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0"/>
  </p:notesMasterIdLst>
  <p:handoutMasterIdLst>
    <p:handoutMasterId r:id="rId31"/>
  </p:handoutMasterIdLst>
  <p:sldIdLst>
    <p:sldId id="259" r:id="rId5"/>
    <p:sldId id="260" r:id="rId6"/>
    <p:sldId id="292" r:id="rId7"/>
    <p:sldId id="293" r:id="rId8"/>
    <p:sldId id="294" r:id="rId9"/>
    <p:sldId id="296" r:id="rId10"/>
    <p:sldId id="297" r:id="rId11"/>
    <p:sldId id="298" r:id="rId12"/>
    <p:sldId id="299" r:id="rId13"/>
    <p:sldId id="300" r:id="rId14"/>
    <p:sldId id="301" r:id="rId15"/>
    <p:sldId id="302" r:id="rId16"/>
    <p:sldId id="303" r:id="rId17"/>
    <p:sldId id="304" r:id="rId18"/>
    <p:sldId id="306" r:id="rId19"/>
    <p:sldId id="307" r:id="rId20"/>
    <p:sldId id="308" r:id="rId21"/>
    <p:sldId id="309" r:id="rId22"/>
    <p:sldId id="310" r:id="rId23"/>
    <p:sldId id="311" r:id="rId24"/>
    <p:sldId id="312" r:id="rId25"/>
    <p:sldId id="313" r:id="rId26"/>
    <p:sldId id="314" r:id="rId27"/>
    <p:sldId id="315" r:id="rId28"/>
    <p:sldId id="316" r:id="rId29"/>
  </p:sldIdLst>
  <p:sldSz cx="9144000" cy="6858000" type="screen4x3"/>
  <p:notesSz cx="7099300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oh Sandrine BFS" initials="RSB" lastIdx="1" clrIdx="0">
    <p:extLst>
      <p:ext uri="{19B8F6BF-5375-455C-9EA6-DF929625EA0E}">
        <p15:presenceInfo xmlns:p15="http://schemas.microsoft.com/office/powerpoint/2012/main" userId="Roh Sandrine BF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B4A7D"/>
    <a:srgbClr val="6893CC"/>
    <a:srgbClr val="FF66FF"/>
    <a:srgbClr val="009999"/>
    <a:srgbClr val="B0C7E9"/>
    <a:srgbClr val="9CB7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Style léger 2 - Accentuation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9" autoAdjust="0"/>
    <p:restoredTop sz="96305" autoAdjust="0"/>
  </p:normalViewPr>
  <p:slideViewPr>
    <p:cSldViewPr snapToGrid="0">
      <p:cViewPr varScale="1">
        <p:scale>
          <a:sx n="69" d="100"/>
          <a:sy n="69" d="100"/>
        </p:scale>
        <p:origin x="1144" y="4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2" d="100"/>
          <a:sy n="82" d="100"/>
        </p:scale>
        <p:origin x="3252" y="11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\\adb.intra.admin.ch\Userhome$\All\data\Documents\DATEN\Analyses\Habillement_chaussures\Simulations\Estimation%20erreur\Cha&#238;nage%20DEF%20(111)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Feuil1!$A$2</c:f>
              <c:strCache>
                <c:ptCount val="1"/>
                <c:pt idx="0">
                  <c:v>Belgium</c:v>
                </c:pt>
              </c:strCache>
            </c:strRef>
          </c:tx>
          <c:spPr>
            <a:ln w="28575" cap="rnd">
              <a:solidFill>
                <a:srgbClr val="1B4A7D"/>
              </a:solidFill>
              <a:round/>
            </a:ln>
            <a:effectLst/>
          </c:spPr>
          <c:marker>
            <c:symbol val="none"/>
          </c:marker>
          <c:cat>
            <c:strRef>
              <c:f>Feuil1!$B$1:$EB$1</c:f>
              <c:strCache>
                <c:ptCount val="131"/>
                <c:pt idx="0">
                  <c:v>Jan-08</c:v>
                </c:pt>
                <c:pt idx="1">
                  <c:v>Feb-08</c:v>
                </c:pt>
                <c:pt idx="2">
                  <c:v>Mar-08</c:v>
                </c:pt>
                <c:pt idx="3">
                  <c:v>Apr-08</c:v>
                </c:pt>
                <c:pt idx="4">
                  <c:v>May-08</c:v>
                </c:pt>
                <c:pt idx="5">
                  <c:v>Jun-08</c:v>
                </c:pt>
                <c:pt idx="6">
                  <c:v>Jul-08</c:v>
                </c:pt>
                <c:pt idx="7">
                  <c:v>Aug-08</c:v>
                </c:pt>
                <c:pt idx="8">
                  <c:v>Sep-08</c:v>
                </c:pt>
                <c:pt idx="9">
                  <c:v>Oct-08</c:v>
                </c:pt>
                <c:pt idx="10">
                  <c:v>Nov-08</c:v>
                </c:pt>
                <c:pt idx="11">
                  <c:v>Dec-08</c:v>
                </c:pt>
                <c:pt idx="12">
                  <c:v>Jan-09</c:v>
                </c:pt>
                <c:pt idx="13">
                  <c:v>Feb-09</c:v>
                </c:pt>
                <c:pt idx="14">
                  <c:v>Mar-09</c:v>
                </c:pt>
                <c:pt idx="15">
                  <c:v>Apr-09</c:v>
                </c:pt>
                <c:pt idx="16">
                  <c:v>May-09</c:v>
                </c:pt>
                <c:pt idx="17">
                  <c:v>Jun-09</c:v>
                </c:pt>
                <c:pt idx="18">
                  <c:v>Jul-09</c:v>
                </c:pt>
                <c:pt idx="19">
                  <c:v>Aug-09</c:v>
                </c:pt>
                <c:pt idx="20">
                  <c:v>Sep-09</c:v>
                </c:pt>
                <c:pt idx="21">
                  <c:v>Oct-09</c:v>
                </c:pt>
                <c:pt idx="22">
                  <c:v>Nov-09</c:v>
                </c:pt>
                <c:pt idx="23">
                  <c:v>Dec-09</c:v>
                </c:pt>
                <c:pt idx="24">
                  <c:v>Jan-10</c:v>
                </c:pt>
                <c:pt idx="25">
                  <c:v>Feb-10</c:v>
                </c:pt>
                <c:pt idx="26">
                  <c:v>Mar-10</c:v>
                </c:pt>
                <c:pt idx="27">
                  <c:v>Apr-10</c:v>
                </c:pt>
                <c:pt idx="28">
                  <c:v>May-10</c:v>
                </c:pt>
                <c:pt idx="29">
                  <c:v>Jun-10</c:v>
                </c:pt>
                <c:pt idx="30">
                  <c:v>Jul-10</c:v>
                </c:pt>
                <c:pt idx="31">
                  <c:v>Aug-10</c:v>
                </c:pt>
                <c:pt idx="32">
                  <c:v>Sep-10</c:v>
                </c:pt>
                <c:pt idx="33">
                  <c:v>Oct-10</c:v>
                </c:pt>
                <c:pt idx="34">
                  <c:v>Nov-10</c:v>
                </c:pt>
                <c:pt idx="35">
                  <c:v>Dec-10</c:v>
                </c:pt>
                <c:pt idx="36">
                  <c:v>Jan-11</c:v>
                </c:pt>
                <c:pt idx="37">
                  <c:v>Feb-11</c:v>
                </c:pt>
                <c:pt idx="38">
                  <c:v>Mar-11</c:v>
                </c:pt>
                <c:pt idx="39">
                  <c:v>Apr-11</c:v>
                </c:pt>
                <c:pt idx="40">
                  <c:v>May-11</c:v>
                </c:pt>
                <c:pt idx="41">
                  <c:v>Jun-11</c:v>
                </c:pt>
                <c:pt idx="42">
                  <c:v>Jul-11</c:v>
                </c:pt>
                <c:pt idx="43">
                  <c:v>Aug-11</c:v>
                </c:pt>
                <c:pt idx="44">
                  <c:v>Sep-11</c:v>
                </c:pt>
                <c:pt idx="45">
                  <c:v>Oct-11</c:v>
                </c:pt>
                <c:pt idx="46">
                  <c:v>Nov-11</c:v>
                </c:pt>
                <c:pt idx="47">
                  <c:v>Dec-11</c:v>
                </c:pt>
                <c:pt idx="48">
                  <c:v>Jan-12</c:v>
                </c:pt>
                <c:pt idx="49">
                  <c:v>Feb-12</c:v>
                </c:pt>
                <c:pt idx="50">
                  <c:v>Mar-12</c:v>
                </c:pt>
                <c:pt idx="51">
                  <c:v>Apr-12</c:v>
                </c:pt>
                <c:pt idx="52">
                  <c:v>May-12</c:v>
                </c:pt>
                <c:pt idx="53">
                  <c:v>Jun-12</c:v>
                </c:pt>
                <c:pt idx="54">
                  <c:v>Jul-12</c:v>
                </c:pt>
                <c:pt idx="55">
                  <c:v>Aug-12</c:v>
                </c:pt>
                <c:pt idx="56">
                  <c:v>Sep-12</c:v>
                </c:pt>
                <c:pt idx="57">
                  <c:v>Oct-12</c:v>
                </c:pt>
                <c:pt idx="58">
                  <c:v>Nov-12</c:v>
                </c:pt>
                <c:pt idx="59">
                  <c:v>Dec-12</c:v>
                </c:pt>
                <c:pt idx="60">
                  <c:v>Jan-13</c:v>
                </c:pt>
                <c:pt idx="61">
                  <c:v>Feb-13</c:v>
                </c:pt>
                <c:pt idx="62">
                  <c:v>Mar-13</c:v>
                </c:pt>
                <c:pt idx="63">
                  <c:v>Apr-13</c:v>
                </c:pt>
                <c:pt idx="64">
                  <c:v>May-13</c:v>
                </c:pt>
                <c:pt idx="65">
                  <c:v>Jun-13</c:v>
                </c:pt>
                <c:pt idx="66">
                  <c:v>Jul-13</c:v>
                </c:pt>
                <c:pt idx="67">
                  <c:v>Aug-13</c:v>
                </c:pt>
                <c:pt idx="68">
                  <c:v>Sep-13</c:v>
                </c:pt>
                <c:pt idx="69">
                  <c:v>Oct-13</c:v>
                </c:pt>
                <c:pt idx="70">
                  <c:v>Nov-13</c:v>
                </c:pt>
                <c:pt idx="71">
                  <c:v>Dec-13</c:v>
                </c:pt>
                <c:pt idx="72">
                  <c:v>Jan-14</c:v>
                </c:pt>
                <c:pt idx="73">
                  <c:v>Feb-14</c:v>
                </c:pt>
                <c:pt idx="74">
                  <c:v>Mar-14</c:v>
                </c:pt>
                <c:pt idx="75">
                  <c:v>Apr-14</c:v>
                </c:pt>
                <c:pt idx="76">
                  <c:v>May-14</c:v>
                </c:pt>
                <c:pt idx="77">
                  <c:v>Jun-14</c:v>
                </c:pt>
                <c:pt idx="78">
                  <c:v>Jul-14</c:v>
                </c:pt>
                <c:pt idx="79">
                  <c:v>Aug-14</c:v>
                </c:pt>
                <c:pt idx="80">
                  <c:v>Sep-14</c:v>
                </c:pt>
                <c:pt idx="81">
                  <c:v>Oct-14</c:v>
                </c:pt>
                <c:pt idx="82">
                  <c:v>Nov-14</c:v>
                </c:pt>
                <c:pt idx="83">
                  <c:v>Dec-14</c:v>
                </c:pt>
                <c:pt idx="84">
                  <c:v>Jan-15</c:v>
                </c:pt>
                <c:pt idx="85">
                  <c:v>Feb-15</c:v>
                </c:pt>
                <c:pt idx="86">
                  <c:v>Mar-15</c:v>
                </c:pt>
                <c:pt idx="87">
                  <c:v>Apr-15</c:v>
                </c:pt>
                <c:pt idx="88">
                  <c:v>May-15</c:v>
                </c:pt>
                <c:pt idx="89">
                  <c:v>Jun-15</c:v>
                </c:pt>
                <c:pt idx="90">
                  <c:v>Jul-15</c:v>
                </c:pt>
                <c:pt idx="91">
                  <c:v>Aug-15</c:v>
                </c:pt>
                <c:pt idx="92">
                  <c:v>Sep-15</c:v>
                </c:pt>
                <c:pt idx="93">
                  <c:v>Oct-15</c:v>
                </c:pt>
                <c:pt idx="94">
                  <c:v>Nov-15</c:v>
                </c:pt>
                <c:pt idx="95">
                  <c:v>Dec-15</c:v>
                </c:pt>
                <c:pt idx="96">
                  <c:v>Jan-16</c:v>
                </c:pt>
                <c:pt idx="97">
                  <c:v>Feb-16</c:v>
                </c:pt>
                <c:pt idx="98">
                  <c:v>Mar-16</c:v>
                </c:pt>
                <c:pt idx="99">
                  <c:v>Apr-16</c:v>
                </c:pt>
                <c:pt idx="100">
                  <c:v>May-16</c:v>
                </c:pt>
                <c:pt idx="101">
                  <c:v>Jun-16</c:v>
                </c:pt>
                <c:pt idx="102">
                  <c:v>Jul-16</c:v>
                </c:pt>
                <c:pt idx="103">
                  <c:v>Aug-16</c:v>
                </c:pt>
                <c:pt idx="104">
                  <c:v>Sep-16</c:v>
                </c:pt>
                <c:pt idx="105">
                  <c:v>Oct-16</c:v>
                </c:pt>
                <c:pt idx="106">
                  <c:v>Nov-16</c:v>
                </c:pt>
                <c:pt idx="107">
                  <c:v>Dec-16</c:v>
                </c:pt>
                <c:pt idx="108">
                  <c:v>Jan-17</c:v>
                </c:pt>
                <c:pt idx="109">
                  <c:v>Feb-17</c:v>
                </c:pt>
                <c:pt idx="110">
                  <c:v>Mar-17</c:v>
                </c:pt>
                <c:pt idx="111">
                  <c:v>Apr-17</c:v>
                </c:pt>
                <c:pt idx="112">
                  <c:v>May-17</c:v>
                </c:pt>
                <c:pt idx="113">
                  <c:v>Jun-17</c:v>
                </c:pt>
                <c:pt idx="114">
                  <c:v>Jul-17</c:v>
                </c:pt>
                <c:pt idx="115">
                  <c:v>Aug-17</c:v>
                </c:pt>
                <c:pt idx="116">
                  <c:v>Sep-17</c:v>
                </c:pt>
                <c:pt idx="117">
                  <c:v>Oct-17</c:v>
                </c:pt>
                <c:pt idx="118">
                  <c:v>Nov-17</c:v>
                </c:pt>
                <c:pt idx="119">
                  <c:v>Dec-17</c:v>
                </c:pt>
                <c:pt idx="120">
                  <c:v>Jan-18</c:v>
                </c:pt>
                <c:pt idx="121">
                  <c:v>Feb-18</c:v>
                </c:pt>
                <c:pt idx="122">
                  <c:v>Mar-18</c:v>
                </c:pt>
                <c:pt idx="123">
                  <c:v>Apr-18</c:v>
                </c:pt>
                <c:pt idx="124">
                  <c:v>May-18</c:v>
                </c:pt>
                <c:pt idx="125">
                  <c:v>Jun-18</c:v>
                </c:pt>
                <c:pt idx="126">
                  <c:v>Jul-18</c:v>
                </c:pt>
                <c:pt idx="127">
                  <c:v>Aug-18</c:v>
                </c:pt>
                <c:pt idx="128">
                  <c:v>Sep-18</c:v>
                </c:pt>
                <c:pt idx="129">
                  <c:v>Oct-18</c:v>
                </c:pt>
                <c:pt idx="130">
                  <c:v>Nov-18</c:v>
                </c:pt>
              </c:strCache>
            </c:strRef>
          </c:cat>
          <c:val>
            <c:numRef>
              <c:f>Feuil1!$B$2:$EB$2</c:f>
              <c:numCache>
                <c:formatCode>#,##0.0</c:formatCode>
                <c:ptCount val="131"/>
                <c:pt idx="0">
                  <c:v>72.12</c:v>
                </c:pt>
                <c:pt idx="1">
                  <c:v>92.2</c:v>
                </c:pt>
                <c:pt idx="2">
                  <c:v>92.45</c:v>
                </c:pt>
                <c:pt idx="3">
                  <c:v>92.7</c:v>
                </c:pt>
                <c:pt idx="4">
                  <c:v>92.86</c:v>
                </c:pt>
                <c:pt idx="5">
                  <c:v>92.88</c:v>
                </c:pt>
                <c:pt idx="6">
                  <c:v>72.91</c:v>
                </c:pt>
                <c:pt idx="7">
                  <c:v>92.99</c:v>
                </c:pt>
                <c:pt idx="8">
                  <c:v>93.57</c:v>
                </c:pt>
                <c:pt idx="9">
                  <c:v>94.37</c:v>
                </c:pt>
                <c:pt idx="10">
                  <c:v>94.76</c:v>
                </c:pt>
                <c:pt idx="11">
                  <c:v>94.81</c:v>
                </c:pt>
                <c:pt idx="12">
                  <c:v>71.099999999999994</c:v>
                </c:pt>
                <c:pt idx="13">
                  <c:v>94.95</c:v>
                </c:pt>
                <c:pt idx="14">
                  <c:v>95.04</c:v>
                </c:pt>
                <c:pt idx="15">
                  <c:v>94.94</c:v>
                </c:pt>
                <c:pt idx="16">
                  <c:v>95.04</c:v>
                </c:pt>
                <c:pt idx="17">
                  <c:v>95.03</c:v>
                </c:pt>
                <c:pt idx="18">
                  <c:v>75.319999999999993</c:v>
                </c:pt>
                <c:pt idx="19">
                  <c:v>95.07</c:v>
                </c:pt>
                <c:pt idx="20">
                  <c:v>95.29</c:v>
                </c:pt>
                <c:pt idx="21">
                  <c:v>96.11</c:v>
                </c:pt>
                <c:pt idx="22">
                  <c:v>96.21</c:v>
                </c:pt>
                <c:pt idx="23">
                  <c:v>96.29</c:v>
                </c:pt>
                <c:pt idx="24">
                  <c:v>74.75</c:v>
                </c:pt>
                <c:pt idx="25">
                  <c:v>96.29</c:v>
                </c:pt>
                <c:pt idx="26">
                  <c:v>96.23</c:v>
                </c:pt>
                <c:pt idx="27">
                  <c:v>96.3</c:v>
                </c:pt>
                <c:pt idx="28">
                  <c:v>96.28</c:v>
                </c:pt>
                <c:pt idx="29">
                  <c:v>96.29</c:v>
                </c:pt>
                <c:pt idx="30">
                  <c:v>74.400000000000006</c:v>
                </c:pt>
                <c:pt idx="31">
                  <c:v>96.4</c:v>
                </c:pt>
                <c:pt idx="32">
                  <c:v>96.69</c:v>
                </c:pt>
                <c:pt idx="33">
                  <c:v>97.42</c:v>
                </c:pt>
                <c:pt idx="34">
                  <c:v>97.51</c:v>
                </c:pt>
                <c:pt idx="35">
                  <c:v>97.59</c:v>
                </c:pt>
                <c:pt idx="36">
                  <c:v>76</c:v>
                </c:pt>
                <c:pt idx="37">
                  <c:v>97.65</c:v>
                </c:pt>
                <c:pt idx="38">
                  <c:v>97.83</c:v>
                </c:pt>
                <c:pt idx="39">
                  <c:v>98</c:v>
                </c:pt>
                <c:pt idx="40">
                  <c:v>97.92</c:v>
                </c:pt>
                <c:pt idx="41">
                  <c:v>97.89</c:v>
                </c:pt>
                <c:pt idx="42">
                  <c:v>77.08</c:v>
                </c:pt>
                <c:pt idx="43">
                  <c:v>97.91</c:v>
                </c:pt>
                <c:pt idx="44">
                  <c:v>98.47</c:v>
                </c:pt>
                <c:pt idx="45">
                  <c:v>99.08</c:v>
                </c:pt>
                <c:pt idx="46">
                  <c:v>99.12</c:v>
                </c:pt>
                <c:pt idx="47">
                  <c:v>99.21</c:v>
                </c:pt>
                <c:pt idx="48">
                  <c:v>81.62</c:v>
                </c:pt>
                <c:pt idx="49">
                  <c:v>99.21</c:v>
                </c:pt>
                <c:pt idx="50">
                  <c:v>99.26</c:v>
                </c:pt>
                <c:pt idx="51">
                  <c:v>99.31</c:v>
                </c:pt>
                <c:pt idx="52">
                  <c:v>99.44</c:v>
                </c:pt>
                <c:pt idx="53">
                  <c:v>99.58</c:v>
                </c:pt>
                <c:pt idx="54">
                  <c:v>82.34</c:v>
                </c:pt>
                <c:pt idx="55">
                  <c:v>99.57</c:v>
                </c:pt>
                <c:pt idx="56">
                  <c:v>99.91</c:v>
                </c:pt>
                <c:pt idx="57">
                  <c:v>100.28</c:v>
                </c:pt>
                <c:pt idx="58">
                  <c:v>100.54</c:v>
                </c:pt>
                <c:pt idx="59">
                  <c:v>100.58</c:v>
                </c:pt>
                <c:pt idx="60">
                  <c:v>77.83</c:v>
                </c:pt>
                <c:pt idx="61">
                  <c:v>100.61</c:v>
                </c:pt>
                <c:pt idx="62">
                  <c:v>100.68</c:v>
                </c:pt>
                <c:pt idx="63">
                  <c:v>100.71</c:v>
                </c:pt>
                <c:pt idx="64">
                  <c:v>100.83</c:v>
                </c:pt>
                <c:pt idx="65">
                  <c:v>100.89</c:v>
                </c:pt>
                <c:pt idx="66">
                  <c:v>80.989999999999995</c:v>
                </c:pt>
                <c:pt idx="67">
                  <c:v>101.03</c:v>
                </c:pt>
                <c:pt idx="68">
                  <c:v>101.37</c:v>
                </c:pt>
                <c:pt idx="69">
                  <c:v>102.08</c:v>
                </c:pt>
                <c:pt idx="70">
                  <c:v>102.15</c:v>
                </c:pt>
                <c:pt idx="71">
                  <c:v>102.19</c:v>
                </c:pt>
                <c:pt idx="72">
                  <c:v>79.75</c:v>
                </c:pt>
                <c:pt idx="73">
                  <c:v>102.29</c:v>
                </c:pt>
                <c:pt idx="74">
                  <c:v>102.26</c:v>
                </c:pt>
                <c:pt idx="75">
                  <c:v>102.16</c:v>
                </c:pt>
                <c:pt idx="76">
                  <c:v>102.23</c:v>
                </c:pt>
                <c:pt idx="77">
                  <c:v>102.21</c:v>
                </c:pt>
                <c:pt idx="78">
                  <c:v>80.959999999999994</c:v>
                </c:pt>
                <c:pt idx="79">
                  <c:v>102.27</c:v>
                </c:pt>
                <c:pt idx="80">
                  <c:v>102.34</c:v>
                </c:pt>
                <c:pt idx="81">
                  <c:v>102.79</c:v>
                </c:pt>
                <c:pt idx="82">
                  <c:v>103.05</c:v>
                </c:pt>
                <c:pt idx="83">
                  <c:v>103.08</c:v>
                </c:pt>
                <c:pt idx="84">
                  <c:v>82.86</c:v>
                </c:pt>
                <c:pt idx="85">
                  <c:v>103.08</c:v>
                </c:pt>
                <c:pt idx="86">
                  <c:v>103.29</c:v>
                </c:pt>
                <c:pt idx="87">
                  <c:v>103.29</c:v>
                </c:pt>
                <c:pt idx="88">
                  <c:v>103.34</c:v>
                </c:pt>
                <c:pt idx="89">
                  <c:v>103.4</c:v>
                </c:pt>
                <c:pt idx="90">
                  <c:v>83.36</c:v>
                </c:pt>
                <c:pt idx="91">
                  <c:v>103.09</c:v>
                </c:pt>
                <c:pt idx="92">
                  <c:v>103.15</c:v>
                </c:pt>
                <c:pt idx="93">
                  <c:v>103.65</c:v>
                </c:pt>
                <c:pt idx="94">
                  <c:v>103.73</c:v>
                </c:pt>
                <c:pt idx="95">
                  <c:v>103.76</c:v>
                </c:pt>
                <c:pt idx="96">
                  <c:v>82.21</c:v>
                </c:pt>
                <c:pt idx="97">
                  <c:v>103.92</c:v>
                </c:pt>
                <c:pt idx="98">
                  <c:v>104</c:v>
                </c:pt>
                <c:pt idx="99">
                  <c:v>104.09</c:v>
                </c:pt>
                <c:pt idx="100">
                  <c:v>104.16</c:v>
                </c:pt>
                <c:pt idx="101">
                  <c:v>104.25</c:v>
                </c:pt>
                <c:pt idx="102">
                  <c:v>84.77</c:v>
                </c:pt>
                <c:pt idx="103">
                  <c:v>104.28</c:v>
                </c:pt>
                <c:pt idx="104">
                  <c:v>104.34</c:v>
                </c:pt>
                <c:pt idx="105">
                  <c:v>104.86</c:v>
                </c:pt>
                <c:pt idx="106">
                  <c:v>104.96</c:v>
                </c:pt>
                <c:pt idx="107">
                  <c:v>105.25</c:v>
                </c:pt>
                <c:pt idx="108">
                  <c:v>86.72</c:v>
                </c:pt>
                <c:pt idx="109">
                  <c:v>105.32</c:v>
                </c:pt>
                <c:pt idx="110">
                  <c:v>105.47</c:v>
                </c:pt>
                <c:pt idx="111">
                  <c:v>105.21</c:v>
                </c:pt>
                <c:pt idx="112">
                  <c:v>105.27</c:v>
                </c:pt>
                <c:pt idx="113">
                  <c:v>105.2</c:v>
                </c:pt>
                <c:pt idx="114">
                  <c:v>84.15</c:v>
                </c:pt>
                <c:pt idx="115">
                  <c:v>105.39</c:v>
                </c:pt>
                <c:pt idx="116">
                  <c:v>105.71</c:v>
                </c:pt>
                <c:pt idx="117">
                  <c:v>105.85</c:v>
                </c:pt>
                <c:pt idx="118">
                  <c:v>106.03</c:v>
                </c:pt>
                <c:pt idx="119">
                  <c:v>105.82</c:v>
                </c:pt>
                <c:pt idx="120">
                  <c:v>85.39</c:v>
                </c:pt>
                <c:pt idx="121">
                  <c:v>105.86</c:v>
                </c:pt>
                <c:pt idx="122">
                  <c:v>106.11</c:v>
                </c:pt>
                <c:pt idx="123">
                  <c:v>106.18</c:v>
                </c:pt>
                <c:pt idx="124">
                  <c:v>106.28</c:v>
                </c:pt>
                <c:pt idx="125">
                  <c:v>106.23</c:v>
                </c:pt>
                <c:pt idx="126">
                  <c:v>86.14</c:v>
                </c:pt>
                <c:pt idx="127">
                  <c:v>106.32</c:v>
                </c:pt>
                <c:pt idx="128">
                  <c:v>106.59</c:v>
                </c:pt>
                <c:pt idx="129">
                  <c:v>106.99</c:v>
                </c:pt>
                <c:pt idx="130">
                  <c:v>107.19</c:v>
                </c:pt>
              </c:numCache>
            </c:numRef>
          </c: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0-9583-4BB5-A323-1F554C463221}"/>
            </c:ext>
          </c:extLst>
        </c:ser>
        <c:ser>
          <c:idx val="3"/>
          <c:order val="3"/>
          <c:tx>
            <c:strRef>
              <c:f>Feuil1!$A$5</c:f>
              <c:strCache>
                <c:ptCount val="1"/>
                <c:pt idx="0">
                  <c:v>Denmark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strRef>
              <c:f>Feuil1!$B$1:$EB$1</c:f>
              <c:strCache>
                <c:ptCount val="131"/>
                <c:pt idx="0">
                  <c:v>Jan-08</c:v>
                </c:pt>
                <c:pt idx="1">
                  <c:v>Feb-08</c:v>
                </c:pt>
                <c:pt idx="2">
                  <c:v>Mar-08</c:v>
                </c:pt>
                <c:pt idx="3">
                  <c:v>Apr-08</c:v>
                </c:pt>
                <c:pt idx="4">
                  <c:v>May-08</c:v>
                </c:pt>
                <c:pt idx="5">
                  <c:v>Jun-08</c:v>
                </c:pt>
                <c:pt idx="6">
                  <c:v>Jul-08</c:v>
                </c:pt>
                <c:pt idx="7">
                  <c:v>Aug-08</c:v>
                </c:pt>
                <c:pt idx="8">
                  <c:v>Sep-08</c:v>
                </c:pt>
                <c:pt idx="9">
                  <c:v>Oct-08</c:v>
                </c:pt>
                <c:pt idx="10">
                  <c:v>Nov-08</c:v>
                </c:pt>
                <c:pt idx="11">
                  <c:v>Dec-08</c:v>
                </c:pt>
                <c:pt idx="12">
                  <c:v>Jan-09</c:v>
                </c:pt>
                <c:pt idx="13">
                  <c:v>Feb-09</c:v>
                </c:pt>
                <c:pt idx="14">
                  <c:v>Mar-09</c:v>
                </c:pt>
                <c:pt idx="15">
                  <c:v>Apr-09</c:v>
                </c:pt>
                <c:pt idx="16">
                  <c:v>May-09</c:v>
                </c:pt>
                <c:pt idx="17">
                  <c:v>Jun-09</c:v>
                </c:pt>
                <c:pt idx="18">
                  <c:v>Jul-09</c:v>
                </c:pt>
                <c:pt idx="19">
                  <c:v>Aug-09</c:v>
                </c:pt>
                <c:pt idx="20">
                  <c:v>Sep-09</c:v>
                </c:pt>
                <c:pt idx="21">
                  <c:v>Oct-09</c:v>
                </c:pt>
                <c:pt idx="22">
                  <c:v>Nov-09</c:v>
                </c:pt>
                <c:pt idx="23">
                  <c:v>Dec-09</c:v>
                </c:pt>
                <c:pt idx="24">
                  <c:v>Jan-10</c:v>
                </c:pt>
                <c:pt idx="25">
                  <c:v>Feb-10</c:v>
                </c:pt>
                <c:pt idx="26">
                  <c:v>Mar-10</c:v>
                </c:pt>
                <c:pt idx="27">
                  <c:v>Apr-10</c:v>
                </c:pt>
                <c:pt idx="28">
                  <c:v>May-10</c:v>
                </c:pt>
                <c:pt idx="29">
                  <c:v>Jun-10</c:v>
                </c:pt>
                <c:pt idx="30">
                  <c:v>Jul-10</c:v>
                </c:pt>
                <c:pt idx="31">
                  <c:v>Aug-10</c:v>
                </c:pt>
                <c:pt idx="32">
                  <c:v>Sep-10</c:v>
                </c:pt>
                <c:pt idx="33">
                  <c:v>Oct-10</c:v>
                </c:pt>
                <c:pt idx="34">
                  <c:v>Nov-10</c:v>
                </c:pt>
                <c:pt idx="35">
                  <c:v>Dec-10</c:v>
                </c:pt>
                <c:pt idx="36">
                  <c:v>Jan-11</c:v>
                </c:pt>
                <c:pt idx="37">
                  <c:v>Feb-11</c:v>
                </c:pt>
                <c:pt idx="38">
                  <c:v>Mar-11</c:v>
                </c:pt>
                <c:pt idx="39">
                  <c:v>Apr-11</c:v>
                </c:pt>
                <c:pt idx="40">
                  <c:v>May-11</c:v>
                </c:pt>
                <c:pt idx="41">
                  <c:v>Jun-11</c:v>
                </c:pt>
                <c:pt idx="42">
                  <c:v>Jul-11</c:v>
                </c:pt>
                <c:pt idx="43">
                  <c:v>Aug-11</c:v>
                </c:pt>
                <c:pt idx="44">
                  <c:v>Sep-11</c:v>
                </c:pt>
                <c:pt idx="45">
                  <c:v>Oct-11</c:v>
                </c:pt>
                <c:pt idx="46">
                  <c:v>Nov-11</c:v>
                </c:pt>
                <c:pt idx="47">
                  <c:v>Dec-11</c:v>
                </c:pt>
                <c:pt idx="48">
                  <c:v>Jan-12</c:v>
                </c:pt>
                <c:pt idx="49">
                  <c:v>Feb-12</c:v>
                </c:pt>
                <c:pt idx="50">
                  <c:v>Mar-12</c:v>
                </c:pt>
                <c:pt idx="51">
                  <c:v>Apr-12</c:v>
                </c:pt>
                <c:pt idx="52">
                  <c:v>May-12</c:v>
                </c:pt>
                <c:pt idx="53">
                  <c:v>Jun-12</c:v>
                </c:pt>
                <c:pt idx="54">
                  <c:v>Jul-12</c:v>
                </c:pt>
                <c:pt idx="55">
                  <c:v>Aug-12</c:v>
                </c:pt>
                <c:pt idx="56">
                  <c:v>Sep-12</c:v>
                </c:pt>
                <c:pt idx="57">
                  <c:v>Oct-12</c:v>
                </c:pt>
                <c:pt idx="58">
                  <c:v>Nov-12</c:v>
                </c:pt>
                <c:pt idx="59">
                  <c:v>Dec-12</c:v>
                </c:pt>
                <c:pt idx="60">
                  <c:v>Jan-13</c:v>
                </c:pt>
                <c:pt idx="61">
                  <c:v>Feb-13</c:v>
                </c:pt>
                <c:pt idx="62">
                  <c:v>Mar-13</c:v>
                </c:pt>
                <c:pt idx="63">
                  <c:v>Apr-13</c:v>
                </c:pt>
                <c:pt idx="64">
                  <c:v>May-13</c:v>
                </c:pt>
                <c:pt idx="65">
                  <c:v>Jun-13</c:v>
                </c:pt>
                <c:pt idx="66">
                  <c:v>Jul-13</c:v>
                </c:pt>
                <c:pt idx="67">
                  <c:v>Aug-13</c:v>
                </c:pt>
                <c:pt idx="68">
                  <c:v>Sep-13</c:v>
                </c:pt>
                <c:pt idx="69">
                  <c:v>Oct-13</c:v>
                </c:pt>
                <c:pt idx="70">
                  <c:v>Nov-13</c:v>
                </c:pt>
                <c:pt idx="71">
                  <c:v>Dec-13</c:v>
                </c:pt>
                <c:pt idx="72">
                  <c:v>Jan-14</c:v>
                </c:pt>
                <c:pt idx="73">
                  <c:v>Feb-14</c:v>
                </c:pt>
                <c:pt idx="74">
                  <c:v>Mar-14</c:v>
                </c:pt>
                <c:pt idx="75">
                  <c:v>Apr-14</c:v>
                </c:pt>
                <c:pt idx="76">
                  <c:v>May-14</c:v>
                </c:pt>
                <c:pt idx="77">
                  <c:v>Jun-14</c:v>
                </c:pt>
                <c:pt idx="78">
                  <c:v>Jul-14</c:v>
                </c:pt>
                <c:pt idx="79">
                  <c:v>Aug-14</c:v>
                </c:pt>
                <c:pt idx="80">
                  <c:v>Sep-14</c:v>
                </c:pt>
                <c:pt idx="81">
                  <c:v>Oct-14</c:v>
                </c:pt>
                <c:pt idx="82">
                  <c:v>Nov-14</c:v>
                </c:pt>
                <c:pt idx="83">
                  <c:v>Dec-14</c:v>
                </c:pt>
                <c:pt idx="84">
                  <c:v>Jan-15</c:v>
                </c:pt>
                <c:pt idx="85">
                  <c:v>Feb-15</c:v>
                </c:pt>
                <c:pt idx="86">
                  <c:v>Mar-15</c:v>
                </c:pt>
                <c:pt idx="87">
                  <c:v>Apr-15</c:v>
                </c:pt>
                <c:pt idx="88">
                  <c:v>May-15</c:v>
                </c:pt>
                <c:pt idx="89">
                  <c:v>Jun-15</c:v>
                </c:pt>
                <c:pt idx="90">
                  <c:v>Jul-15</c:v>
                </c:pt>
                <c:pt idx="91">
                  <c:v>Aug-15</c:v>
                </c:pt>
                <c:pt idx="92">
                  <c:v>Sep-15</c:v>
                </c:pt>
                <c:pt idx="93">
                  <c:v>Oct-15</c:v>
                </c:pt>
                <c:pt idx="94">
                  <c:v>Nov-15</c:v>
                </c:pt>
                <c:pt idx="95">
                  <c:v>Dec-15</c:v>
                </c:pt>
                <c:pt idx="96">
                  <c:v>Jan-16</c:v>
                </c:pt>
                <c:pt idx="97">
                  <c:v>Feb-16</c:v>
                </c:pt>
                <c:pt idx="98">
                  <c:v>Mar-16</c:v>
                </c:pt>
                <c:pt idx="99">
                  <c:v>Apr-16</c:v>
                </c:pt>
                <c:pt idx="100">
                  <c:v>May-16</c:v>
                </c:pt>
                <c:pt idx="101">
                  <c:v>Jun-16</c:v>
                </c:pt>
                <c:pt idx="102">
                  <c:v>Jul-16</c:v>
                </c:pt>
                <c:pt idx="103">
                  <c:v>Aug-16</c:v>
                </c:pt>
                <c:pt idx="104">
                  <c:v>Sep-16</c:v>
                </c:pt>
                <c:pt idx="105">
                  <c:v>Oct-16</c:v>
                </c:pt>
                <c:pt idx="106">
                  <c:v>Nov-16</c:v>
                </c:pt>
                <c:pt idx="107">
                  <c:v>Dec-16</c:v>
                </c:pt>
                <c:pt idx="108">
                  <c:v>Jan-17</c:v>
                </c:pt>
                <c:pt idx="109">
                  <c:v>Feb-17</c:v>
                </c:pt>
                <c:pt idx="110">
                  <c:v>Mar-17</c:v>
                </c:pt>
                <c:pt idx="111">
                  <c:v>Apr-17</c:v>
                </c:pt>
                <c:pt idx="112">
                  <c:v>May-17</c:v>
                </c:pt>
                <c:pt idx="113">
                  <c:v>Jun-17</c:v>
                </c:pt>
                <c:pt idx="114">
                  <c:v>Jul-17</c:v>
                </c:pt>
                <c:pt idx="115">
                  <c:v>Aug-17</c:v>
                </c:pt>
                <c:pt idx="116">
                  <c:v>Sep-17</c:v>
                </c:pt>
                <c:pt idx="117">
                  <c:v>Oct-17</c:v>
                </c:pt>
                <c:pt idx="118">
                  <c:v>Nov-17</c:v>
                </c:pt>
                <c:pt idx="119">
                  <c:v>Dec-17</c:v>
                </c:pt>
                <c:pt idx="120">
                  <c:v>Jan-18</c:v>
                </c:pt>
                <c:pt idx="121">
                  <c:v>Feb-18</c:v>
                </c:pt>
                <c:pt idx="122">
                  <c:v>Mar-18</c:v>
                </c:pt>
                <c:pt idx="123">
                  <c:v>Apr-18</c:v>
                </c:pt>
                <c:pt idx="124">
                  <c:v>May-18</c:v>
                </c:pt>
                <c:pt idx="125">
                  <c:v>Jun-18</c:v>
                </c:pt>
                <c:pt idx="126">
                  <c:v>Jul-18</c:v>
                </c:pt>
                <c:pt idx="127">
                  <c:v>Aug-18</c:v>
                </c:pt>
                <c:pt idx="128">
                  <c:v>Sep-18</c:v>
                </c:pt>
                <c:pt idx="129">
                  <c:v>Oct-18</c:v>
                </c:pt>
                <c:pt idx="130">
                  <c:v>Nov-18</c:v>
                </c:pt>
              </c:strCache>
            </c:strRef>
          </c:cat>
          <c:val>
            <c:numRef>
              <c:f>Feuil1!$B$5:$EB$5</c:f>
              <c:numCache>
                <c:formatCode>#,##0.0</c:formatCode>
                <c:ptCount val="131"/>
                <c:pt idx="0">
                  <c:v>70.3</c:v>
                </c:pt>
                <c:pt idx="1">
                  <c:v>72.3</c:v>
                </c:pt>
                <c:pt idx="2">
                  <c:v>72.599999999999994</c:v>
                </c:pt>
                <c:pt idx="3">
                  <c:v>74.7</c:v>
                </c:pt>
                <c:pt idx="4">
                  <c:v>77.400000000000006</c:v>
                </c:pt>
                <c:pt idx="5">
                  <c:v>77.5</c:v>
                </c:pt>
                <c:pt idx="6">
                  <c:v>69.3</c:v>
                </c:pt>
                <c:pt idx="7">
                  <c:v>70.3</c:v>
                </c:pt>
                <c:pt idx="8">
                  <c:v>74.8</c:v>
                </c:pt>
                <c:pt idx="9">
                  <c:v>77.900000000000006</c:v>
                </c:pt>
                <c:pt idx="10">
                  <c:v>77.5</c:v>
                </c:pt>
                <c:pt idx="11">
                  <c:v>76.900000000000006</c:v>
                </c:pt>
                <c:pt idx="12">
                  <c:v>73</c:v>
                </c:pt>
                <c:pt idx="13">
                  <c:v>72</c:v>
                </c:pt>
                <c:pt idx="14">
                  <c:v>77.3</c:v>
                </c:pt>
                <c:pt idx="15">
                  <c:v>77.900000000000006</c:v>
                </c:pt>
                <c:pt idx="16">
                  <c:v>82.1</c:v>
                </c:pt>
                <c:pt idx="17">
                  <c:v>82.1</c:v>
                </c:pt>
                <c:pt idx="18">
                  <c:v>78.3</c:v>
                </c:pt>
                <c:pt idx="19">
                  <c:v>77.8</c:v>
                </c:pt>
                <c:pt idx="20">
                  <c:v>80</c:v>
                </c:pt>
                <c:pt idx="21">
                  <c:v>82.5</c:v>
                </c:pt>
                <c:pt idx="22">
                  <c:v>84.2</c:v>
                </c:pt>
                <c:pt idx="23">
                  <c:v>84</c:v>
                </c:pt>
                <c:pt idx="24">
                  <c:v>78.900000000000006</c:v>
                </c:pt>
                <c:pt idx="25">
                  <c:v>78.3</c:v>
                </c:pt>
                <c:pt idx="26">
                  <c:v>77.5</c:v>
                </c:pt>
                <c:pt idx="27">
                  <c:v>79.599999999999994</c:v>
                </c:pt>
                <c:pt idx="28">
                  <c:v>80.7</c:v>
                </c:pt>
                <c:pt idx="29">
                  <c:v>79.900000000000006</c:v>
                </c:pt>
                <c:pt idx="30">
                  <c:v>74.7</c:v>
                </c:pt>
                <c:pt idx="31">
                  <c:v>73</c:v>
                </c:pt>
                <c:pt idx="32">
                  <c:v>76.7</c:v>
                </c:pt>
                <c:pt idx="33">
                  <c:v>78.5</c:v>
                </c:pt>
                <c:pt idx="34">
                  <c:v>78.3</c:v>
                </c:pt>
                <c:pt idx="35">
                  <c:v>78.3</c:v>
                </c:pt>
                <c:pt idx="36">
                  <c:v>71.900000000000006</c:v>
                </c:pt>
                <c:pt idx="37">
                  <c:v>75.900000000000006</c:v>
                </c:pt>
                <c:pt idx="38">
                  <c:v>79.2</c:v>
                </c:pt>
                <c:pt idx="39">
                  <c:v>84.6</c:v>
                </c:pt>
                <c:pt idx="40">
                  <c:v>86</c:v>
                </c:pt>
                <c:pt idx="41">
                  <c:v>85.4</c:v>
                </c:pt>
                <c:pt idx="42">
                  <c:v>79.099999999999994</c:v>
                </c:pt>
                <c:pt idx="43">
                  <c:v>78.7</c:v>
                </c:pt>
                <c:pt idx="44">
                  <c:v>82.9</c:v>
                </c:pt>
                <c:pt idx="45">
                  <c:v>83.7</c:v>
                </c:pt>
                <c:pt idx="46">
                  <c:v>84.3</c:v>
                </c:pt>
                <c:pt idx="47">
                  <c:v>83.7</c:v>
                </c:pt>
                <c:pt idx="48">
                  <c:v>78.8</c:v>
                </c:pt>
                <c:pt idx="49">
                  <c:v>80.400000000000006</c:v>
                </c:pt>
                <c:pt idx="50">
                  <c:v>85.5</c:v>
                </c:pt>
                <c:pt idx="51">
                  <c:v>87.7</c:v>
                </c:pt>
                <c:pt idx="52">
                  <c:v>88.5</c:v>
                </c:pt>
                <c:pt idx="53">
                  <c:v>85.6</c:v>
                </c:pt>
                <c:pt idx="54">
                  <c:v>81.7</c:v>
                </c:pt>
                <c:pt idx="55">
                  <c:v>81.3</c:v>
                </c:pt>
                <c:pt idx="56">
                  <c:v>88.2</c:v>
                </c:pt>
                <c:pt idx="57">
                  <c:v>89.3</c:v>
                </c:pt>
                <c:pt idx="58">
                  <c:v>89.3</c:v>
                </c:pt>
                <c:pt idx="59">
                  <c:v>88.8</c:v>
                </c:pt>
                <c:pt idx="60">
                  <c:v>79.099999999999994</c:v>
                </c:pt>
                <c:pt idx="61">
                  <c:v>83.1</c:v>
                </c:pt>
                <c:pt idx="62">
                  <c:v>89.6</c:v>
                </c:pt>
                <c:pt idx="63">
                  <c:v>91</c:v>
                </c:pt>
                <c:pt idx="64">
                  <c:v>91.5</c:v>
                </c:pt>
                <c:pt idx="65">
                  <c:v>90.5</c:v>
                </c:pt>
                <c:pt idx="66">
                  <c:v>85.3</c:v>
                </c:pt>
                <c:pt idx="67">
                  <c:v>86.2</c:v>
                </c:pt>
                <c:pt idx="68">
                  <c:v>90.4</c:v>
                </c:pt>
                <c:pt idx="69">
                  <c:v>92.4</c:v>
                </c:pt>
                <c:pt idx="70">
                  <c:v>92.5</c:v>
                </c:pt>
                <c:pt idx="71">
                  <c:v>92.7</c:v>
                </c:pt>
                <c:pt idx="72">
                  <c:v>85.4</c:v>
                </c:pt>
                <c:pt idx="73">
                  <c:v>85.9</c:v>
                </c:pt>
                <c:pt idx="74">
                  <c:v>93.8</c:v>
                </c:pt>
                <c:pt idx="75">
                  <c:v>97.4</c:v>
                </c:pt>
                <c:pt idx="76">
                  <c:v>97.6</c:v>
                </c:pt>
                <c:pt idx="77">
                  <c:v>95.9</c:v>
                </c:pt>
                <c:pt idx="78">
                  <c:v>89.9</c:v>
                </c:pt>
                <c:pt idx="79">
                  <c:v>91.4</c:v>
                </c:pt>
                <c:pt idx="80">
                  <c:v>96.4</c:v>
                </c:pt>
                <c:pt idx="81">
                  <c:v>96.9</c:v>
                </c:pt>
                <c:pt idx="82">
                  <c:v>97</c:v>
                </c:pt>
                <c:pt idx="83">
                  <c:v>95.8</c:v>
                </c:pt>
                <c:pt idx="84">
                  <c:v>89.6</c:v>
                </c:pt>
                <c:pt idx="85">
                  <c:v>92.3</c:v>
                </c:pt>
                <c:pt idx="86">
                  <c:v>101.3</c:v>
                </c:pt>
                <c:pt idx="87">
                  <c:v>103.6</c:v>
                </c:pt>
                <c:pt idx="88">
                  <c:v>103</c:v>
                </c:pt>
                <c:pt idx="89">
                  <c:v>102.7</c:v>
                </c:pt>
                <c:pt idx="90">
                  <c:v>98.6</c:v>
                </c:pt>
                <c:pt idx="91">
                  <c:v>98.6</c:v>
                </c:pt>
                <c:pt idx="92">
                  <c:v>102.3</c:v>
                </c:pt>
                <c:pt idx="93">
                  <c:v>103.3</c:v>
                </c:pt>
                <c:pt idx="94">
                  <c:v>102.4</c:v>
                </c:pt>
                <c:pt idx="95">
                  <c:v>102.3</c:v>
                </c:pt>
                <c:pt idx="96">
                  <c:v>95.2</c:v>
                </c:pt>
                <c:pt idx="97">
                  <c:v>97</c:v>
                </c:pt>
                <c:pt idx="98">
                  <c:v>102.6</c:v>
                </c:pt>
                <c:pt idx="99">
                  <c:v>104.9</c:v>
                </c:pt>
                <c:pt idx="100">
                  <c:v>106.5</c:v>
                </c:pt>
                <c:pt idx="101">
                  <c:v>105.5</c:v>
                </c:pt>
                <c:pt idx="102">
                  <c:v>101.3</c:v>
                </c:pt>
                <c:pt idx="103">
                  <c:v>103.2</c:v>
                </c:pt>
                <c:pt idx="104">
                  <c:v>105.6</c:v>
                </c:pt>
                <c:pt idx="105">
                  <c:v>106.8</c:v>
                </c:pt>
                <c:pt idx="106">
                  <c:v>106.5</c:v>
                </c:pt>
                <c:pt idx="107">
                  <c:v>107.2</c:v>
                </c:pt>
                <c:pt idx="108">
                  <c:v>99.2</c:v>
                </c:pt>
                <c:pt idx="109">
                  <c:v>101.3</c:v>
                </c:pt>
                <c:pt idx="110">
                  <c:v>106.6</c:v>
                </c:pt>
                <c:pt idx="111">
                  <c:v>108.9</c:v>
                </c:pt>
                <c:pt idx="112">
                  <c:v>110.3</c:v>
                </c:pt>
                <c:pt idx="113">
                  <c:v>108.6</c:v>
                </c:pt>
                <c:pt idx="114">
                  <c:v>104.8</c:v>
                </c:pt>
                <c:pt idx="115">
                  <c:v>105.1</c:v>
                </c:pt>
                <c:pt idx="116">
                  <c:v>107</c:v>
                </c:pt>
                <c:pt idx="117">
                  <c:v>107.6</c:v>
                </c:pt>
                <c:pt idx="118">
                  <c:v>107.4</c:v>
                </c:pt>
                <c:pt idx="119">
                  <c:v>107.4</c:v>
                </c:pt>
                <c:pt idx="120">
                  <c:v>99.5</c:v>
                </c:pt>
                <c:pt idx="121">
                  <c:v>101.8</c:v>
                </c:pt>
                <c:pt idx="122">
                  <c:v>110</c:v>
                </c:pt>
                <c:pt idx="123">
                  <c:v>116.3</c:v>
                </c:pt>
                <c:pt idx="124">
                  <c:v>116</c:v>
                </c:pt>
                <c:pt idx="125">
                  <c:v>112.9</c:v>
                </c:pt>
                <c:pt idx="126">
                  <c:v>106.9</c:v>
                </c:pt>
                <c:pt idx="127">
                  <c:v>106.3</c:v>
                </c:pt>
                <c:pt idx="128">
                  <c:v>109.9</c:v>
                </c:pt>
                <c:pt idx="129">
                  <c:v>111.1</c:v>
                </c:pt>
                <c:pt idx="130">
                  <c:v>111.3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9583-4BB5-A323-1F554C463221}"/>
            </c:ext>
          </c:extLst>
        </c:ser>
        <c:ser>
          <c:idx val="26"/>
          <c:order val="26"/>
          <c:tx>
            <c:strRef>
              <c:f>Feuil1!$A$28</c:f>
              <c:strCache>
                <c:ptCount val="1"/>
                <c:pt idx="0">
                  <c:v>Sweden</c:v>
                </c:pt>
              </c:strCache>
            </c:strRef>
          </c:tx>
          <c:spPr>
            <a:ln w="28575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cat>
            <c:strRef>
              <c:f>Feuil1!$B$1:$EB$1</c:f>
              <c:strCache>
                <c:ptCount val="131"/>
                <c:pt idx="0">
                  <c:v>Jan-08</c:v>
                </c:pt>
                <c:pt idx="1">
                  <c:v>Feb-08</c:v>
                </c:pt>
                <c:pt idx="2">
                  <c:v>Mar-08</c:v>
                </c:pt>
                <c:pt idx="3">
                  <c:v>Apr-08</c:v>
                </c:pt>
                <c:pt idx="4">
                  <c:v>May-08</c:v>
                </c:pt>
                <c:pt idx="5">
                  <c:v>Jun-08</c:v>
                </c:pt>
                <c:pt idx="6">
                  <c:v>Jul-08</c:v>
                </c:pt>
                <c:pt idx="7">
                  <c:v>Aug-08</c:v>
                </c:pt>
                <c:pt idx="8">
                  <c:v>Sep-08</c:v>
                </c:pt>
                <c:pt idx="9">
                  <c:v>Oct-08</c:v>
                </c:pt>
                <c:pt idx="10">
                  <c:v>Nov-08</c:v>
                </c:pt>
                <c:pt idx="11">
                  <c:v>Dec-08</c:v>
                </c:pt>
                <c:pt idx="12">
                  <c:v>Jan-09</c:v>
                </c:pt>
                <c:pt idx="13">
                  <c:v>Feb-09</c:v>
                </c:pt>
                <c:pt idx="14">
                  <c:v>Mar-09</c:v>
                </c:pt>
                <c:pt idx="15">
                  <c:v>Apr-09</c:v>
                </c:pt>
                <c:pt idx="16">
                  <c:v>May-09</c:v>
                </c:pt>
                <c:pt idx="17">
                  <c:v>Jun-09</c:v>
                </c:pt>
                <c:pt idx="18">
                  <c:v>Jul-09</c:v>
                </c:pt>
                <c:pt idx="19">
                  <c:v>Aug-09</c:v>
                </c:pt>
                <c:pt idx="20">
                  <c:v>Sep-09</c:v>
                </c:pt>
                <c:pt idx="21">
                  <c:v>Oct-09</c:v>
                </c:pt>
                <c:pt idx="22">
                  <c:v>Nov-09</c:v>
                </c:pt>
                <c:pt idx="23">
                  <c:v>Dec-09</c:v>
                </c:pt>
                <c:pt idx="24">
                  <c:v>Jan-10</c:v>
                </c:pt>
                <c:pt idx="25">
                  <c:v>Feb-10</c:v>
                </c:pt>
                <c:pt idx="26">
                  <c:v>Mar-10</c:v>
                </c:pt>
                <c:pt idx="27">
                  <c:v>Apr-10</c:v>
                </c:pt>
                <c:pt idx="28">
                  <c:v>May-10</c:v>
                </c:pt>
                <c:pt idx="29">
                  <c:v>Jun-10</c:v>
                </c:pt>
                <c:pt idx="30">
                  <c:v>Jul-10</c:v>
                </c:pt>
                <c:pt idx="31">
                  <c:v>Aug-10</c:v>
                </c:pt>
                <c:pt idx="32">
                  <c:v>Sep-10</c:v>
                </c:pt>
                <c:pt idx="33">
                  <c:v>Oct-10</c:v>
                </c:pt>
                <c:pt idx="34">
                  <c:v>Nov-10</c:v>
                </c:pt>
                <c:pt idx="35">
                  <c:v>Dec-10</c:v>
                </c:pt>
                <c:pt idx="36">
                  <c:v>Jan-11</c:v>
                </c:pt>
                <c:pt idx="37">
                  <c:v>Feb-11</c:v>
                </c:pt>
                <c:pt idx="38">
                  <c:v>Mar-11</c:v>
                </c:pt>
                <c:pt idx="39">
                  <c:v>Apr-11</c:v>
                </c:pt>
                <c:pt idx="40">
                  <c:v>May-11</c:v>
                </c:pt>
                <c:pt idx="41">
                  <c:v>Jun-11</c:v>
                </c:pt>
                <c:pt idx="42">
                  <c:v>Jul-11</c:v>
                </c:pt>
                <c:pt idx="43">
                  <c:v>Aug-11</c:v>
                </c:pt>
                <c:pt idx="44">
                  <c:v>Sep-11</c:v>
                </c:pt>
                <c:pt idx="45">
                  <c:v>Oct-11</c:v>
                </c:pt>
                <c:pt idx="46">
                  <c:v>Nov-11</c:v>
                </c:pt>
                <c:pt idx="47">
                  <c:v>Dec-11</c:v>
                </c:pt>
                <c:pt idx="48">
                  <c:v>Jan-12</c:v>
                </c:pt>
                <c:pt idx="49">
                  <c:v>Feb-12</c:v>
                </c:pt>
                <c:pt idx="50">
                  <c:v>Mar-12</c:v>
                </c:pt>
                <c:pt idx="51">
                  <c:v>Apr-12</c:v>
                </c:pt>
                <c:pt idx="52">
                  <c:v>May-12</c:v>
                </c:pt>
                <c:pt idx="53">
                  <c:v>Jun-12</c:v>
                </c:pt>
                <c:pt idx="54">
                  <c:v>Jul-12</c:v>
                </c:pt>
                <c:pt idx="55">
                  <c:v>Aug-12</c:v>
                </c:pt>
                <c:pt idx="56">
                  <c:v>Sep-12</c:v>
                </c:pt>
                <c:pt idx="57">
                  <c:v>Oct-12</c:v>
                </c:pt>
                <c:pt idx="58">
                  <c:v>Nov-12</c:v>
                </c:pt>
                <c:pt idx="59">
                  <c:v>Dec-12</c:v>
                </c:pt>
                <c:pt idx="60">
                  <c:v>Jan-13</c:v>
                </c:pt>
                <c:pt idx="61">
                  <c:v>Feb-13</c:v>
                </c:pt>
                <c:pt idx="62">
                  <c:v>Mar-13</c:v>
                </c:pt>
                <c:pt idx="63">
                  <c:v>Apr-13</c:v>
                </c:pt>
                <c:pt idx="64">
                  <c:v>May-13</c:v>
                </c:pt>
                <c:pt idx="65">
                  <c:v>Jun-13</c:v>
                </c:pt>
                <c:pt idx="66">
                  <c:v>Jul-13</c:v>
                </c:pt>
                <c:pt idx="67">
                  <c:v>Aug-13</c:v>
                </c:pt>
                <c:pt idx="68">
                  <c:v>Sep-13</c:v>
                </c:pt>
                <c:pt idx="69">
                  <c:v>Oct-13</c:v>
                </c:pt>
                <c:pt idx="70">
                  <c:v>Nov-13</c:v>
                </c:pt>
                <c:pt idx="71">
                  <c:v>Dec-13</c:v>
                </c:pt>
                <c:pt idx="72">
                  <c:v>Jan-14</c:v>
                </c:pt>
                <c:pt idx="73">
                  <c:v>Feb-14</c:v>
                </c:pt>
                <c:pt idx="74">
                  <c:v>Mar-14</c:v>
                </c:pt>
                <c:pt idx="75">
                  <c:v>Apr-14</c:v>
                </c:pt>
                <c:pt idx="76">
                  <c:v>May-14</c:v>
                </c:pt>
                <c:pt idx="77">
                  <c:v>Jun-14</c:v>
                </c:pt>
                <c:pt idx="78">
                  <c:v>Jul-14</c:v>
                </c:pt>
                <c:pt idx="79">
                  <c:v>Aug-14</c:v>
                </c:pt>
                <c:pt idx="80">
                  <c:v>Sep-14</c:v>
                </c:pt>
                <c:pt idx="81">
                  <c:v>Oct-14</c:v>
                </c:pt>
                <c:pt idx="82">
                  <c:v>Nov-14</c:v>
                </c:pt>
                <c:pt idx="83">
                  <c:v>Dec-14</c:v>
                </c:pt>
                <c:pt idx="84">
                  <c:v>Jan-15</c:v>
                </c:pt>
                <c:pt idx="85">
                  <c:v>Feb-15</c:v>
                </c:pt>
                <c:pt idx="86">
                  <c:v>Mar-15</c:v>
                </c:pt>
                <c:pt idx="87">
                  <c:v>Apr-15</c:v>
                </c:pt>
                <c:pt idx="88">
                  <c:v>May-15</c:v>
                </c:pt>
                <c:pt idx="89">
                  <c:v>Jun-15</c:v>
                </c:pt>
                <c:pt idx="90">
                  <c:v>Jul-15</c:v>
                </c:pt>
                <c:pt idx="91">
                  <c:v>Aug-15</c:v>
                </c:pt>
                <c:pt idx="92">
                  <c:v>Sep-15</c:v>
                </c:pt>
                <c:pt idx="93">
                  <c:v>Oct-15</c:v>
                </c:pt>
                <c:pt idx="94">
                  <c:v>Nov-15</c:v>
                </c:pt>
                <c:pt idx="95">
                  <c:v>Dec-15</c:v>
                </c:pt>
                <c:pt idx="96">
                  <c:v>Jan-16</c:v>
                </c:pt>
                <c:pt idx="97">
                  <c:v>Feb-16</c:v>
                </c:pt>
                <c:pt idx="98">
                  <c:v>Mar-16</c:v>
                </c:pt>
                <c:pt idx="99">
                  <c:v>Apr-16</c:v>
                </c:pt>
                <c:pt idx="100">
                  <c:v>May-16</c:v>
                </c:pt>
                <c:pt idx="101">
                  <c:v>Jun-16</c:v>
                </c:pt>
                <c:pt idx="102">
                  <c:v>Jul-16</c:v>
                </c:pt>
                <c:pt idx="103">
                  <c:v>Aug-16</c:v>
                </c:pt>
                <c:pt idx="104">
                  <c:v>Sep-16</c:v>
                </c:pt>
                <c:pt idx="105">
                  <c:v>Oct-16</c:v>
                </c:pt>
                <c:pt idx="106">
                  <c:v>Nov-16</c:v>
                </c:pt>
                <c:pt idx="107">
                  <c:v>Dec-16</c:v>
                </c:pt>
                <c:pt idx="108">
                  <c:v>Jan-17</c:v>
                </c:pt>
                <c:pt idx="109">
                  <c:v>Feb-17</c:v>
                </c:pt>
                <c:pt idx="110">
                  <c:v>Mar-17</c:v>
                </c:pt>
                <c:pt idx="111">
                  <c:v>Apr-17</c:v>
                </c:pt>
                <c:pt idx="112">
                  <c:v>May-17</c:v>
                </c:pt>
                <c:pt idx="113">
                  <c:v>Jun-17</c:v>
                </c:pt>
                <c:pt idx="114">
                  <c:v>Jul-17</c:v>
                </c:pt>
                <c:pt idx="115">
                  <c:v>Aug-17</c:v>
                </c:pt>
                <c:pt idx="116">
                  <c:v>Sep-17</c:v>
                </c:pt>
                <c:pt idx="117">
                  <c:v>Oct-17</c:v>
                </c:pt>
                <c:pt idx="118">
                  <c:v>Nov-17</c:v>
                </c:pt>
                <c:pt idx="119">
                  <c:v>Dec-17</c:v>
                </c:pt>
                <c:pt idx="120">
                  <c:v>Jan-18</c:v>
                </c:pt>
                <c:pt idx="121">
                  <c:v>Feb-18</c:v>
                </c:pt>
                <c:pt idx="122">
                  <c:v>Mar-18</c:v>
                </c:pt>
                <c:pt idx="123">
                  <c:v>Apr-18</c:v>
                </c:pt>
                <c:pt idx="124">
                  <c:v>May-18</c:v>
                </c:pt>
                <c:pt idx="125">
                  <c:v>Jun-18</c:v>
                </c:pt>
                <c:pt idx="126">
                  <c:v>Jul-18</c:v>
                </c:pt>
                <c:pt idx="127">
                  <c:v>Aug-18</c:v>
                </c:pt>
                <c:pt idx="128">
                  <c:v>Sep-18</c:v>
                </c:pt>
                <c:pt idx="129">
                  <c:v>Oct-18</c:v>
                </c:pt>
                <c:pt idx="130">
                  <c:v>Nov-18</c:v>
                </c:pt>
              </c:strCache>
            </c:strRef>
          </c:cat>
          <c:val>
            <c:numRef>
              <c:f>Feuil1!$B$28:$EB$28</c:f>
              <c:numCache>
                <c:formatCode>#,##0.0</c:formatCode>
                <c:ptCount val="131"/>
                <c:pt idx="0">
                  <c:v>85.03</c:v>
                </c:pt>
                <c:pt idx="1">
                  <c:v>81.75</c:v>
                </c:pt>
                <c:pt idx="2">
                  <c:v>86.49</c:v>
                </c:pt>
                <c:pt idx="3">
                  <c:v>90.44</c:v>
                </c:pt>
                <c:pt idx="4">
                  <c:v>96.03</c:v>
                </c:pt>
                <c:pt idx="5">
                  <c:v>93.23</c:v>
                </c:pt>
                <c:pt idx="6">
                  <c:v>88.24</c:v>
                </c:pt>
                <c:pt idx="7">
                  <c:v>89.39</c:v>
                </c:pt>
                <c:pt idx="8">
                  <c:v>95.2</c:v>
                </c:pt>
                <c:pt idx="9">
                  <c:v>95.95</c:v>
                </c:pt>
                <c:pt idx="10">
                  <c:v>96.02</c:v>
                </c:pt>
                <c:pt idx="11">
                  <c:v>93.54</c:v>
                </c:pt>
                <c:pt idx="12">
                  <c:v>83.75</c:v>
                </c:pt>
                <c:pt idx="13">
                  <c:v>83.5</c:v>
                </c:pt>
                <c:pt idx="14">
                  <c:v>89.96</c:v>
                </c:pt>
                <c:pt idx="15">
                  <c:v>95.2</c:v>
                </c:pt>
                <c:pt idx="16">
                  <c:v>97.08</c:v>
                </c:pt>
                <c:pt idx="17">
                  <c:v>90.96</c:v>
                </c:pt>
                <c:pt idx="18">
                  <c:v>90.26</c:v>
                </c:pt>
                <c:pt idx="19">
                  <c:v>92.61</c:v>
                </c:pt>
                <c:pt idx="20">
                  <c:v>102.55</c:v>
                </c:pt>
                <c:pt idx="21">
                  <c:v>104.99</c:v>
                </c:pt>
                <c:pt idx="22">
                  <c:v>104.23</c:v>
                </c:pt>
                <c:pt idx="23">
                  <c:v>102.13</c:v>
                </c:pt>
                <c:pt idx="24">
                  <c:v>87.54</c:v>
                </c:pt>
                <c:pt idx="25">
                  <c:v>85.58</c:v>
                </c:pt>
                <c:pt idx="26">
                  <c:v>92.38</c:v>
                </c:pt>
                <c:pt idx="27">
                  <c:v>95.06</c:v>
                </c:pt>
                <c:pt idx="28">
                  <c:v>99.81</c:v>
                </c:pt>
                <c:pt idx="29">
                  <c:v>97.13</c:v>
                </c:pt>
                <c:pt idx="30">
                  <c:v>91.69</c:v>
                </c:pt>
                <c:pt idx="31">
                  <c:v>93.65</c:v>
                </c:pt>
                <c:pt idx="32">
                  <c:v>102.16</c:v>
                </c:pt>
                <c:pt idx="33">
                  <c:v>102.8</c:v>
                </c:pt>
                <c:pt idx="34">
                  <c:v>103.02</c:v>
                </c:pt>
                <c:pt idx="35">
                  <c:v>103.49</c:v>
                </c:pt>
                <c:pt idx="36">
                  <c:v>95.22</c:v>
                </c:pt>
                <c:pt idx="37">
                  <c:v>91.05</c:v>
                </c:pt>
                <c:pt idx="38">
                  <c:v>95.12</c:v>
                </c:pt>
                <c:pt idx="39">
                  <c:v>100.01</c:v>
                </c:pt>
                <c:pt idx="40">
                  <c:v>101.14</c:v>
                </c:pt>
                <c:pt idx="41">
                  <c:v>99.47</c:v>
                </c:pt>
                <c:pt idx="42">
                  <c:v>95.39</c:v>
                </c:pt>
                <c:pt idx="43">
                  <c:v>96.62</c:v>
                </c:pt>
                <c:pt idx="44">
                  <c:v>103.71</c:v>
                </c:pt>
                <c:pt idx="45">
                  <c:v>105.38</c:v>
                </c:pt>
                <c:pt idx="46">
                  <c:v>103.86</c:v>
                </c:pt>
                <c:pt idx="47">
                  <c:v>103.99</c:v>
                </c:pt>
                <c:pt idx="48">
                  <c:v>89.81</c:v>
                </c:pt>
                <c:pt idx="49">
                  <c:v>86.75</c:v>
                </c:pt>
                <c:pt idx="50">
                  <c:v>90.88</c:v>
                </c:pt>
                <c:pt idx="51">
                  <c:v>98.31</c:v>
                </c:pt>
                <c:pt idx="52">
                  <c:v>99.55</c:v>
                </c:pt>
                <c:pt idx="53">
                  <c:v>98.15</c:v>
                </c:pt>
                <c:pt idx="54">
                  <c:v>93.47</c:v>
                </c:pt>
                <c:pt idx="55">
                  <c:v>99.25</c:v>
                </c:pt>
                <c:pt idx="56">
                  <c:v>104.18</c:v>
                </c:pt>
                <c:pt idx="57">
                  <c:v>105.18</c:v>
                </c:pt>
                <c:pt idx="58">
                  <c:v>104.21</c:v>
                </c:pt>
                <c:pt idx="59">
                  <c:v>102.01</c:v>
                </c:pt>
                <c:pt idx="60">
                  <c:v>92.68</c:v>
                </c:pt>
                <c:pt idx="61">
                  <c:v>88.88</c:v>
                </c:pt>
                <c:pt idx="62">
                  <c:v>94.49</c:v>
                </c:pt>
                <c:pt idx="63">
                  <c:v>100.72</c:v>
                </c:pt>
                <c:pt idx="64">
                  <c:v>100.48</c:v>
                </c:pt>
                <c:pt idx="65">
                  <c:v>99.39</c:v>
                </c:pt>
                <c:pt idx="66">
                  <c:v>90.29</c:v>
                </c:pt>
                <c:pt idx="67">
                  <c:v>100.73</c:v>
                </c:pt>
                <c:pt idx="68">
                  <c:v>102.03</c:v>
                </c:pt>
                <c:pt idx="69">
                  <c:v>103.58</c:v>
                </c:pt>
                <c:pt idx="70">
                  <c:v>103.16</c:v>
                </c:pt>
                <c:pt idx="71">
                  <c:v>101.49</c:v>
                </c:pt>
                <c:pt idx="72">
                  <c:v>91.5</c:v>
                </c:pt>
                <c:pt idx="73">
                  <c:v>90.04</c:v>
                </c:pt>
                <c:pt idx="74">
                  <c:v>93.09</c:v>
                </c:pt>
                <c:pt idx="75">
                  <c:v>100.62</c:v>
                </c:pt>
                <c:pt idx="76">
                  <c:v>101.3</c:v>
                </c:pt>
                <c:pt idx="77">
                  <c:v>100</c:v>
                </c:pt>
                <c:pt idx="78">
                  <c:v>93.08</c:v>
                </c:pt>
                <c:pt idx="79">
                  <c:v>98.28</c:v>
                </c:pt>
                <c:pt idx="80">
                  <c:v>102.7</c:v>
                </c:pt>
                <c:pt idx="81">
                  <c:v>103.23</c:v>
                </c:pt>
                <c:pt idx="82">
                  <c:v>104.24</c:v>
                </c:pt>
                <c:pt idx="83">
                  <c:v>104.33</c:v>
                </c:pt>
                <c:pt idx="84">
                  <c:v>95.01</c:v>
                </c:pt>
                <c:pt idx="85">
                  <c:v>92.07</c:v>
                </c:pt>
                <c:pt idx="86">
                  <c:v>95.04</c:v>
                </c:pt>
                <c:pt idx="87">
                  <c:v>99.76</c:v>
                </c:pt>
                <c:pt idx="88">
                  <c:v>101.86</c:v>
                </c:pt>
                <c:pt idx="89">
                  <c:v>99.75</c:v>
                </c:pt>
                <c:pt idx="90">
                  <c:v>96.26</c:v>
                </c:pt>
                <c:pt idx="91">
                  <c:v>98.24</c:v>
                </c:pt>
                <c:pt idx="92">
                  <c:v>103.27</c:v>
                </c:pt>
                <c:pt idx="93">
                  <c:v>106.07</c:v>
                </c:pt>
                <c:pt idx="94">
                  <c:v>106.88</c:v>
                </c:pt>
                <c:pt idx="95">
                  <c:v>105.79</c:v>
                </c:pt>
                <c:pt idx="96">
                  <c:v>99.48</c:v>
                </c:pt>
                <c:pt idx="97">
                  <c:v>98.14</c:v>
                </c:pt>
                <c:pt idx="98">
                  <c:v>100.78</c:v>
                </c:pt>
                <c:pt idx="99">
                  <c:v>103.39</c:v>
                </c:pt>
                <c:pt idx="100">
                  <c:v>102.85</c:v>
                </c:pt>
                <c:pt idx="101">
                  <c:v>100.83</c:v>
                </c:pt>
                <c:pt idx="102">
                  <c:v>96.58</c:v>
                </c:pt>
                <c:pt idx="103">
                  <c:v>103.5</c:v>
                </c:pt>
                <c:pt idx="104">
                  <c:v>106.47</c:v>
                </c:pt>
                <c:pt idx="105">
                  <c:v>107.1</c:v>
                </c:pt>
                <c:pt idx="106">
                  <c:v>106.41</c:v>
                </c:pt>
                <c:pt idx="107">
                  <c:v>106.48</c:v>
                </c:pt>
                <c:pt idx="108">
                  <c:v>99.97</c:v>
                </c:pt>
                <c:pt idx="109">
                  <c:v>97.24</c:v>
                </c:pt>
                <c:pt idx="110">
                  <c:v>98.71</c:v>
                </c:pt>
                <c:pt idx="111">
                  <c:v>103.97</c:v>
                </c:pt>
                <c:pt idx="112">
                  <c:v>101.71</c:v>
                </c:pt>
                <c:pt idx="113">
                  <c:v>98.44</c:v>
                </c:pt>
                <c:pt idx="114">
                  <c:v>97.49</c:v>
                </c:pt>
                <c:pt idx="115">
                  <c:v>99.91</c:v>
                </c:pt>
                <c:pt idx="116">
                  <c:v>104.13</c:v>
                </c:pt>
                <c:pt idx="117">
                  <c:v>105.85</c:v>
                </c:pt>
                <c:pt idx="118">
                  <c:v>106.7</c:v>
                </c:pt>
                <c:pt idx="119">
                  <c:v>106.94</c:v>
                </c:pt>
                <c:pt idx="120">
                  <c:v>98.37</c:v>
                </c:pt>
                <c:pt idx="121">
                  <c:v>97.87</c:v>
                </c:pt>
                <c:pt idx="122">
                  <c:v>100.4</c:v>
                </c:pt>
                <c:pt idx="123">
                  <c:v>103.05</c:v>
                </c:pt>
                <c:pt idx="124">
                  <c:v>105.2</c:v>
                </c:pt>
                <c:pt idx="125">
                  <c:v>103.36</c:v>
                </c:pt>
                <c:pt idx="126">
                  <c:v>99.54</c:v>
                </c:pt>
                <c:pt idx="127">
                  <c:v>98.85</c:v>
                </c:pt>
                <c:pt idx="128">
                  <c:v>102.6</c:v>
                </c:pt>
                <c:pt idx="129">
                  <c:v>103.59</c:v>
                </c:pt>
                <c:pt idx="130">
                  <c:v>103.78</c:v>
                </c:pt>
              </c:numCache>
            </c:numRef>
          </c: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1A-9583-4BB5-A323-1F554C463221}"/>
            </c:ext>
          </c:extLst>
        </c:ser>
        <c:ser>
          <c:idx val="30"/>
          <c:order val="30"/>
          <c:tx>
            <c:strRef>
              <c:f>Feuil1!$A$32</c:f>
              <c:strCache>
                <c:ptCount val="1"/>
                <c:pt idx="0">
                  <c:v>Switzerland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cat>
            <c:strRef>
              <c:f>Feuil1!$B$1:$EB$1</c:f>
              <c:strCache>
                <c:ptCount val="131"/>
                <c:pt idx="0">
                  <c:v>Jan-08</c:v>
                </c:pt>
                <c:pt idx="1">
                  <c:v>Feb-08</c:v>
                </c:pt>
                <c:pt idx="2">
                  <c:v>Mar-08</c:v>
                </c:pt>
                <c:pt idx="3">
                  <c:v>Apr-08</c:v>
                </c:pt>
                <c:pt idx="4">
                  <c:v>May-08</c:v>
                </c:pt>
                <c:pt idx="5">
                  <c:v>Jun-08</c:v>
                </c:pt>
                <c:pt idx="6">
                  <c:v>Jul-08</c:v>
                </c:pt>
                <c:pt idx="7">
                  <c:v>Aug-08</c:v>
                </c:pt>
                <c:pt idx="8">
                  <c:v>Sep-08</c:v>
                </c:pt>
                <c:pt idx="9">
                  <c:v>Oct-08</c:v>
                </c:pt>
                <c:pt idx="10">
                  <c:v>Nov-08</c:v>
                </c:pt>
                <c:pt idx="11">
                  <c:v>Dec-08</c:v>
                </c:pt>
                <c:pt idx="12">
                  <c:v>Jan-09</c:v>
                </c:pt>
                <c:pt idx="13">
                  <c:v>Feb-09</c:v>
                </c:pt>
                <c:pt idx="14">
                  <c:v>Mar-09</c:v>
                </c:pt>
                <c:pt idx="15">
                  <c:v>Apr-09</c:v>
                </c:pt>
                <c:pt idx="16">
                  <c:v>May-09</c:v>
                </c:pt>
                <c:pt idx="17">
                  <c:v>Jun-09</c:v>
                </c:pt>
                <c:pt idx="18">
                  <c:v>Jul-09</c:v>
                </c:pt>
                <c:pt idx="19">
                  <c:v>Aug-09</c:v>
                </c:pt>
                <c:pt idx="20">
                  <c:v>Sep-09</c:v>
                </c:pt>
                <c:pt idx="21">
                  <c:v>Oct-09</c:v>
                </c:pt>
                <c:pt idx="22">
                  <c:v>Nov-09</c:v>
                </c:pt>
                <c:pt idx="23">
                  <c:v>Dec-09</c:v>
                </c:pt>
                <c:pt idx="24">
                  <c:v>Jan-10</c:v>
                </c:pt>
                <c:pt idx="25">
                  <c:v>Feb-10</c:v>
                </c:pt>
                <c:pt idx="26">
                  <c:v>Mar-10</c:v>
                </c:pt>
                <c:pt idx="27">
                  <c:v>Apr-10</c:v>
                </c:pt>
                <c:pt idx="28">
                  <c:v>May-10</c:v>
                </c:pt>
                <c:pt idx="29">
                  <c:v>Jun-10</c:v>
                </c:pt>
                <c:pt idx="30">
                  <c:v>Jul-10</c:v>
                </c:pt>
                <c:pt idx="31">
                  <c:v>Aug-10</c:v>
                </c:pt>
                <c:pt idx="32">
                  <c:v>Sep-10</c:v>
                </c:pt>
                <c:pt idx="33">
                  <c:v>Oct-10</c:v>
                </c:pt>
                <c:pt idx="34">
                  <c:v>Nov-10</c:v>
                </c:pt>
                <c:pt idx="35">
                  <c:v>Dec-10</c:v>
                </c:pt>
                <c:pt idx="36">
                  <c:v>Jan-11</c:v>
                </c:pt>
                <c:pt idx="37">
                  <c:v>Feb-11</c:v>
                </c:pt>
                <c:pt idx="38">
                  <c:v>Mar-11</c:v>
                </c:pt>
                <c:pt idx="39">
                  <c:v>Apr-11</c:v>
                </c:pt>
                <c:pt idx="40">
                  <c:v>May-11</c:v>
                </c:pt>
                <c:pt idx="41">
                  <c:v>Jun-11</c:v>
                </c:pt>
                <c:pt idx="42">
                  <c:v>Jul-11</c:v>
                </c:pt>
                <c:pt idx="43">
                  <c:v>Aug-11</c:v>
                </c:pt>
                <c:pt idx="44">
                  <c:v>Sep-11</c:v>
                </c:pt>
                <c:pt idx="45">
                  <c:v>Oct-11</c:v>
                </c:pt>
                <c:pt idx="46">
                  <c:v>Nov-11</c:v>
                </c:pt>
                <c:pt idx="47">
                  <c:v>Dec-11</c:v>
                </c:pt>
                <c:pt idx="48">
                  <c:v>Jan-12</c:v>
                </c:pt>
                <c:pt idx="49">
                  <c:v>Feb-12</c:v>
                </c:pt>
                <c:pt idx="50">
                  <c:v>Mar-12</c:v>
                </c:pt>
                <c:pt idx="51">
                  <c:v>Apr-12</c:v>
                </c:pt>
                <c:pt idx="52">
                  <c:v>May-12</c:v>
                </c:pt>
                <c:pt idx="53">
                  <c:v>Jun-12</c:v>
                </c:pt>
                <c:pt idx="54">
                  <c:v>Jul-12</c:v>
                </c:pt>
                <c:pt idx="55">
                  <c:v>Aug-12</c:v>
                </c:pt>
                <c:pt idx="56">
                  <c:v>Sep-12</c:v>
                </c:pt>
                <c:pt idx="57">
                  <c:v>Oct-12</c:v>
                </c:pt>
                <c:pt idx="58">
                  <c:v>Nov-12</c:v>
                </c:pt>
                <c:pt idx="59">
                  <c:v>Dec-12</c:v>
                </c:pt>
                <c:pt idx="60">
                  <c:v>Jan-13</c:v>
                </c:pt>
                <c:pt idx="61">
                  <c:v>Feb-13</c:v>
                </c:pt>
                <c:pt idx="62">
                  <c:v>Mar-13</c:v>
                </c:pt>
                <c:pt idx="63">
                  <c:v>Apr-13</c:v>
                </c:pt>
                <c:pt idx="64">
                  <c:v>May-13</c:v>
                </c:pt>
                <c:pt idx="65">
                  <c:v>Jun-13</c:v>
                </c:pt>
                <c:pt idx="66">
                  <c:v>Jul-13</c:v>
                </c:pt>
                <c:pt idx="67">
                  <c:v>Aug-13</c:v>
                </c:pt>
                <c:pt idx="68">
                  <c:v>Sep-13</c:v>
                </c:pt>
                <c:pt idx="69">
                  <c:v>Oct-13</c:v>
                </c:pt>
                <c:pt idx="70">
                  <c:v>Nov-13</c:v>
                </c:pt>
                <c:pt idx="71">
                  <c:v>Dec-13</c:v>
                </c:pt>
                <c:pt idx="72">
                  <c:v>Jan-14</c:v>
                </c:pt>
                <c:pt idx="73">
                  <c:v>Feb-14</c:v>
                </c:pt>
                <c:pt idx="74">
                  <c:v>Mar-14</c:v>
                </c:pt>
                <c:pt idx="75">
                  <c:v>Apr-14</c:v>
                </c:pt>
                <c:pt idx="76">
                  <c:v>May-14</c:v>
                </c:pt>
                <c:pt idx="77">
                  <c:v>Jun-14</c:v>
                </c:pt>
                <c:pt idx="78">
                  <c:v>Jul-14</c:v>
                </c:pt>
                <c:pt idx="79">
                  <c:v>Aug-14</c:v>
                </c:pt>
                <c:pt idx="80">
                  <c:v>Sep-14</c:v>
                </c:pt>
                <c:pt idx="81">
                  <c:v>Oct-14</c:v>
                </c:pt>
                <c:pt idx="82">
                  <c:v>Nov-14</c:v>
                </c:pt>
                <c:pt idx="83">
                  <c:v>Dec-14</c:v>
                </c:pt>
                <c:pt idx="84">
                  <c:v>Jan-15</c:v>
                </c:pt>
                <c:pt idx="85">
                  <c:v>Feb-15</c:v>
                </c:pt>
                <c:pt idx="86">
                  <c:v>Mar-15</c:v>
                </c:pt>
                <c:pt idx="87">
                  <c:v>Apr-15</c:v>
                </c:pt>
                <c:pt idx="88">
                  <c:v>May-15</c:v>
                </c:pt>
                <c:pt idx="89">
                  <c:v>Jun-15</c:v>
                </c:pt>
                <c:pt idx="90">
                  <c:v>Jul-15</c:v>
                </c:pt>
                <c:pt idx="91">
                  <c:v>Aug-15</c:v>
                </c:pt>
                <c:pt idx="92">
                  <c:v>Sep-15</c:v>
                </c:pt>
                <c:pt idx="93">
                  <c:v>Oct-15</c:v>
                </c:pt>
                <c:pt idx="94">
                  <c:v>Nov-15</c:v>
                </c:pt>
                <c:pt idx="95">
                  <c:v>Dec-15</c:v>
                </c:pt>
                <c:pt idx="96">
                  <c:v>Jan-16</c:v>
                </c:pt>
                <c:pt idx="97">
                  <c:v>Feb-16</c:v>
                </c:pt>
                <c:pt idx="98">
                  <c:v>Mar-16</c:v>
                </c:pt>
                <c:pt idx="99">
                  <c:v>Apr-16</c:v>
                </c:pt>
                <c:pt idx="100">
                  <c:v>May-16</c:v>
                </c:pt>
                <c:pt idx="101">
                  <c:v>Jun-16</c:v>
                </c:pt>
                <c:pt idx="102">
                  <c:v>Jul-16</c:v>
                </c:pt>
                <c:pt idx="103">
                  <c:v>Aug-16</c:v>
                </c:pt>
                <c:pt idx="104">
                  <c:v>Sep-16</c:v>
                </c:pt>
                <c:pt idx="105">
                  <c:v>Oct-16</c:v>
                </c:pt>
                <c:pt idx="106">
                  <c:v>Nov-16</c:v>
                </c:pt>
                <c:pt idx="107">
                  <c:v>Dec-16</c:v>
                </c:pt>
                <c:pt idx="108">
                  <c:v>Jan-17</c:v>
                </c:pt>
                <c:pt idx="109">
                  <c:v>Feb-17</c:v>
                </c:pt>
                <c:pt idx="110">
                  <c:v>Mar-17</c:v>
                </c:pt>
                <c:pt idx="111">
                  <c:v>Apr-17</c:v>
                </c:pt>
                <c:pt idx="112">
                  <c:v>May-17</c:v>
                </c:pt>
                <c:pt idx="113">
                  <c:v>Jun-17</c:v>
                </c:pt>
                <c:pt idx="114">
                  <c:v>Jul-17</c:v>
                </c:pt>
                <c:pt idx="115">
                  <c:v>Aug-17</c:v>
                </c:pt>
                <c:pt idx="116">
                  <c:v>Sep-17</c:v>
                </c:pt>
                <c:pt idx="117">
                  <c:v>Oct-17</c:v>
                </c:pt>
                <c:pt idx="118">
                  <c:v>Nov-17</c:v>
                </c:pt>
                <c:pt idx="119">
                  <c:v>Dec-17</c:v>
                </c:pt>
                <c:pt idx="120">
                  <c:v>Jan-18</c:v>
                </c:pt>
                <c:pt idx="121">
                  <c:v>Feb-18</c:v>
                </c:pt>
                <c:pt idx="122">
                  <c:v>Mar-18</c:v>
                </c:pt>
                <c:pt idx="123">
                  <c:v>Apr-18</c:v>
                </c:pt>
                <c:pt idx="124">
                  <c:v>May-18</c:v>
                </c:pt>
                <c:pt idx="125">
                  <c:v>Jun-18</c:v>
                </c:pt>
                <c:pt idx="126">
                  <c:v>Jul-18</c:v>
                </c:pt>
                <c:pt idx="127">
                  <c:v>Aug-18</c:v>
                </c:pt>
                <c:pt idx="128">
                  <c:v>Sep-18</c:v>
                </c:pt>
                <c:pt idx="129">
                  <c:v>Oct-18</c:v>
                </c:pt>
                <c:pt idx="130">
                  <c:v>Nov-18</c:v>
                </c:pt>
              </c:strCache>
            </c:strRef>
          </c:cat>
          <c:val>
            <c:numRef>
              <c:f>Feuil1!$B$32:$EB$32</c:f>
              <c:numCache>
                <c:formatCode>#,##0.0</c:formatCode>
                <c:ptCount val="131"/>
                <c:pt idx="0">
                  <c:v>81.3</c:v>
                </c:pt>
                <c:pt idx="1">
                  <c:v>81.3</c:v>
                </c:pt>
                <c:pt idx="2">
                  <c:v>81.3</c:v>
                </c:pt>
                <c:pt idx="3">
                  <c:v>92.2</c:v>
                </c:pt>
                <c:pt idx="4">
                  <c:v>92.2</c:v>
                </c:pt>
                <c:pt idx="5">
                  <c:v>90.4</c:v>
                </c:pt>
                <c:pt idx="6">
                  <c:v>85.4</c:v>
                </c:pt>
                <c:pt idx="7">
                  <c:v>85.4</c:v>
                </c:pt>
                <c:pt idx="8">
                  <c:v>85.4</c:v>
                </c:pt>
                <c:pt idx="9">
                  <c:v>94.4</c:v>
                </c:pt>
                <c:pt idx="10">
                  <c:v>94.4</c:v>
                </c:pt>
                <c:pt idx="11">
                  <c:v>92.4</c:v>
                </c:pt>
                <c:pt idx="12">
                  <c:v>85.4</c:v>
                </c:pt>
                <c:pt idx="13">
                  <c:v>85.4</c:v>
                </c:pt>
                <c:pt idx="14">
                  <c:v>85.4</c:v>
                </c:pt>
                <c:pt idx="15">
                  <c:v>95.2</c:v>
                </c:pt>
                <c:pt idx="16">
                  <c:v>95.2</c:v>
                </c:pt>
                <c:pt idx="17">
                  <c:v>90.4</c:v>
                </c:pt>
                <c:pt idx="18">
                  <c:v>82.4</c:v>
                </c:pt>
                <c:pt idx="19">
                  <c:v>82.4</c:v>
                </c:pt>
                <c:pt idx="20">
                  <c:v>82.4</c:v>
                </c:pt>
                <c:pt idx="21">
                  <c:v>95</c:v>
                </c:pt>
                <c:pt idx="22">
                  <c:v>95</c:v>
                </c:pt>
                <c:pt idx="23">
                  <c:v>93.3</c:v>
                </c:pt>
                <c:pt idx="24">
                  <c:v>82.4</c:v>
                </c:pt>
                <c:pt idx="25">
                  <c:v>82.4</c:v>
                </c:pt>
                <c:pt idx="26">
                  <c:v>82.4</c:v>
                </c:pt>
                <c:pt idx="27">
                  <c:v>94.2</c:v>
                </c:pt>
                <c:pt idx="28">
                  <c:v>94.2</c:v>
                </c:pt>
                <c:pt idx="29">
                  <c:v>88.5</c:v>
                </c:pt>
                <c:pt idx="30">
                  <c:v>80.8</c:v>
                </c:pt>
                <c:pt idx="31">
                  <c:v>80.8</c:v>
                </c:pt>
                <c:pt idx="32">
                  <c:v>80.8</c:v>
                </c:pt>
                <c:pt idx="33">
                  <c:v>95.9</c:v>
                </c:pt>
                <c:pt idx="34">
                  <c:v>95.9</c:v>
                </c:pt>
                <c:pt idx="35">
                  <c:v>95.2</c:v>
                </c:pt>
                <c:pt idx="36">
                  <c:v>85.7</c:v>
                </c:pt>
                <c:pt idx="37">
                  <c:v>85.1</c:v>
                </c:pt>
                <c:pt idx="38">
                  <c:v>94.1</c:v>
                </c:pt>
                <c:pt idx="39">
                  <c:v>95.5</c:v>
                </c:pt>
                <c:pt idx="40">
                  <c:v>97.6</c:v>
                </c:pt>
                <c:pt idx="41">
                  <c:v>95.9</c:v>
                </c:pt>
                <c:pt idx="42">
                  <c:v>83.7</c:v>
                </c:pt>
                <c:pt idx="43">
                  <c:v>83.1</c:v>
                </c:pt>
                <c:pt idx="44">
                  <c:v>94</c:v>
                </c:pt>
                <c:pt idx="45">
                  <c:v>94.6</c:v>
                </c:pt>
                <c:pt idx="46">
                  <c:v>93.8</c:v>
                </c:pt>
                <c:pt idx="47">
                  <c:v>92.1</c:v>
                </c:pt>
                <c:pt idx="48">
                  <c:v>83.5</c:v>
                </c:pt>
                <c:pt idx="49">
                  <c:v>82.5</c:v>
                </c:pt>
                <c:pt idx="50">
                  <c:v>94.2</c:v>
                </c:pt>
                <c:pt idx="51">
                  <c:v>93.9</c:v>
                </c:pt>
                <c:pt idx="52">
                  <c:v>96.9</c:v>
                </c:pt>
                <c:pt idx="53">
                  <c:v>95.6</c:v>
                </c:pt>
                <c:pt idx="54">
                  <c:v>86.3</c:v>
                </c:pt>
                <c:pt idx="55">
                  <c:v>87.1</c:v>
                </c:pt>
                <c:pt idx="56">
                  <c:v>94.7</c:v>
                </c:pt>
                <c:pt idx="57">
                  <c:v>98.5</c:v>
                </c:pt>
                <c:pt idx="58">
                  <c:v>96.3</c:v>
                </c:pt>
                <c:pt idx="59">
                  <c:v>93.8</c:v>
                </c:pt>
                <c:pt idx="60">
                  <c:v>82.9</c:v>
                </c:pt>
                <c:pt idx="61">
                  <c:v>85.7</c:v>
                </c:pt>
                <c:pt idx="62">
                  <c:v>94.1</c:v>
                </c:pt>
                <c:pt idx="63">
                  <c:v>94.1</c:v>
                </c:pt>
                <c:pt idx="64">
                  <c:v>99.7</c:v>
                </c:pt>
                <c:pt idx="65">
                  <c:v>97.7</c:v>
                </c:pt>
                <c:pt idx="66">
                  <c:v>88.5</c:v>
                </c:pt>
                <c:pt idx="67">
                  <c:v>86.8</c:v>
                </c:pt>
                <c:pt idx="68">
                  <c:v>95.5</c:v>
                </c:pt>
                <c:pt idx="69">
                  <c:v>101.2</c:v>
                </c:pt>
                <c:pt idx="70">
                  <c:v>98.9</c:v>
                </c:pt>
                <c:pt idx="71">
                  <c:v>92.8</c:v>
                </c:pt>
                <c:pt idx="72">
                  <c:v>84.6</c:v>
                </c:pt>
                <c:pt idx="73">
                  <c:v>83.6</c:v>
                </c:pt>
                <c:pt idx="74">
                  <c:v>93.5</c:v>
                </c:pt>
                <c:pt idx="75">
                  <c:v>99.5</c:v>
                </c:pt>
                <c:pt idx="76">
                  <c:v>105.7</c:v>
                </c:pt>
                <c:pt idx="77">
                  <c:v>102.3</c:v>
                </c:pt>
                <c:pt idx="78">
                  <c:v>91.1</c:v>
                </c:pt>
                <c:pt idx="79">
                  <c:v>90.4</c:v>
                </c:pt>
                <c:pt idx="80">
                  <c:v>96.1</c:v>
                </c:pt>
                <c:pt idx="81">
                  <c:v>105.8</c:v>
                </c:pt>
                <c:pt idx="82">
                  <c:v>105.5</c:v>
                </c:pt>
                <c:pt idx="83">
                  <c:v>100.9</c:v>
                </c:pt>
                <c:pt idx="84">
                  <c:v>91.77</c:v>
                </c:pt>
                <c:pt idx="85">
                  <c:v>93.06</c:v>
                </c:pt>
                <c:pt idx="86">
                  <c:v>98.83</c:v>
                </c:pt>
                <c:pt idx="87">
                  <c:v>99.38</c:v>
                </c:pt>
                <c:pt idx="88">
                  <c:v>100.14</c:v>
                </c:pt>
                <c:pt idx="89">
                  <c:v>103.64</c:v>
                </c:pt>
                <c:pt idx="90">
                  <c:v>93.18</c:v>
                </c:pt>
                <c:pt idx="91">
                  <c:v>95.51</c:v>
                </c:pt>
                <c:pt idx="92">
                  <c:v>103.31</c:v>
                </c:pt>
                <c:pt idx="93">
                  <c:v>108.31</c:v>
                </c:pt>
                <c:pt idx="94">
                  <c:v>107.45</c:v>
                </c:pt>
                <c:pt idx="95">
                  <c:v>105.42</c:v>
                </c:pt>
                <c:pt idx="96">
                  <c:v>92.18</c:v>
                </c:pt>
                <c:pt idx="97">
                  <c:v>96.4</c:v>
                </c:pt>
                <c:pt idx="98">
                  <c:v>98.91</c:v>
                </c:pt>
                <c:pt idx="99">
                  <c:v>104.53</c:v>
                </c:pt>
                <c:pt idx="100">
                  <c:v>105.47</c:v>
                </c:pt>
                <c:pt idx="101">
                  <c:v>104.73</c:v>
                </c:pt>
                <c:pt idx="102">
                  <c:v>94.81</c:v>
                </c:pt>
                <c:pt idx="103">
                  <c:v>101.8</c:v>
                </c:pt>
                <c:pt idx="104">
                  <c:v>103.99</c:v>
                </c:pt>
                <c:pt idx="105">
                  <c:v>107.83</c:v>
                </c:pt>
                <c:pt idx="106">
                  <c:v>106.67</c:v>
                </c:pt>
                <c:pt idx="107">
                  <c:v>103.98</c:v>
                </c:pt>
                <c:pt idx="108">
                  <c:v>91.22</c:v>
                </c:pt>
                <c:pt idx="109">
                  <c:v>98.57</c:v>
                </c:pt>
                <c:pt idx="110">
                  <c:v>108.39</c:v>
                </c:pt>
                <c:pt idx="111">
                  <c:v>108.59</c:v>
                </c:pt>
                <c:pt idx="112">
                  <c:v>110.97</c:v>
                </c:pt>
                <c:pt idx="113">
                  <c:v>105.49</c:v>
                </c:pt>
                <c:pt idx="114">
                  <c:v>95.19</c:v>
                </c:pt>
                <c:pt idx="115">
                  <c:v>98.65</c:v>
                </c:pt>
                <c:pt idx="116">
                  <c:v>105.66</c:v>
                </c:pt>
                <c:pt idx="117">
                  <c:v>108</c:v>
                </c:pt>
                <c:pt idx="118">
                  <c:v>110.54</c:v>
                </c:pt>
                <c:pt idx="119">
                  <c:v>109.14</c:v>
                </c:pt>
                <c:pt idx="120">
                  <c:v>96.3</c:v>
                </c:pt>
                <c:pt idx="121">
                  <c:v>105.77</c:v>
                </c:pt>
                <c:pt idx="122">
                  <c:v>109.53</c:v>
                </c:pt>
                <c:pt idx="123">
                  <c:v>108.9</c:v>
                </c:pt>
                <c:pt idx="124">
                  <c:v>110.23</c:v>
                </c:pt>
                <c:pt idx="125">
                  <c:v>105.99</c:v>
                </c:pt>
                <c:pt idx="126">
                  <c:v>97.19</c:v>
                </c:pt>
                <c:pt idx="127">
                  <c:v>102.72</c:v>
                </c:pt>
                <c:pt idx="128">
                  <c:v>105.53</c:v>
                </c:pt>
                <c:pt idx="129">
                  <c:v>108.67</c:v>
                </c:pt>
                <c:pt idx="130">
                  <c:v>109.29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E-9583-4BB5-A323-1F554C4632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38701664"/>
        <c:axId val="238704288"/>
        <c:extLst>
          <c:ext xmlns:c15="http://schemas.microsoft.com/office/drawing/2012/chart" uri="{02D57815-91ED-43cb-92C2-25804820EDAC}">
            <c15:filteredLineSeries>
              <c15:ser>
                <c:idx val="1"/>
                <c:order val="1"/>
                <c:tx>
                  <c:strRef>
                    <c:extLst>
                      <c:ext uri="{02D57815-91ED-43cb-92C2-25804820EDAC}">
                        <c15:formulaRef>
                          <c15:sqref>Feuil1!$A$3</c15:sqref>
                        </c15:formulaRef>
                      </c:ext>
                    </c:extLst>
                    <c:strCache>
                      <c:ptCount val="1"/>
                      <c:pt idx="0">
                        <c:v>Bulagria</c:v>
                      </c:pt>
                    </c:strCache>
                  </c:strRef>
                </c:tx>
                <c:spPr>
                  <a:ln w="28575" cap="rnd">
                    <a:solidFill>
                      <a:schemeClr val="accent2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>
                      <c:ext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Feuil1!$B$3:$EB$3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95.02</c:v>
                      </c:pt>
                      <c:pt idx="1">
                        <c:v>93.79</c:v>
                      </c:pt>
                      <c:pt idx="2">
                        <c:v>95.99</c:v>
                      </c:pt>
                      <c:pt idx="3">
                        <c:v>98.35</c:v>
                      </c:pt>
                      <c:pt idx="4">
                        <c:v>100.15</c:v>
                      </c:pt>
                      <c:pt idx="5">
                        <c:v>100.68</c:v>
                      </c:pt>
                      <c:pt idx="6">
                        <c:v>99.9</c:v>
                      </c:pt>
                      <c:pt idx="7">
                        <c:v>98.08</c:v>
                      </c:pt>
                      <c:pt idx="8">
                        <c:v>101.14</c:v>
                      </c:pt>
                      <c:pt idx="9">
                        <c:v>105.43</c:v>
                      </c:pt>
                      <c:pt idx="10">
                        <c:v>106.6</c:v>
                      </c:pt>
                      <c:pt idx="11">
                        <c:v>105.68</c:v>
                      </c:pt>
                      <c:pt idx="12">
                        <c:v>103.6</c:v>
                      </c:pt>
                      <c:pt idx="13">
                        <c:v>101.98</c:v>
                      </c:pt>
                      <c:pt idx="14">
                        <c:v>104.54</c:v>
                      </c:pt>
                      <c:pt idx="15">
                        <c:v>105.3</c:v>
                      </c:pt>
                      <c:pt idx="16">
                        <c:v>105.34</c:v>
                      </c:pt>
                      <c:pt idx="17">
                        <c:v>105.52</c:v>
                      </c:pt>
                      <c:pt idx="18">
                        <c:v>103.07</c:v>
                      </c:pt>
                      <c:pt idx="19">
                        <c:v>100.14</c:v>
                      </c:pt>
                      <c:pt idx="20">
                        <c:v>99.43</c:v>
                      </c:pt>
                      <c:pt idx="21">
                        <c:v>103.24</c:v>
                      </c:pt>
                      <c:pt idx="22">
                        <c:v>103.54</c:v>
                      </c:pt>
                      <c:pt idx="23">
                        <c:v>100.57</c:v>
                      </c:pt>
                      <c:pt idx="24">
                        <c:v>97.78</c:v>
                      </c:pt>
                      <c:pt idx="25">
                        <c:v>95.89</c:v>
                      </c:pt>
                      <c:pt idx="26">
                        <c:v>100.17</c:v>
                      </c:pt>
                      <c:pt idx="27">
                        <c:v>101.5</c:v>
                      </c:pt>
                      <c:pt idx="28">
                        <c:v>101.7</c:v>
                      </c:pt>
                      <c:pt idx="29">
                        <c:v>100.7</c:v>
                      </c:pt>
                      <c:pt idx="30">
                        <c:v>98.46</c:v>
                      </c:pt>
                      <c:pt idx="31">
                        <c:v>95.67</c:v>
                      </c:pt>
                      <c:pt idx="32">
                        <c:v>98.54</c:v>
                      </c:pt>
                      <c:pt idx="33">
                        <c:v>100.25</c:v>
                      </c:pt>
                      <c:pt idx="34">
                        <c:v>100.43</c:v>
                      </c:pt>
                      <c:pt idx="35">
                        <c:v>100.2</c:v>
                      </c:pt>
                      <c:pt idx="36">
                        <c:v>97.88</c:v>
                      </c:pt>
                      <c:pt idx="37">
                        <c:v>96.43</c:v>
                      </c:pt>
                      <c:pt idx="38">
                        <c:v>95.96</c:v>
                      </c:pt>
                      <c:pt idx="39">
                        <c:v>101.69</c:v>
                      </c:pt>
                      <c:pt idx="40">
                        <c:v>102.01</c:v>
                      </c:pt>
                      <c:pt idx="41">
                        <c:v>102.44</c:v>
                      </c:pt>
                      <c:pt idx="42">
                        <c:v>101.12</c:v>
                      </c:pt>
                      <c:pt idx="43">
                        <c:v>98.55</c:v>
                      </c:pt>
                      <c:pt idx="44">
                        <c:v>97.43</c:v>
                      </c:pt>
                      <c:pt idx="45">
                        <c:v>103.53</c:v>
                      </c:pt>
                      <c:pt idx="46">
                        <c:v>104.39</c:v>
                      </c:pt>
                      <c:pt idx="47">
                        <c:v>104.41</c:v>
                      </c:pt>
                      <c:pt idx="48">
                        <c:v>101.55</c:v>
                      </c:pt>
                      <c:pt idx="49">
                        <c:v>98.01</c:v>
                      </c:pt>
                      <c:pt idx="50">
                        <c:v>95.78</c:v>
                      </c:pt>
                      <c:pt idx="51">
                        <c:v>101.87</c:v>
                      </c:pt>
                      <c:pt idx="52">
                        <c:v>102.65</c:v>
                      </c:pt>
                      <c:pt idx="53">
                        <c:v>102.57</c:v>
                      </c:pt>
                      <c:pt idx="54">
                        <c:v>101.53</c:v>
                      </c:pt>
                      <c:pt idx="55">
                        <c:v>97.43</c:v>
                      </c:pt>
                      <c:pt idx="56">
                        <c:v>96.1</c:v>
                      </c:pt>
                      <c:pt idx="57">
                        <c:v>102.95</c:v>
                      </c:pt>
                      <c:pt idx="58">
                        <c:v>104.1</c:v>
                      </c:pt>
                      <c:pt idx="59">
                        <c:v>104.33</c:v>
                      </c:pt>
                      <c:pt idx="60">
                        <c:v>99.86</c:v>
                      </c:pt>
                      <c:pt idx="61">
                        <c:v>96.64</c:v>
                      </c:pt>
                      <c:pt idx="62">
                        <c:v>95.47</c:v>
                      </c:pt>
                      <c:pt idx="63">
                        <c:v>103.21</c:v>
                      </c:pt>
                      <c:pt idx="64">
                        <c:v>104.78</c:v>
                      </c:pt>
                      <c:pt idx="65">
                        <c:v>104.7</c:v>
                      </c:pt>
                      <c:pt idx="66">
                        <c:v>101.69</c:v>
                      </c:pt>
                      <c:pt idx="67">
                        <c:v>97.96</c:v>
                      </c:pt>
                      <c:pt idx="68">
                        <c:v>97.72</c:v>
                      </c:pt>
                      <c:pt idx="69">
                        <c:v>103.49</c:v>
                      </c:pt>
                      <c:pt idx="70">
                        <c:v>103.78</c:v>
                      </c:pt>
                      <c:pt idx="71">
                        <c:v>103.4</c:v>
                      </c:pt>
                      <c:pt idx="72">
                        <c:v>98.52</c:v>
                      </c:pt>
                      <c:pt idx="73">
                        <c:v>93.93</c:v>
                      </c:pt>
                      <c:pt idx="74">
                        <c:v>92.7</c:v>
                      </c:pt>
                      <c:pt idx="75">
                        <c:v>101.29</c:v>
                      </c:pt>
                      <c:pt idx="76">
                        <c:v>101.93</c:v>
                      </c:pt>
                      <c:pt idx="77">
                        <c:v>101.84</c:v>
                      </c:pt>
                      <c:pt idx="78">
                        <c:v>99.9</c:v>
                      </c:pt>
                      <c:pt idx="79">
                        <c:v>95.73</c:v>
                      </c:pt>
                      <c:pt idx="80">
                        <c:v>94.16</c:v>
                      </c:pt>
                      <c:pt idx="81">
                        <c:v>102.57</c:v>
                      </c:pt>
                      <c:pt idx="82">
                        <c:v>103.25</c:v>
                      </c:pt>
                      <c:pt idx="83">
                        <c:v>102.27</c:v>
                      </c:pt>
                      <c:pt idx="84">
                        <c:v>98.63</c:v>
                      </c:pt>
                      <c:pt idx="85">
                        <c:v>96.28</c:v>
                      </c:pt>
                      <c:pt idx="86">
                        <c:v>95.43</c:v>
                      </c:pt>
                      <c:pt idx="87">
                        <c:v>103.28</c:v>
                      </c:pt>
                      <c:pt idx="88">
                        <c:v>103.16</c:v>
                      </c:pt>
                      <c:pt idx="89">
                        <c:v>102.64</c:v>
                      </c:pt>
                      <c:pt idx="90">
                        <c:v>99.5</c:v>
                      </c:pt>
                      <c:pt idx="91">
                        <c:v>96.61</c:v>
                      </c:pt>
                      <c:pt idx="92">
                        <c:v>94.96</c:v>
                      </c:pt>
                      <c:pt idx="93">
                        <c:v>103.18</c:v>
                      </c:pt>
                      <c:pt idx="94">
                        <c:v>103.46</c:v>
                      </c:pt>
                      <c:pt idx="95">
                        <c:v>102.87</c:v>
                      </c:pt>
                      <c:pt idx="96">
                        <c:v>99.99</c:v>
                      </c:pt>
                      <c:pt idx="97">
                        <c:v>94.86</c:v>
                      </c:pt>
                      <c:pt idx="98">
                        <c:v>93.14</c:v>
                      </c:pt>
                      <c:pt idx="99">
                        <c:v>100.46</c:v>
                      </c:pt>
                      <c:pt idx="100">
                        <c:v>101.56</c:v>
                      </c:pt>
                      <c:pt idx="101">
                        <c:v>100.95</c:v>
                      </c:pt>
                      <c:pt idx="102">
                        <c:v>98.7</c:v>
                      </c:pt>
                      <c:pt idx="103">
                        <c:v>94.4</c:v>
                      </c:pt>
                      <c:pt idx="104">
                        <c:v>93.25</c:v>
                      </c:pt>
                      <c:pt idx="105">
                        <c:v>99.98</c:v>
                      </c:pt>
                      <c:pt idx="106">
                        <c:v>100.69</c:v>
                      </c:pt>
                      <c:pt idx="107">
                        <c:v>99.75</c:v>
                      </c:pt>
                      <c:pt idx="108">
                        <c:v>97.12</c:v>
                      </c:pt>
                      <c:pt idx="109">
                        <c:v>94.39</c:v>
                      </c:pt>
                      <c:pt idx="110">
                        <c:v>93.3</c:v>
                      </c:pt>
                      <c:pt idx="111">
                        <c:v>99.87</c:v>
                      </c:pt>
                      <c:pt idx="112">
                        <c:v>100.85</c:v>
                      </c:pt>
                      <c:pt idx="113">
                        <c:v>100.39</c:v>
                      </c:pt>
                      <c:pt idx="114">
                        <c:v>98.15</c:v>
                      </c:pt>
                      <c:pt idx="115">
                        <c:v>93.24</c:v>
                      </c:pt>
                      <c:pt idx="116">
                        <c:v>91.79</c:v>
                      </c:pt>
                      <c:pt idx="117">
                        <c:v>99.58</c:v>
                      </c:pt>
                      <c:pt idx="118">
                        <c:v>99.96</c:v>
                      </c:pt>
                      <c:pt idx="119">
                        <c:v>99.21</c:v>
                      </c:pt>
                      <c:pt idx="120">
                        <c:v>94.83</c:v>
                      </c:pt>
                      <c:pt idx="121">
                        <c:v>92.11</c:v>
                      </c:pt>
                      <c:pt idx="122">
                        <c:v>91.09</c:v>
                      </c:pt>
                      <c:pt idx="123">
                        <c:v>96.49</c:v>
                      </c:pt>
                      <c:pt idx="124">
                        <c:v>97.66</c:v>
                      </c:pt>
                      <c:pt idx="125">
                        <c:v>97.46</c:v>
                      </c:pt>
                      <c:pt idx="126">
                        <c:v>95.2</c:v>
                      </c:pt>
                      <c:pt idx="127">
                        <c:v>90.65</c:v>
                      </c:pt>
                      <c:pt idx="128">
                        <c:v>89.62</c:v>
                      </c:pt>
                      <c:pt idx="129">
                        <c:v>97.34</c:v>
                      </c:pt>
                      <c:pt idx="130">
                        <c:v>97.24</c:v>
                      </c:pt>
                    </c:numCache>
                  </c:numRef>
                </c:val>
                <c:smooth val="0"/>
                <c:extLst>
                  <c:ext xmlns:c16="http://schemas.microsoft.com/office/drawing/2014/chart" uri="{C3380CC4-5D6E-409C-BE32-E72D297353CC}">
                    <c16:uniqueId val="{00000001-9583-4BB5-A323-1F554C463221}"/>
                  </c:ext>
                </c:extLst>
              </c15:ser>
            </c15:filteredLineSeries>
            <c15:filteredLineSeries>
              <c15:ser>
                <c:idx val="2"/>
                <c:order val="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Feuil1!$A$4</c15:sqref>
                        </c15:formulaRef>
                      </c:ext>
                    </c:extLst>
                    <c:strCache>
                      <c:ptCount val="1"/>
                      <c:pt idx="0">
                        <c:v>Czechia</c:v>
                      </c:pt>
                    </c:strCache>
                  </c:strRef>
                </c:tx>
                <c:spPr>
                  <a:ln w="28575" cap="rnd">
                    <a:solidFill>
                      <a:schemeClr val="accent3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Feuil1!$B$4:$EB$4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85.6</c:v>
                      </c:pt>
                      <c:pt idx="1">
                        <c:v>85.1</c:v>
                      </c:pt>
                      <c:pt idx="2">
                        <c:v>86.4</c:v>
                      </c:pt>
                      <c:pt idx="3">
                        <c:v>88.2</c:v>
                      </c:pt>
                      <c:pt idx="4">
                        <c:v>88.4</c:v>
                      </c:pt>
                      <c:pt idx="5">
                        <c:v>88.4</c:v>
                      </c:pt>
                      <c:pt idx="6">
                        <c:v>86.1</c:v>
                      </c:pt>
                      <c:pt idx="7">
                        <c:v>85.3</c:v>
                      </c:pt>
                      <c:pt idx="8">
                        <c:v>87.4</c:v>
                      </c:pt>
                      <c:pt idx="9">
                        <c:v>88.7</c:v>
                      </c:pt>
                      <c:pt idx="10">
                        <c:v>88.7</c:v>
                      </c:pt>
                      <c:pt idx="11">
                        <c:v>88.5</c:v>
                      </c:pt>
                      <c:pt idx="12">
                        <c:v>85.2</c:v>
                      </c:pt>
                      <c:pt idx="13">
                        <c:v>85</c:v>
                      </c:pt>
                      <c:pt idx="14">
                        <c:v>85.8</c:v>
                      </c:pt>
                      <c:pt idx="15">
                        <c:v>87.7</c:v>
                      </c:pt>
                      <c:pt idx="16">
                        <c:v>87.6</c:v>
                      </c:pt>
                      <c:pt idx="17">
                        <c:v>87.1</c:v>
                      </c:pt>
                      <c:pt idx="18">
                        <c:v>84.6</c:v>
                      </c:pt>
                      <c:pt idx="19">
                        <c:v>83.5</c:v>
                      </c:pt>
                      <c:pt idx="20">
                        <c:v>85.5</c:v>
                      </c:pt>
                      <c:pt idx="21">
                        <c:v>87.5</c:v>
                      </c:pt>
                      <c:pt idx="22">
                        <c:v>88</c:v>
                      </c:pt>
                      <c:pt idx="23">
                        <c:v>88.1</c:v>
                      </c:pt>
                      <c:pt idx="24">
                        <c:v>85.2</c:v>
                      </c:pt>
                      <c:pt idx="25">
                        <c:v>84.6</c:v>
                      </c:pt>
                      <c:pt idx="26">
                        <c:v>85.6</c:v>
                      </c:pt>
                      <c:pt idx="27">
                        <c:v>87.1</c:v>
                      </c:pt>
                      <c:pt idx="28">
                        <c:v>87.5</c:v>
                      </c:pt>
                      <c:pt idx="29">
                        <c:v>86.3</c:v>
                      </c:pt>
                      <c:pt idx="30">
                        <c:v>83.8</c:v>
                      </c:pt>
                      <c:pt idx="31">
                        <c:v>82.7</c:v>
                      </c:pt>
                      <c:pt idx="32">
                        <c:v>84.5</c:v>
                      </c:pt>
                      <c:pt idx="33">
                        <c:v>86.2</c:v>
                      </c:pt>
                      <c:pt idx="34">
                        <c:v>86.4</c:v>
                      </c:pt>
                      <c:pt idx="35">
                        <c:v>86.3</c:v>
                      </c:pt>
                      <c:pt idx="36">
                        <c:v>82.4</c:v>
                      </c:pt>
                      <c:pt idx="37">
                        <c:v>81.599999999999994</c:v>
                      </c:pt>
                      <c:pt idx="38">
                        <c:v>83.6</c:v>
                      </c:pt>
                      <c:pt idx="39">
                        <c:v>88.2</c:v>
                      </c:pt>
                      <c:pt idx="40">
                        <c:v>87.8</c:v>
                      </c:pt>
                      <c:pt idx="41">
                        <c:v>86.4</c:v>
                      </c:pt>
                      <c:pt idx="42">
                        <c:v>82.9</c:v>
                      </c:pt>
                      <c:pt idx="43">
                        <c:v>82.1</c:v>
                      </c:pt>
                      <c:pt idx="44">
                        <c:v>85</c:v>
                      </c:pt>
                      <c:pt idx="45">
                        <c:v>87.3</c:v>
                      </c:pt>
                      <c:pt idx="46">
                        <c:v>87.5</c:v>
                      </c:pt>
                      <c:pt idx="47">
                        <c:v>86.6</c:v>
                      </c:pt>
                      <c:pt idx="48">
                        <c:v>83.1</c:v>
                      </c:pt>
                      <c:pt idx="49">
                        <c:v>81.7</c:v>
                      </c:pt>
                      <c:pt idx="50">
                        <c:v>83</c:v>
                      </c:pt>
                      <c:pt idx="51">
                        <c:v>88.3</c:v>
                      </c:pt>
                      <c:pt idx="52">
                        <c:v>88.2</c:v>
                      </c:pt>
                      <c:pt idx="53">
                        <c:v>86.6</c:v>
                      </c:pt>
                      <c:pt idx="54">
                        <c:v>82.4</c:v>
                      </c:pt>
                      <c:pt idx="55">
                        <c:v>80.3</c:v>
                      </c:pt>
                      <c:pt idx="56">
                        <c:v>82.4</c:v>
                      </c:pt>
                      <c:pt idx="57">
                        <c:v>86.1</c:v>
                      </c:pt>
                      <c:pt idx="58">
                        <c:v>86.3</c:v>
                      </c:pt>
                      <c:pt idx="59">
                        <c:v>85.1</c:v>
                      </c:pt>
                      <c:pt idx="60">
                        <c:v>81.099999999999994</c:v>
                      </c:pt>
                      <c:pt idx="61">
                        <c:v>79.7</c:v>
                      </c:pt>
                      <c:pt idx="62">
                        <c:v>80.099999999999994</c:v>
                      </c:pt>
                      <c:pt idx="63">
                        <c:v>87.3</c:v>
                      </c:pt>
                      <c:pt idx="64">
                        <c:v>87.2</c:v>
                      </c:pt>
                      <c:pt idx="65">
                        <c:v>87.5</c:v>
                      </c:pt>
                      <c:pt idx="66">
                        <c:v>85.1</c:v>
                      </c:pt>
                      <c:pt idx="67">
                        <c:v>84.2</c:v>
                      </c:pt>
                      <c:pt idx="68">
                        <c:v>88.8</c:v>
                      </c:pt>
                      <c:pt idx="69">
                        <c:v>93.3</c:v>
                      </c:pt>
                      <c:pt idx="70">
                        <c:v>93.1</c:v>
                      </c:pt>
                      <c:pt idx="71">
                        <c:v>92.3</c:v>
                      </c:pt>
                      <c:pt idx="72">
                        <c:v>86.8</c:v>
                      </c:pt>
                      <c:pt idx="73">
                        <c:v>85.3</c:v>
                      </c:pt>
                      <c:pt idx="74">
                        <c:v>86.4</c:v>
                      </c:pt>
                      <c:pt idx="75">
                        <c:v>93.4</c:v>
                      </c:pt>
                      <c:pt idx="76">
                        <c:v>93.8</c:v>
                      </c:pt>
                      <c:pt idx="77">
                        <c:v>94</c:v>
                      </c:pt>
                      <c:pt idx="78">
                        <c:v>89.8</c:v>
                      </c:pt>
                      <c:pt idx="79">
                        <c:v>88.4</c:v>
                      </c:pt>
                      <c:pt idx="80">
                        <c:v>92.3</c:v>
                      </c:pt>
                      <c:pt idx="81">
                        <c:v>99.2</c:v>
                      </c:pt>
                      <c:pt idx="82">
                        <c:v>99.9</c:v>
                      </c:pt>
                      <c:pt idx="83">
                        <c:v>99.6</c:v>
                      </c:pt>
                      <c:pt idx="84">
                        <c:v>95.1</c:v>
                      </c:pt>
                      <c:pt idx="85">
                        <c:v>93.3</c:v>
                      </c:pt>
                      <c:pt idx="86">
                        <c:v>94.9</c:v>
                      </c:pt>
                      <c:pt idx="87">
                        <c:v>101.6</c:v>
                      </c:pt>
                      <c:pt idx="88">
                        <c:v>101.7</c:v>
                      </c:pt>
                      <c:pt idx="89">
                        <c:v>101.5</c:v>
                      </c:pt>
                      <c:pt idx="90">
                        <c:v>98.4</c:v>
                      </c:pt>
                      <c:pt idx="91">
                        <c:v>96.4</c:v>
                      </c:pt>
                      <c:pt idx="92">
                        <c:v>100.7</c:v>
                      </c:pt>
                      <c:pt idx="93">
                        <c:v>105.6</c:v>
                      </c:pt>
                      <c:pt idx="94">
                        <c:v>106</c:v>
                      </c:pt>
                      <c:pt idx="95">
                        <c:v>104.9</c:v>
                      </c:pt>
                      <c:pt idx="96">
                        <c:v>101</c:v>
                      </c:pt>
                      <c:pt idx="97">
                        <c:v>100.2</c:v>
                      </c:pt>
                      <c:pt idx="98">
                        <c:v>101.3</c:v>
                      </c:pt>
                      <c:pt idx="99">
                        <c:v>107.4</c:v>
                      </c:pt>
                      <c:pt idx="100">
                        <c:v>106.7</c:v>
                      </c:pt>
                      <c:pt idx="101">
                        <c:v>106.7</c:v>
                      </c:pt>
                      <c:pt idx="102">
                        <c:v>103.2</c:v>
                      </c:pt>
                      <c:pt idx="103">
                        <c:v>101.4</c:v>
                      </c:pt>
                      <c:pt idx="104">
                        <c:v>104.5</c:v>
                      </c:pt>
                      <c:pt idx="105">
                        <c:v>110.3</c:v>
                      </c:pt>
                      <c:pt idx="106">
                        <c:v>110</c:v>
                      </c:pt>
                      <c:pt idx="107">
                        <c:v>109</c:v>
                      </c:pt>
                      <c:pt idx="108">
                        <c:v>104.5</c:v>
                      </c:pt>
                      <c:pt idx="109">
                        <c:v>102.9</c:v>
                      </c:pt>
                      <c:pt idx="110">
                        <c:v>104</c:v>
                      </c:pt>
                      <c:pt idx="111">
                        <c:v>110.8</c:v>
                      </c:pt>
                      <c:pt idx="112">
                        <c:v>111.2</c:v>
                      </c:pt>
                      <c:pt idx="113">
                        <c:v>110.3</c:v>
                      </c:pt>
                      <c:pt idx="114">
                        <c:v>107.3</c:v>
                      </c:pt>
                      <c:pt idx="115">
                        <c:v>105.9</c:v>
                      </c:pt>
                      <c:pt idx="116">
                        <c:v>108.1</c:v>
                      </c:pt>
                      <c:pt idx="117">
                        <c:v>113</c:v>
                      </c:pt>
                      <c:pt idx="118">
                        <c:v>112.9</c:v>
                      </c:pt>
                      <c:pt idx="119">
                        <c:v>111.7</c:v>
                      </c:pt>
                      <c:pt idx="120">
                        <c:v>107.5</c:v>
                      </c:pt>
                      <c:pt idx="121">
                        <c:v>105.9</c:v>
                      </c:pt>
                      <c:pt idx="122">
                        <c:v>108</c:v>
                      </c:pt>
                      <c:pt idx="123">
                        <c:v>114.3</c:v>
                      </c:pt>
                      <c:pt idx="124">
                        <c:v>113.6</c:v>
                      </c:pt>
                      <c:pt idx="125">
                        <c:v>112.8</c:v>
                      </c:pt>
                      <c:pt idx="126">
                        <c:v>109.7</c:v>
                      </c:pt>
                      <c:pt idx="127">
                        <c:v>107.9</c:v>
                      </c:pt>
                      <c:pt idx="128">
                        <c:v>109.8</c:v>
                      </c:pt>
                      <c:pt idx="129">
                        <c:v>112.2</c:v>
                      </c:pt>
                      <c:pt idx="130">
                        <c:v>115.2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2-9583-4BB5-A323-1F554C463221}"/>
                  </c:ext>
                </c:extLst>
              </c15:ser>
            </c15:filteredLineSeries>
            <c15:filteredLineSeries>
              <c15:ser>
                <c:idx val="4"/>
                <c:order val="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Feuil1!$A$6</c15:sqref>
                        </c15:formulaRef>
                      </c:ext>
                    </c:extLst>
                    <c:strCache>
                      <c:ptCount val="1"/>
                      <c:pt idx="0">
                        <c:v>Germany</c:v>
                      </c:pt>
                    </c:strCache>
                  </c:strRef>
                </c:tx>
                <c:spPr>
                  <a:ln w="28575" cap="rnd">
                    <a:solidFill>
                      <a:schemeClr val="accent5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Feuil1!$B$6:$EB$6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89.1</c:v>
                      </c:pt>
                      <c:pt idx="1">
                        <c:v>90</c:v>
                      </c:pt>
                      <c:pt idx="2">
                        <c:v>90.6</c:v>
                      </c:pt>
                      <c:pt idx="3">
                        <c:v>91</c:v>
                      </c:pt>
                      <c:pt idx="4">
                        <c:v>90.6</c:v>
                      </c:pt>
                      <c:pt idx="5">
                        <c:v>90.1</c:v>
                      </c:pt>
                      <c:pt idx="6">
                        <c:v>88.7</c:v>
                      </c:pt>
                      <c:pt idx="7">
                        <c:v>89.2</c:v>
                      </c:pt>
                      <c:pt idx="8">
                        <c:v>91.6</c:v>
                      </c:pt>
                      <c:pt idx="9">
                        <c:v>92.1</c:v>
                      </c:pt>
                      <c:pt idx="10">
                        <c:v>92</c:v>
                      </c:pt>
                      <c:pt idx="11">
                        <c:v>91.1</c:v>
                      </c:pt>
                      <c:pt idx="12">
                        <c:v>90.7</c:v>
                      </c:pt>
                      <c:pt idx="13">
                        <c:v>91.4</c:v>
                      </c:pt>
                      <c:pt idx="14">
                        <c:v>92.3</c:v>
                      </c:pt>
                      <c:pt idx="15">
                        <c:v>92.8</c:v>
                      </c:pt>
                      <c:pt idx="16">
                        <c:v>92.3</c:v>
                      </c:pt>
                      <c:pt idx="17">
                        <c:v>91.4</c:v>
                      </c:pt>
                      <c:pt idx="18">
                        <c:v>89.8</c:v>
                      </c:pt>
                      <c:pt idx="19">
                        <c:v>90.5</c:v>
                      </c:pt>
                      <c:pt idx="20">
                        <c:v>93</c:v>
                      </c:pt>
                      <c:pt idx="21">
                        <c:v>93.8</c:v>
                      </c:pt>
                      <c:pt idx="22">
                        <c:v>92.6</c:v>
                      </c:pt>
                      <c:pt idx="23">
                        <c:v>93.6</c:v>
                      </c:pt>
                      <c:pt idx="24">
                        <c:v>91</c:v>
                      </c:pt>
                      <c:pt idx="25">
                        <c:v>91.6</c:v>
                      </c:pt>
                      <c:pt idx="26">
                        <c:v>93.1</c:v>
                      </c:pt>
                      <c:pt idx="27">
                        <c:v>93.9</c:v>
                      </c:pt>
                      <c:pt idx="28">
                        <c:v>93.9</c:v>
                      </c:pt>
                      <c:pt idx="29">
                        <c:v>93</c:v>
                      </c:pt>
                      <c:pt idx="30">
                        <c:v>90.4</c:v>
                      </c:pt>
                      <c:pt idx="31">
                        <c:v>90.5</c:v>
                      </c:pt>
                      <c:pt idx="32">
                        <c:v>94.3</c:v>
                      </c:pt>
                      <c:pt idx="33">
                        <c:v>94.6</c:v>
                      </c:pt>
                      <c:pt idx="34">
                        <c:v>95.1</c:v>
                      </c:pt>
                      <c:pt idx="35">
                        <c:v>94.7</c:v>
                      </c:pt>
                      <c:pt idx="36">
                        <c:v>91.9</c:v>
                      </c:pt>
                      <c:pt idx="37">
                        <c:v>91.9</c:v>
                      </c:pt>
                      <c:pt idx="38">
                        <c:v>95.5</c:v>
                      </c:pt>
                      <c:pt idx="39">
                        <c:v>96</c:v>
                      </c:pt>
                      <c:pt idx="40">
                        <c:v>96.1</c:v>
                      </c:pt>
                      <c:pt idx="41">
                        <c:v>94.5</c:v>
                      </c:pt>
                      <c:pt idx="42">
                        <c:v>91.9</c:v>
                      </c:pt>
                      <c:pt idx="43">
                        <c:v>91.2</c:v>
                      </c:pt>
                      <c:pt idx="44">
                        <c:v>96.6</c:v>
                      </c:pt>
                      <c:pt idx="45">
                        <c:v>97.9</c:v>
                      </c:pt>
                      <c:pt idx="46">
                        <c:v>97.6</c:v>
                      </c:pt>
                      <c:pt idx="47">
                        <c:v>96.1</c:v>
                      </c:pt>
                      <c:pt idx="48">
                        <c:v>92.8</c:v>
                      </c:pt>
                      <c:pt idx="49">
                        <c:v>92.8</c:v>
                      </c:pt>
                      <c:pt idx="50">
                        <c:v>97.6</c:v>
                      </c:pt>
                      <c:pt idx="51">
                        <c:v>98.5</c:v>
                      </c:pt>
                      <c:pt idx="52">
                        <c:v>97.9</c:v>
                      </c:pt>
                      <c:pt idx="53">
                        <c:v>97.3</c:v>
                      </c:pt>
                      <c:pt idx="54">
                        <c:v>93.5</c:v>
                      </c:pt>
                      <c:pt idx="55">
                        <c:v>93.2</c:v>
                      </c:pt>
                      <c:pt idx="56">
                        <c:v>97.5</c:v>
                      </c:pt>
                      <c:pt idx="57">
                        <c:v>100.4</c:v>
                      </c:pt>
                      <c:pt idx="58">
                        <c:v>99.5</c:v>
                      </c:pt>
                      <c:pt idx="59">
                        <c:v>98.6</c:v>
                      </c:pt>
                      <c:pt idx="60">
                        <c:v>94.3</c:v>
                      </c:pt>
                      <c:pt idx="61">
                        <c:v>93.1</c:v>
                      </c:pt>
                      <c:pt idx="62">
                        <c:v>99.4</c:v>
                      </c:pt>
                      <c:pt idx="63">
                        <c:v>100.4</c:v>
                      </c:pt>
                      <c:pt idx="64">
                        <c:v>99.3</c:v>
                      </c:pt>
                      <c:pt idx="65">
                        <c:v>98.9</c:v>
                      </c:pt>
                      <c:pt idx="66">
                        <c:v>95</c:v>
                      </c:pt>
                      <c:pt idx="67">
                        <c:v>95.9</c:v>
                      </c:pt>
                      <c:pt idx="68">
                        <c:v>99.1</c:v>
                      </c:pt>
                      <c:pt idx="69">
                        <c:v>101.1</c:v>
                      </c:pt>
                      <c:pt idx="70">
                        <c:v>99.8</c:v>
                      </c:pt>
                      <c:pt idx="71">
                        <c:v>98</c:v>
                      </c:pt>
                      <c:pt idx="72">
                        <c:v>94.8</c:v>
                      </c:pt>
                      <c:pt idx="73">
                        <c:v>95.3</c:v>
                      </c:pt>
                      <c:pt idx="74">
                        <c:v>99.9</c:v>
                      </c:pt>
                      <c:pt idx="75">
                        <c:v>100.8</c:v>
                      </c:pt>
                      <c:pt idx="76">
                        <c:v>100.2</c:v>
                      </c:pt>
                      <c:pt idx="77">
                        <c:v>98.8</c:v>
                      </c:pt>
                      <c:pt idx="78">
                        <c:v>95.7</c:v>
                      </c:pt>
                      <c:pt idx="79">
                        <c:v>96.7</c:v>
                      </c:pt>
                      <c:pt idx="80">
                        <c:v>101.9</c:v>
                      </c:pt>
                      <c:pt idx="81">
                        <c:v>102</c:v>
                      </c:pt>
                      <c:pt idx="82">
                        <c:v>101.1</c:v>
                      </c:pt>
                      <c:pt idx="83">
                        <c:v>98.4</c:v>
                      </c:pt>
                      <c:pt idx="84">
                        <c:v>96.2</c:v>
                      </c:pt>
                      <c:pt idx="85">
                        <c:v>94</c:v>
                      </c:pt>
                      <c:pt idx="86">
                        <c:v>101.6</c:v>
                      </c:pt>
                      <c:pt idx="87">
                        <c:v>101.8</c:v>
                      </c:pt>
                      <c:pt idx="88">
                        <c:v>101</c:v>
                      </c:pt>
                      <c:pt idx="89">
                        <c:v>100.2</c:v>
                      </c:pt>
                      <c:pt idx="90">
                        <c:v>98.2</c:v>
                      </c:pt>
                      <c:pt idx="91">
                        <c:v>98.2</c:v>
                      </c:pt>
                      <c:pt idx="92">
                        <c:v>102.9</c:v>
                      </c:pt>
                      <c:pt idx="93">
                        <c:v>103.5</c:v>
                      </c:pt>
                      <c:pt idx="94">
                        <c:v>102.1</c:v>
                      </c:pt>
                      <c:pt idx="95">
                        <c:v>100.3</c:v>
                      </c:pt>
                      <c:pt idx="96">
                        <c:v>96.4</c:v>
                      </c:pt>
                      <c:pt idx="97">
                        <c:v>94.6</c:v>
                      </c:pt>
                      <c:pt idx="98">
                        <c:v>100.9</c:v>
                      </c:pt>
                      <c:pt idx="99">
                        <c:v>103.5</c:v>
                      </c:pt>
                      <c:pt idx="100">
                        <c:v>103.2</c:v>
                      </c:pt>
                      <c:pt idx="101">
                        <c:v>101.5</c:v>
                      </c:pt>
                      <c:pt idx="102">
                        <c:v>97.6</c:v>
                      </c:pt>
                      <c:pt idx="103">
                        <c:v>96.3</c:v>
                      </c:pt>
                      <c:pt idx="104">
                        <c:v>103.3</c:v>
                      </c:pt>
                      <c:pt idx="105">
                        <c:v>104.5</c:v>
                      </c:pt>
                      <c:pt idx="106">
                        <c:v>103.3</c:v>
                      </c:pt>
                      <c:pt idx="107">
                        <c:v>102.5</c:v>
                      </c:pt>
                      <c:pt idx="108">
                        <c:v>98.8</c:v>
                      </c:pt>
                      <c:pt idx="109">
                        <c:v>97.9</c:v>
                      </c:pt>
                      <c:pt idx="110">
                        <c:v>103.8</c:v>
                      </c:pt>
                      <c:pt idx="111">
                        <c:v>104.9</c:v>
                      </c:pt>
                      <c:pt idx="112">
                        <c:v>104.4</c:v>
                      </c:pt>
                      <c:pt idx="113">
                        <c:v>103.4</c:v>
                      </c:pt>
                      <c:pt idx="114">
                        <c:v>100.6</c:v>
                      </c:pt>
                      <c:pt idx="115">
                        <c:v>101.1</c:v>
                      </c:pt>
                      <c:pt idx="116">
                        <c:v>105.3</c:v>
                      </c:pt>
                      <c:pt idx="117">
                        <c:v>105.7</c:v>
                      </c:pt>
                      <c:pt idx="118">
                        <c:v>105.2</c:v>
                      </c:pt>
                      <c:pt idx="119">
                        <c:v>104</c:v>
                      </c:pt>
                      <c:pt idx="120">
                        <c:v>100.6</c:v>
                      </c:pt>
                      <c:pt idx="121">
                        <c:v>100.5</c:v>
                      </c:pt>
                      <c:pt idx="122">
                        <c:v>104.8</c:v>
                      </c:pt>
                      <c:pt idx="123">
                        <c:v>106.3</c:v>
                      </c:pt>
                      <c:pt idx="124">
                        <c:v>105.6</c:v>
                      </c:pt>
                      <c:pt idx="125">
                        <c:v>104.2</c:v>
                      </c:pt>
                      <c:pt idx="126">
                        <c:v>100.1</c:v>
                      </c:pt>
                      <c:pt idx="127">
                        <c:v>101.1</c:v>
                      </c:pt>
                      <c:pt idx="128">
                        <c:v>105.4</c:v>
                      </c:pt>
                      <c:pt idx="129">
                        <c:v>107.2</c:v>
                      </c:pt>
                      <c:pt idx="130">
                        <c:v>106.7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4-9583-4BB5-A323-1F554C463221}"/>
                  </c:ext>
                </c:extLst>
              </c15:ser>
            </c15:filteredLineSeries>
            <c15:filteredLineSeries>
              <c15:ser>
                <c:idx val="5"/>
                <c:order val="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Feuil1!$A$7</c15:sqref>
                        </c15:formulaRef>
                      </c:ext>
                    </c:extLst>
                    <c:strCache>
                      <c:ptCount val="1"/>
                      <c:pt idx="0">
                        <c:v>Estonia</c:v>
                      </c:pt>
                    </c:strCache>
                  </c:strRef>
                </c:tx>
                <c:spPr>
                  <a:ln w="28575" cap="rnd">
                    <a:solidFill>
                      <a:schemeClr val="accent6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Feuil1!$B$7:$EB$7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82.05</c:v>
                      </c:pt>
                      <c:pt idx="1">
                        <c:v>81.709999999999994</c:v>
                      </c:pt>
                      <c:pt idx="2">
                        <c:v>82.62</c:v>
                      </c:pt>
                      <c:pt idx="3">
                        <c:v>83.51</c:v>
                      </c:pt>
                      <c:pt idx="4">
                        <c:v>83.21</c:v>
                      </c:pt>
                      <c:pt idx="5">
                        <c:v>83.06</c:v>
                      </c:pt>
                      <c:pt idx="6">
                        <c:v>79.86</c:v>
                      </c:pt>
                      <c:pt idx="7">
                        <c:v>81.84</c:v>
                      </c:pt>
                      <c:pt idx="8">
                        <c:v>84.86</c:v>
                      </c:pt>
                      <c:pt idx="9">
                        <c:v>86.49</c:v>
                      </c:pt>
                      <c:pt idx="10">
                        <c:v>86.84</c:v>
                      </c:pt>
                      <c:pt idx="11">
                        <c:v>86.74</c:v>
                      </c:pt>
                      <c:pt idx="12">
                        <c:v>82.81</c:v>
                      </c:pt>
                      <c:pt idx="13">
                        <c:v>81.96</c:v>
                      </c:pt>
                      <c:pt idx="14">
                        <c:v>82.12</c:v>
                      </c:pt>
                      <c:pt idx="15">
                        <c:v>84.83</c:v>
                      </c:pt>
                      <c:pt idx="16">
                        <c:v>85.13</c:v>
                      </c:pt>
                      <c:pt idx="17">
                        <c:v>83.76</c:v>
                      </c:pt>
                      <c:pt idx="18">
                        <c:v>78.5</c:v>
                      </c:pt>
                      <c:pt idx="19">
                        <c:v>81.47</c:v>
                      </c:pt>
                      <c:pt idx="20">
                        <c:v>87.32</c:v>
                      </c:pt>
                      <c:pt idx="21">
                        <c:v>87.89</c:v>
                      </c:pt>
                      <c:pt idx="22">
                        <c:v>88.27</c:v>
                      </c:pt>
                      <c:pt idx="23">
                        <c:v>88.5</c:v>
                      </c:pt>
                      <c:pt idx="24">
                        <c:v>86.7</c:v>
                      </c:pt>
                      <c:pt idx="25">
                        <c:v>84.78</c:v>
                      </c:pt>
                      <c:pt idx="26">
                        <c:v>86.45</c:v>
                      </c:pt>
                      <c:pt idx="27">
                        <c:v>86.72</c:v>
                      </c:pt>
                      <c:pt idx="28">
                        <c:v>87.2</c:v>
                      </c:pt>
                      <c:pt idx="29">
                        <c:v>88</c:v>
                      </c:pt>
                      <c:pt idx="30">
                        <c:v>84.49</c:v>
                      </c:pt>
                      <c:pt idx="31">
                        <c:v>83.61</c:v>
                      </c:pt>
                      <c:pt idx="32">
                        <c:v>87.68</c:v>
                      </c:pt>
                      <c:pt idx="33">
                        <c:v>90.33</c:v>
                      </c:pt>
                      <c:pt idx="34">
                        <c:v>90.84</c:v>
                      </c:pt>
                      <c:pt idx="35">
                        <c:v>91.43</c:v>
                      </c:pt>
                      <c:pt idx="36">
                        <c:v>89.56</c:v>
                      </c:pt>
                      <c:pt idx="37">
                        <c:v>87.31</c:v>
                      </c:pt>
                      <c:pt idx="38">
                        <c:v>88.59</c:v>
                      </c:pt>
                      <c:pt idx="39">
                        <c:v>88.89</c:v>
                      </c:pt>
                      <c:pt idx="40">
                        <c:v>88.62</c:v>
                      </c:pt>
                      <c:pt idx="41">
                        <c:v>88.75</c:v>
                      </c:pt>
                      <c:pt idx="42">
                        <c:v>85.54</c:v>
                      </c:pt>
                      <c:pt idx="43">
                        <c:v>86.79</c:v>
                      </c:pt>
                      <c:pt idx="44">
                        <c:v>91.53</c:v>
                      </c:pt>
                      <c:pt idx="45">
                        <c:v>92.68</c:v>
                      </c:pt>
                      <c:pt idx="46">
                        <c:v>92.55</c:v>
                      </c:pt>
                      <c:pt idx="47">
                        <c:v>91.93</c:v>
                      </c:pt>
                      <c:pt idx="48">
                        <c:v>89.14</c:v>
                      </c:pt>
                      <c:pt idx="49">
                        <c:v>89.54</c:v>
                      </c:pt>
                      <c:pt idx="50">
                        <c:v>90.19</c:v>
                      </c:pt>
                      <c:pt idx="51">
                        <c:v>92.29</c:v>
                      </c:pt>
                      <c:pt idx="52">
                        <c:v>93.89</c:v>
                      </c:pt>
                      <c:pt idx="53">
                        <c:v>93.7</c:v>
                      </c:pt>
                      <c:pt idx="54">
                        <c:v>85.96</c:v>
                      </c:pt>
                      <c:pt idx="55">
                        <c:v>87.43</c:v>
                      </c:pt>
                      <c:pt idx="56">
                        <c:v>96.16</c:v>
                      </c:pt>
                      <c:pt idx="57">
                        <c:v>98.37</c:v>
                      </c:pt>
                      <c:pt idx="58">
                        <c:v>98.87</c:v>
                      </c:pt>
                      <c:pt idx="59">
                        <c:v>97.64</c:v>
                      </c:pt>
                      <c:pt idx="60">
                        <c:v>91.94</c:v>
                      </c:pt>
                      <c:pt idx="61">
                        <c:v>91.86</c:v>
                      </c:pt>
                      <c:pt idx="62">
                        <c:v>94.64</c:v>
                      </c:pt>
                      <c:pt idx="63">
                        <c:v>96.47</c:v>
                      </c:pt>
                      <c:pt idx="64">
                        <c:v>99.12</c:v>
                      </c:pt>
                      <c:pt idx="65">
                        <c:v>87.82</c:v>
                      </c:pt>
                      <c:pt idx="66">
                        <c:v>93.57</c:v>
                      </c:pt>
                      <c:pt idx="67">
                        <c:v>95.08</c:v>
                      </c:pt>
                      <c:pt idx="68">
                        <c:v>100.4</c:v>
                      </c:pt>
                      <c:pt idx="69">
                        <c:v>102.14</c:v>
                      </c:pt>
                      <c:pt idx="70">
                        <c:v>101.81</c:v>
                      </c:pt>
                      <c:pt idx="71">
                        <c:v>100.5</c:v>
                      </c:pt>
                      <c:pt idx="72">
                        <c:v>93.75</c:v>
                      </c:pt>
                      <c:pt idx="73">
                        <c:v>92.07</c:v>
                      </c:pt>
                      <c:pt idx="74">
                        <c:v>93.56</c:v>
                      </c:pt>
                      <c:pt idx="75">
                        <c:v>97.1</c:v>
                      </c:pt>
                      <c:pt idx="76">
                        <c:v>96.31</c:v>
                      </c:pt>
                      <c:pt idx="77">
                        <c:v>96.91</c:v>
                      </c:pt>
                      <c:pt idx="78">
                        <c:v>90.56</c:v>
                      </c:pt>
                      <c:pt idx="79">
                        <c:v>96.24</c:v>
                      </c:pt>
                      <c:pt idx="80">
                        <c:v>101.16</c:v>
                      </c:pt>
                      <c:pt idx="81">
                        <c:v>101.64</c:v>
                      </c:pt>
                      <c:pt idx="82">
                        <c:v>102.44</c:v>
                      </c:pt>
                      <c:pt idx="83">
                        <c:v>100.02</c:v>
                      </c:pt>
                      <c:pt idx="84">
                        <c:v>95.22</c:v>
                      </c:pt>
                      <c:pt idx="85">
                        <c:v>95.58</c:v>
                      </c:pt>
                      <c:pt idx="86">
                        <c:v>99.4</c:v>
                      </c:pt>
                      <c:pt idx="87">
                        <c:v>99.79</c:v>
                      </c:pt>
                      <c:pt idx="88">
                        <c:v>99.43</c:v>
                      </c:pt>
                      <c:pt idx="89">
                        <c:v>98.57</c:v>
                      </c:pt>
                      <c:pt idx="90">
                        <c:v>94.78</c:v>
                      </c:pt>
                      <c:pt idx="91">
                        <c:v>98.75</c:v>
                      </c:pt>
                      <c:pt idx="92">
                        <c:v>104.26</c:v>
                      </c:pt>
                      <c:pt idx="93">
                        <c:v>105.85</c:v>
                      </c:pt>
                      <c:pt idx="94">
                        <c:v>105.87</c:v>
                      </c:pt>
                      <c:pt idx="95">
                        <c:v>102.49</c:v>
                      </c:pt>
                      <c:pt idx="96">
                        <c:v>98.69</c:v>
                      </c:pt>
                      <c:pt idx="97">
                        <c:v>97.73</c:v>
                      </c:pt>
                      <c:pt idx="98">
                        <c:v>101.69</c:v>
                      </c:pt>
                      <c:pt idx="99">
                        <c:v>103.68</c:v>
                      </c:pt>
                      <c:pt idx="100">
                        <c:v>103.88</c:v>
                      </c:pt>
                      <c:pt idx="101">
                        <c:v>101.77</c:v>
                      </c:pt>
                      <c:pt idx="102">
                        <c:v>100.75</c:v>
                      </c:pt>
                      <c:pt idx="103">
                        <c:v>103.18</c:v>
                      </c:pt>
                      <c:pt idx="104">
                        <c:v>109.95</c:v>
                      </c:pt>
                      <c:pt idx="105">
                        <c:v>110.51</c:v>
                      </c:pt>
                      <c:pt idx="106">
                        <c:v>109.27</c:v>
                      </c:pt>
                      <c:pt idx="107">
                        <c:v>102.9</c:v>
                      </c:pt>
                      <c:pt idx="108">
                        <c:v>98.43</c:v>
                      </c:pt>
                      <c:pt idx="109">
                        <c:v>99.57</c:v>
                      </c:pt>
                      <c:pt idx="110">
                        <c:v>106.21</c:v>
                      </c:pt>
                      <c:pt idx="111">
                        <c:v>106.17</c:v>
                      </c:pt>
                      <c:pt idx="112">
                        <c:v>106.75</c:v>
                      </c:pt>
                      <c:pt idx="113">
                        <c:v>101.37</c:v>
                      </c:pt>
                      <c:pt idx="114">
                        <c:v>98.98</c:v>
                      </c:pt>
                      <c:pt idx="115">
                        <c:v>99.84</c:v>
                      </c:pt>
                      <c:pt idx="116">
                        <c:v>109.83</c:v>
                      </c:pt>
                      <c:pt idx="117">
                        <c:v>112.97</c:v>
                      </c:pt>
                      <c:pt idx="118">
                        <c:v>113.24</c:v>
                      </c:pt>
                      <c:pt idx="119">
                        <c:v>110.33</c:v>
                      </c:pt>
                      <c:pt idx="120">
                        <c:v>102.3</c:v>
                      </c:pt>
                      <c:pt idx="121">
                        <c:v>102.54</c:v>
                      </c:pt>
                      <c:pt idx="122">
                        <c:v>104.9</c:v>
                      </c:pt>
                      <c:pt idx="123">
                        <c:v>107.33</c:v>
                      </c:pt>
                      <c:pt idx="124">
                        <c:v>109.09</c:v>
                      </c:pt>
                      <c:pt idx="125">
                        <c:v>101.51</c:v>
                      </c:pt>
                      <c:pt idx="126">
                        <c:v>96.09</c:v>
                      </c:pt>
                      <c:pt idx="127">
                        <c:v>100.83</c:v>
                      </c:pt>
                      <c:pt idx="128">
                        <c:v>111.17</c:v>
                      </c:pt>
                      <c:pt idx="129">
                        <c:v>114.12</c:v>
                      </c:pt>
                      <c:pt idx="130">
                        <c:v>114.35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5-9583-4BB5-A323-1F554C463221}"/>
                  </c:ext>
                </c:extLst>
              </c15:ser>
            </c15:filteredLineSeries>
            <c15:filteredLineSeries>
              <c15:ser>
                <c:idx val="6"/>
                <c:order val="6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Feuil1!$A$8</c15:sqref>
                        </c15:formulaRef>
                      </c:ext>
                    </c:extLst>
                    <c:strCache>
                      <c:ptCount val="1"/>
                      <c:pt idx="0">
                        <c:v>Ireland</c:v>
                      </c:pt>
                    </c:strCache>
                  </c:strRef>
                </c:tx>
                <c:spPr>
                  <a:ln w="28575" cap="rnd">
                    <a:solidFill>
                      <a:schemeClr val="accent1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Feuil1!$B$8:$EB$8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140.4</c:v>
                      </c:pt>
                      <c:pt idx="1">
                        <c:v>154.30000000000001</c:v>
                      </c:pt>
                      <c:pt idx="2">
                        <c:v>156.69999999999999</c:v>
                      </c:pt>
                      <c:pt idx="3">
                        <c:v>156.1</c:v>
                      </c:pt>
                      <c:pt idx="4">
                        <c:v>156.1</c:v>
                      </c:pt>
                      <c:pt idx="5">
                        <c:v>155.6</c:v>
                      </c:pt>
                      <c:pt idx="6">
                        <c:v>141.19999999999999</c:v>
                      </c:pt>
                      <c:pt idx="7">
                        <c:v>146.69999999999999</c:v>
                      </c:pt>
                      <c:pt idx="8">
                        <c:v>151.5</c:v>
                      </c:pt>
                      <c:pt idx="9">
                        <c:v>151.1</c:v>
                      </c:pt>
                      <c:pt idx="10">
                        <c:v>151.6</c:v>
                      </c:pt>
                      <c:pt idx="11">
                        <c:v>147.1</c:v>
                      </c:pt>
                      <c:pt idx="12">
                        <c:v>125.1</c:v>
                      </c:pt>
                      <c:pt idx="13">
                        <c:v>134.6</c:v>
                      </c:pt>
                      <c:pt idx="14">
                        <c:v>143.30000000000001</c:v>
                      </c:pt>
                      <c:pt idx="15">
                        <c:v>139.19999999999999</c:v>
                      </c:pt>
                      <c:pt idx="16">
                        <c:v>140.5</c:v>
                      </c:pt>
                      <c:pt idx="17">
                        <c:v>137</c:v>
                      </c:pt>
                      <c:pt idx="18">
                        <c:v>126</c:v>
                      </c:pt>
                      <c:pt idx="19">
                        <c:v>126.1</c:v>
                      </c:pt>
                      <c:pt idx="20">
                        <c:v>131.80000000000001</c:v>
                      </c:pt>
                      <c:pt idx="21">
                        <c:v>131</c:v>
                      </c:pt>
                      <c:pt idx="22">
                        <c:v>131.1</c:v>
                      </c:pt>
                      <c:pt idx="23">
                        <c:v>126.4</c:v>
                      </c:pt>
                      <c:pt idx="24">
                        <c:v>115</c:v>
                      </c:pt>
                      <c:pt idx="25">
                        <c:v>121.9</c:v>
                      </c:pt>
                      <c:pt idx="26">
                        <c:v>124.2</c:v>
                      </c:pt>
                      <c:pt idx="27">
                        <c:v>124.3</c:v>
                      </c:pt>
                      <c:pt idx="28">
                        <c:v>122.9</c:v>
                      </c:pt>
                      <c:pt idx="29">
                        <c:v>122.4</c:v>
                      </c:pt>
                      <c:pt idx="30">
                        <c:v>113.8</c:v>
                      </c:pt>
                      <c:pt idx="31">
                        <c:v>116</c:v>
                      </c:pt>
                      <c:pt idx="32">
                        <c:v>120.1</c:v>
                      </c:pt>
                      <c:pt idx="33">
                        <c:v>119.3</c:v>
                      </c:pt>
                      <c:pt idx="34">
                        <c:v>121.3</c:v>
                      </c:pt>
                      <c:pt idx="35">
                        <c:v>118.4</c:v>
                      </c:pt>
                      <c:pt idx="36">
                        <c:v>107.4</c:v>
                      </c:pt>
                      <c:pt idx="37">
                        <c:v>113.9</c:v>
                      </c:pt>
                      <c:pt idx="38">
                        <c:v>117.6</c:v>
                      </c:pt>
                      <c:pt idx="39">
                        <c:v>117.8</c:v>
                      </c:pt>
                      <c:pt idx="40">
                        <c:v>119</c:v>
                      </c:pt>
                      <c:pt idx="41">
                        <c:v>114.3</c:v>
                      </c:pt>
                      <c:pt idx="42">
                        <c:v>110.4</c:v>
                      </c:pt>
                      <c:pt idx="43">
                        <c:v>113</c:v>
                      </c:pt>
                      <c:pt idx="44">
                        <c:v>117.2</c:v>
                      </c:pt>
                      <c:pt idx="45">
                        <c:v>117</c:v>
                      </c:pt>
                      <c:pt idx="46">
                        <c:v>118.2</c:v>
                      </c:pt>
                      <c:pt idx="47">
                        <c:v>115.4</c:v>
                      </c:pt>
                      <c:pt idx="48">
                        <c:v>104.4</c:v>
                      </c:pt>
                      <c:pt idx="49">
                        <c:v>109.2</c:v>
                      </c:pt>
                      <c:pt idx="50">
                        <c:v>112.8</c:v>
                      </c:pt>
                      <c:pt idx="51">
                        <c:v>113.7</c:v>
                      </c:pt>
                      <c:pt idx="52">
                        <c:v>114.4</c:v>
                      </c:pt>
                      <c:pt idx="53">
                        <c:v>111.5</c:v>
                      </c:pt>
                      <c:pt idx="54">
                        <c:v>106.5</c:v>
                      </c:pt>
                      <c:pt idx="55">
                        <c:v>111</c:v>
                      </c:pt>
                      <c:pt idx="56">
                        <c:v>112</c:v>
                      </c:pt>
                      <c:pt idx="57">
                        <c:v>113.3</c:v>
                      </c:pt>
                      <c:pt idx="58">
                        <c:v>112.5</c:v>
                      </c:pt>
                      <c:pt idx="59">
                        <c:v>110.9</c:v>
                      </c:pt>
                      <c:pt idx="60">
                        <c:v>99.9</c:v>
                      </c:pt>
                      <c:pt idx="61">
                        <c:v>104</c:v>
                      </c:pt>
                      <c:pt idx="62">
                        <c:v>107.9</c:v>
                      </c:pt>
                      <c:pt idx="63">
                        <c:v>107.9</c:v>
                      </c:pt>
                      <c:pt idx="64">
                        <c:v>109.2</c:v>
                      </c:pt>
                      <c:pt idx="65">
                        <c:v>107.4</c:v>
                      </c:pt>
                      <c:pt idx="66">
                        <c:v>100.6</c:v>
                      </c:pt>
                      <c:pt idx="67">
                        <c:v>103.4</c:v>
                      </c:pt>
                      <c:pt idx="68">
                        <c:v>105</c:v>
                      </c:pt>
                      <c:pt idx="69">
                        <c:v>106.3</c:v>
                      </c:pt>
                      <c:pt idx="70">
                        <c:v>105.8</c:v>
                      </c:pt>
                      <c:pt idx="71">
                        <c:v>104.9</c:v>
                      </c:pt>
                      <c:pt idx="72">
                        <c:v>97.1</c:v>
                      </c:pt>
                      <c:pt idx="73">
                        <c:v>102</c:v>
                      </c:pt>
                      <c:pt idx="74">
                        <c:v>104.7</c:v>
                      </c:pt>
                      <c:pt idx="75">
                        <c:v>104.9</c:v>
                      </c:pt>
                      <c:pt idx="76">
                        <c:v>104.5</c:v>
                      </c:pt>
                      <c:pt idx="77">
                        <c:v>103.9</c:v>
                      </c:pt>
                      <c:pt idx="78">
                        <c:v>98.2</c:v>
                      </c:pt>
                      <c:pt idx="79">
                        <c:v>102.2</c:v>
                      </c:pt>
                      <c:pt idx="80">
                        <c:v>104.8</c:v>
                      </c:pt>
                      <c:pt idx="81">
                        <c:v>103.6</c:v>
                      </c:pt>
                      <c:pt idx="82">
                        <c:v>104.3</c:v>
                      </c:pt>
                      <c:pt idx="83">
                        <c:v>103.6</c:v>
                      </c:pt>
                      <c:pt idx="84">
                        <c:v>93.3</c:v>
                      </c:pt>
                      <c:pt idx="85">
                        <c:v>99</c:v>
                      </c:pt>
                      <c:pt idx="86">
                        <c:v>100.8</c:v>
                      </c:pt>
                      <c:pt idx="87">
                        <c:v>101.7</c:v>
                      </c:pt>
                      <c:pt idx="88">
                        <c:v>101</c:v>
                      </c:pt>
                      <c:pt idx="89">
                        <c:v>101.4</c:v>
                      </c:pt>
                      <c:pt idx="90">
                        <c:v>97.2</c:v>
                      </c:pt>
                      <c:pt idx="91">
                        <c:v>99.7</c:v>
                      </c:pt>
                      <c:pt idx="92">
                        <c:v>101.7</c:v>
                      </c:pt>
                      <c:pt idx="93">
                        <c:v>101</c:v>
                      </c:pt>
                      <c:pt idx="94">
                        <c:v>101.5</c:v>
                      </c:pt>
                      <c:pt idx="95">
                        <c:v>101.6</c:v>
                      </c:pt>
                      <c:pt idx="96">
                        <c:v>92.8</c:v>
                      </c:pt>
                      <c:pt idx="97">
                        <c:v>96.6</c:v>
                      </c:pt>
                      <c:pt idx="98">
                        <c:v>99.6</c:v>
                      </c:pt>
                      <c:pt idx="99">
                        <c:v>100.4</c:v>
                      </c:pt>
                      <c:pt idx="100">
                        <c:v>100.8</c:v>
                      </c:pt>
                      <c:pt idx="101">
                        <c:v>97.8</c:v>
                      </c:pt>
                      <c:pt idx="102">
                        <c:v>92.1</c:v>
                      </c:pt>
                      <c:pt idx="103">
                        <c:v>96.1</c:v>
                      </c:pt>
                      <c:pt idx="104">
                        <c:v>99.3</c:v>
                      </c:pt>
                      <c:pt idx="105">
                        <c:v>98.2</c:v>
                      </c:pt>
                      <c:pt idx="106">
                        <c:v>97.9</c:v>
                      </c:pt>
                      <c:pt idx="107">
                        <c:v>96.6</c:v>
                      </c:pt>
                      <c:pt idx="108">
                        <c:v>88.8</c:v>
                      </c:pt>
                      <c:pt idx="109">
                        <c:v>93.1</c:v>
                      </c:pt>
                      <c:pt idx="110">
                        <c:v>95.6</c:v>
                      </c:pt>
                      <c:pt idx="111">
                        <c:v>95</c:v>
                      </c:pt>
                      <c:pt idx="112">
                        <c:v>94.8</c:v>
                      </c:pt>
                      <c:pt idx="113">
                        <c:v>92.3</c:v>
                      </c:pt>
                      <c:pt idx="114">
                        <c:v>87.6</c:v>
                      </c:pt>
                      <c:pt idx="115">
                        <c:v>90.5</c:v>
                      </c:pt>
                      <c:pt idx="116">
                        <c:v>93.3</c:v>
                      </c:pt>
                      <c:pt idx="117">
                        <c:v>92.6</c:v>
                      </c:pt>
                      <c:pt idx="118">
                        <c:v>92.7</c:v>
                      </c:pt>
                      <c:pt idx="119">
                        <c:v>90.5</c:v>
                      </c:pt>
                      <c:pt idx="120">
                        <c:v>84.5</c:v>
                      </c:pt>
                      <c:pt idx="121">
                        <c:v>88.7</c:v>
                      </c:pt>
                      <c:pt idx="122">
                        <c:v>89.9</c:v>
                      </c:pt>
                      <c:pt idx="123">
                        <c:v>89.6</c:v>
                      </c:pt>
                      <c:pt idx="124">
                        <c:v>90.2</c:v>
                      </c:pt>
                      <c:pt idx="125">
                        <c:v>87.9</c:v>
                      </c:pt>
                      <c:pt idx="126">
                        <c:v>83.2</c:v>
                      </c:pt>
                      <c:pt idx="127">
                        <c:v>86.5</c:v>
                      </c:pt>
                      <c:pt idx="128">
                        <c:v>88</c:v>
                      </c:pt>
                      <c:pt idx="129">
                        <c:v>87.4</c:v>
                      </c:pt>
                      <c:pt idx="130">
                        <c:v>88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6-9583-4BB5-A323-1F554C463221}"/>
                  </c:ext>
                </c:extLst>
              </c15:ser>
            </c15:filteredLineSeries>
            <c15:filteredLineSeries>
              <c15:ser>
                <c:idx val="7"/>
                <c:order val="7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Feuil1!$A$9</c15:sqref>
                        </c15:formulaRef>
                      </c:ext>
                    </c:extLst>
                    <c:strCache>
                      <c:ptCount val="1"/>
                      <c:pt idx="0">
                        <c:v>Greece</c:v>
                      </c:pt>
                    </c:strCache>
                  </c:strRef>
                </c:tx>
                <c:spPr>
                  <a:ln w="28575" cap="rnd">
                    <a:solidFill>
                      <a:schemeClr val="accent2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Feuil1!$B$9:$EB$9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95.44</c:v>
                      </c:pt>
                      <c:pt idx="1">
                        <c:v>89.91</c:v>
                      </c:pt>
                      <c:pt idx="2">
                        <c:v>99.55</c:v>
                      </c:pt>
                      <c:pt idx="3">
                        <c:v>99.57</c:v>
                      </c:pt>
                      <c:pt idx="4">
                        <c:v>100.87</c:v>
                      </c:pt>
                      <c:pt idx="5">
                        <c:v>100.88</c:v>
                      </c:pt>
                      <c:pt idx="6">
                        <c:v>94.51</c:v>
                      </c:pt>
                      <c:pt idx="7">
                        <c:v>85.61</c:v>
                      </c:pt>
                      <c:pt idx="8">
                        <c:v>100.9</c:v>
                      </c:pt>
                      <c:pt idx="9">
                        <c:v>102.63</c:v>
                      </c:pt>
                      <c:pt idx="10">
                        <c:v>102.69</c:v>
                      </c:pt>
                      <c:pt idx="11">
                        <c:v>102.71</c:v>
                      </c:pt>
                      <c:pt idx="12">
                        <c:v>98.51</c:v>
                      </c:pt>
                      <c:pt idx="13">
                        <c:v>92.78</c:v>
                      </c:pt>
                      <c:pt idx="14">
                        <c:v>102.71</c:v>
                      </c:pt>
                      <c:pt idx="15">
                        <c:v>102.72</c:v>
                      </c:pt>
                      <c:pt idx="16">
                        <c:v>104.09</c:v>
                      </c:pt>
                      <c:pt idx="17">
                        <c:v>104.12</c:v>
                      </c:pt>
                      <c:pt idx="18">
                        <c:v>97.55</c:v>
                      </c:pt>
                      <c:pt idx="19">
                        <c:v>89.26</c:v>
                      </c:pt>
                      <c:pt idx="20">
                        <c:v>104.22</c:v>
                      </c:pt>
                      <c:pt idx="21">
                        <c:v>105.36</c:v>
                      </c:pt>
                      <c:pt idx="22">
                        <c:v>105.53</c:v>
                      </c:pt>
                      <c:pt idx="23">
                        <c:v>105.58</c:v>
                      </c:pt>
                      <c:pt idx="24">
                        <c:v>99.96</c:v>
                      </c:pt>
                      <c:pt idx="25">
                        <c:v>94.29</c:v>
                      </c:pt>
                      <c:pt idx="26">
                        <c:v>105.6</c:v>
                      </c:pt>
                      <c:pt idx="27">
                        <c:v>105.61</c:v>
                      </c:pt>
                      <c:pt idx="28">
                        <c:v>106.39</c:v>
                      </c:pt>
                      <c:pt idx="29">
                        <c:v>106.41</c:v>
                      </c:pt>
                      <c:pt idx="30">
                        <c:v>99.72</c:v>
                      </c:pt>
                      <c:pt idx="31">
                        <c:v>92.39</c:v>
                      </c:pt>
                      <c:pt idx="32">
                        <c:v>106.41</c:v>
                      </c:pt>
                      <c:pt idx="33">
                        <c:v>107.68</c:v>
                      </c:pt>
                      <c:pt idx="34">
                        <c:v>107.76</c:v>
                      </c:pt>
                      <c:pt idx="35">
                        <c:v>107.78</c:v>
                      </c:pt>
                      <c:pt idx="36">
                        <c:v>98.47</c:v>
                      </c:pt>
                      <c:pt idx="37">
                        <c:v>89.3</c:v>
                      </c:pt>
                      <c:pt idx="38">
                        <c:v>107.65</c:v>
                      </c:pt>
                      <c:pt idx="39">
                        <c:v>107.65</c:v>
                      </c:pt>
                      <c:pt idx="40">
                        <c:v>108.78</c:v>
                      </c:pt>
                      <c:pt idx="41">
                        <c:v>108.78</c:v>
                      </c:pt>
                      <c:pt idx="42">
                        <c:v>96.69</c:v>
                      </c:pt>
                      <c:pt idx="43">
                        <c:v>84.57</c:v>
                      </c:pt>
                      <c:pt idx="44">
                        <c:v>108.8</c:v>
                      </c:pt>
                      <c:pt idx="45">
                        <c:v>109.27</c:v>
                      </c:pt>
                      <c:pt idx="46">
                        <c:v>109.32</c:v>
                      </c:pt>
                      <c:pt idx="47">
                        <c:v>109.38</c:v>
                      </c:pt>
                      <c:pt idx="48">
                        <c:v>95.71</c:v>
                      </c:pt>
                      <c:pt idx="49">
                        <c:v>82.03</c:v>
                      </c:pt>
                      <c:pt idx="50">
                        <c:v>99.63</c:v>
                      </c:pt>
                      <c:pt idx="51">
                        <c:v>109.39</c:v>
                      </c:pt>
                      <c:pt idx="52">
                        <c:v>110.54</c:v>
                      </c:pt>
                      <c:pt idx="53">
                        <c:v>110.53</c:v>
                      </c:pt>
                      <c:pt idx="54">
                        <c:v>98.22</c:v>
                      </c:pt>
                      <c:pt idx="55">
                        <c:v>85.91</c:v>
                      </c:pt>
                      <c:pt idx="56">
                        <c:v>110.53</c:v>
                      </c:pt>
                      <c:pt idx="57">
                        <c:v>112.06</c:v>
                      </c:pt>
                      <c:pt idx="58">
                        <c:v>112.16</c:v>
                      </c:pt>
                      <c:pt idx="59">
                        <c:v>112.16</c:v>
                      </c:pt>
                      <c:pt idx="60">
                        <c:v>98.07</c:v>
                      </c:pt>
                      <c:pt idx="61">
                        <c:v>84.04</c:v>
                      </c:pt>
                      <c:pt idx="62">
                        <c:v>102.07</c:v>
                      </c:pt>
                      <c:pt idx="63">
                        <c:v>112.07</c:v>
                      </c:pt>
                      <c:pt idx="64">
                        <c:v>110.81</c:v>
                      </c:pt>
                      <c:pt idx="65">
                        <c:v>110.83</c:v>
                      </c:pt>
                      <c:pt idx="66">
                        <c:v>98.5</c:v>
                      </c:pt>
                      <c:pt idx="67">
                        <c:v>86.18</c:v>
                      </c:pt>
                      <c:pt idx="68">
                        <c:v>110.83</c:v>
                      </c:pt>
                      <c:pt idx="69">
                        <c:v>110.78</c:v>
                      </c:pt>
                      <c:pt idx="70">
                        <c:v>102.4</c:v>
                      </c:pt>
                      <c:pt idx="71">
                        <c:v>110.53</c:v>
                      </c:pt>
                      <c:pt idx="72">
                        <c:v>96.48</c:v>
                      </c:pt>
                      <c:pt idx="73">
                        <c:v>81.8</c:v>
                      </c:pt>
                      <c:pt idx="74">
                        <c:v>102.56</c:v>
                      </c:pt>
                      <c:pt idx="75">
                        <c:v>110.68</c:v>
                      </c:pt>
                      <c:pt idx="76">
                        <c:v>102.81</c:v>
                      </c:pt>
                      <c:pt idx="77">
                        <c:v>110.35</c:v>
                      </c:pt>
                      <c:pt idx="78">
                        <c:v>98.11</c:v>
                      </c:pt>
                      <c:pt idx="79">
                        <c:v>86.32</c:v>
                      </c:pt>
                      <c:pt idx="80">
                        <c:v>108.86</c:v>
                      </c:pt>
                      <c:pt idx="81">
                        <c:v>110.33</c:v>
                      </c:pt>
                      <c:pt idx="82">
                        <c:v>100.3</c:v>
                      </c:pt>
                      <c:pt idx="83">
                        <c:v>109.62</c:v>
                      </c:pt>
                      <c:pt idx="84">
                        <c:v>96.14</c:v>
                      </c:pt>
                      <c:pt idx="85">
                        <c:v>85.37</c:v>
                      </c:pt>
                      <c:pt idx="86">
                        <c:v>96.84</c:v>
                      </c:pt>
                      <c:pt idx="87">
                        <c:v>109.39</c:v>
                      </c:pt>
                      <c:pt idx="88">
                        <c:v>99.41</c:v>
                      </c:pt>
                      <c:pt idx="89">
                        <c:v>108.82</c:v>
                      </c:pt>
                      <c:pt idx="90">
                        <c:v>97.9</c:v>
                      </c:pt>
                      <c:pt idx="91">
                        <c:v>82.97</c:v>
                      </c:pt>
                      <c:pt idx="92">
                        <c:v>109.04</c:v>
                      </c:pt>
                      <c:pt idx="93">
                        <c:v>108.43</c:v>
                      </c:pt>
                      <c:pt idx="94">
                        <c:v>98.21</c:v>
                      </c:pt>
                      <c:pt idx="95">
                        <c:v>107.48</c:v>
                      </c:pt>
                      <c:pt idx="96">
                        <c:v>86.57</c:v>
                      </c:pt>
                      <c:pt idx="97">
                        <c:v>84.07</c:v>
                      </c:pt>
                      <c:pt idx="98">
                        <c:v>96.47</c:v>
                      </c:pt>
                      <c:pt idx="99">
                        <c:v>106.1</c:v>
                      </c:pt>
                      <c:pt idx="100">
                        <c:v>96.24</c:v>
                      </c:pt>
                      <c:pt idx="101">
                        <c:v>107.05</c:v>
                      </c:pt>
                      <c:pt idx="102">
                        <c:v>83.69</c:v>
                      </c:pt>
                      <c:pt idx="103">
                        <c:v>81.31</c:v>
                      </c:pt>
                      <c:pt idx="104">
                        <c:v>107.08</c:v>
                      </c:pt>
                      <c:pt idx="105">
                        <c:v>106.39</c:v>
                      </c:pt>
                      <c:pt idx="106">
                        <c:v>93.54</c:v>
                      </c:pt>
                      <c:pt idx="107">
                        <c:v>105.9</c:v>
                      </c:pt>
                      <c:pt idx="108">
                        <c:v>82.97</c:v>
                      </c:pt>
                      <c:pt idx="109">
                        <c:v>79.5</c:v>
                      </c:pt>
                      <c:pt idx="110">
                        <c:v>93.64</c:v>
                      </c:pt>
                      <c:pt idx="111">
                        <c:v>106.38</c:v>
                      </c:pt>
                      <c:pt idx="112">
                        <c:v>95.16</c:v>
                      </c:pt>
                      <c:pt idx="113">
                        <c:v>105.09</c:v>
                      </c:pt>
                      <c:pt idx="114">
                        <c:v>81.349999999999994</c:v>
                      </c:pt>
                      <c:pt idx="115">
                        <c:v>77.33</c:v>
                      </c:pt>
                      <c:pt idx="116">
                        <c:v>105.63</c:v>
                      </c:pt>
                      <c:pt idx="117">
                        <c:v>106.13</c:v>
                      </c:pt>
                      <c:pt idx="118">
                        <c:v>93.61</c:v>
                      </c:pt>
                      <c:pt idx="119">
                        <c:v>105.1</c:v>
                      </c:pt>
                      <c:pt idx="120">
                        <c:v>81.069999999999993</c:v>
                      </c:pt>
                      <c:pt idx="121">
                        <c:v>77.61</c:v>
                      </c:pt>
                      <c:pt idx="122">
                        <c:v>92.52</c:v>
                      </c:pt>
                      <c:pt idx="123">
                        <c:v>105.39</c:v>
                      </c:pt>
                      <c:pt idx="124">
                        <c:v>94.29</c:v>
                      </c:pt>
                      <c:pt idx="125">
                        <c:v>104.07</c:v>
                      </c:pt>
                      <c:pt idx="126">
                        <c:v>81.83</c:v>
                      </c:pt>
                      <c:pt idx="127">
                        <c:v>78.650000000000006</c:v>
                      </c:pt>
                      <c:pt idx="128">
                        <c:v>104.38</c:v>
                      </c:pt>
                      <c:pt idx="129">
                        <c:v>104.79</c:v>
                      </c:pt>
                      <c:pt idx="130">
                        <c:v>92.51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7-9583-4BB5-A323-1F554C463221}"/>
                  </c:ext>
                </c:extLst>
              </c15:ser>
            </c15:filteredLineSeries>
            <c15:filteredLineSeries>
              <c15:ser>
                <c:idx val="8"/>
                <c:order val="8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Feuil1!$A$10</c15:sqref>
                        </c15:formulaRef>
                      </c:ext>
                    </c:extLst>
                    <c:strCache>
                      <c:ptCount val="1"/>
                      <c:pt idx="0">
                        <c:v>Spain</c:v>
                      </c:pt>
                    </c:strCache>
                  </c:strRef>
                </c:tx>
                <c:spPr>
                  <a:ln w="28575" cap="rnd">
                    <a:solidFill>
                      <a:schemeClr val="accent3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Feuil1!$B$10:$EB$10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92.31</c:v>
                      </c:pt>
                      <c:pt idx="1">
                        <c:v>90.9</c:v>
                      </c:pt>
                      <c:pt idx="2">
                        <c:v>93.36</c:v>
                      </c:pt>
                      <c:pt idx="3">
                        <c:v>100.87</c:v>
                      </c:pt>
                      <c:pt idx="4">
                        <c:v>102.82</c:v>
                      </c:pt>
                      <c:pt idx="5">
                        <c:v>102.57</c:v>
                      </c:pt>
                      <c:pt idx="6">
                        <c:v>92.32</c:v>
                      </c:pt>
                      <c:pt idx="7">
                        <c:v>91.41</c:v>
                      </c:pt>
                      <c:pt idx="8">
                        <c:v>93.65</c:v>
                      </c:pt>
                      <c:pt idx="9">
                        <c:v>99.41</c:v>
                      </c:pt>
                      <c:pt idx="10">
                        <c:v>102.08</c:v>
                      </c:pt>
                      <c:pt idx="11">
                        <c:v>101.48</c:v>
                      </c:pt>
                      <c:pt idx="12">
                        <c:v>92.13</c:v>
                      </c:pt>
                      <c:pt idx="13">
                        <c:v>90.86</c:v>
                      </c:pt>
                      <c:pt idx="14">
                        <c:v>93.1</c:v>
                      </c:pt>
                      <c:pt idx="15">
                        <c:v>100.48</c:v>
                      </c:pt>
                      <c:pt idx="16">
                        <c:v>102.68</c:v>
                      </c:pt>
                      <c:pt idx="17">
                        <c:v>102.42</c:v>
                      </c:pt>
                      <c:pt idx="18">
                        <c:v>91.83</c:v>
                      </c:pt>
                      <c:pt idx="19">
                        <c:v>90.68</c:v>
                      </c:pt>
                      <c:pt idx="20">
                        <c:v>92.96</c:v>
                      </c:pt>
                      <c:pt idx="21">
                        <c:v>98.48</c:v>
                      </c:pt>
                      <c:pt idx="22">
                        <c:v>101.85</c:v>
                      </c:pt>
                      <c:pt idx="23">
                        <c:v>101.32</c:v>
                      </c:pt>
                      <c:pt idx="24">
                        <c:v>85.48</c:v>
                      </c:pt>
                      <c:pt idx="25">
                        <c:v>83.04</c:v>
                      </c:pt>
                      <c:pt idx="26">
                        <c:v>98.32</c:v>
                      </c:pt>
                      <c:pt idx="27">
                        <c:v>102.01</c:v>
                      </c:pt>
                      <c:pt idx="28">
                        <c:v>103.49</c:v>
                      </c:pt>
                      <c:pt idx="29">
                        <c:v>103.25</c:v>
                      </c:pt>
                      <c:pt idx="30">
                        <c:v>86.92</c:v>
                      </c:pt>
                      <c:pt idx="31">
                        <c:v>85.5</c:v>
                      </c:pt>
                      <c:pt idx="32">
                        <c:v>99.65</c:v>
                      </c:pt>
                      <c:pt idx="33">
                        <c:v>101.14</c:v>
                      </c:pt>
                      <c:pt idx="34">
                        <c:v>103.1</c:v>
                      </c:pt>
                      <c:pt idx="35">
                        <c:v>101.95</c:v>
                      </c:pt>
                      <c:pt idx="36">
                        <c:v>85.78</c:v>
                      </c:pt>
                      <c:pt idx="37">
                        <c:v>83.29</c:v>
                      </c:pt>
                      <c:pt idx="38">
                        <c:v>100.11</c:v>
                      </c:pt>
                      <c:pt idx="39">
                        <c:v>102.88</c:v>
                      </c:pt>
                      <c:pt idx="40">
                        <c:v>103.98</c:v>
                      </c:pt>
                      <c:pt idx="41">
                        <c:v>103.57</c:v>
                      </c:pt>
                      <c:pt idx="42">
                        <c:v>86.41</c:v>
                      </c:pt>
                      <c:pt idx="43">
                        <c:v>84.79</c:v>
                      </c:pt>
                      <c:pt idx="44">
                        <c:v>99.97</c:v>
                      </c:pt>
                      <c:pt idx="45">
                        <c:v>102.56</c:v>
                      </c:pt>
                      <c:pt idx="46">
                        <c:v>104.81</c:v>
                      </c:pt>
                      <c:pt idx="47">
                        <c:v>103.11</c:v>
                      </c:pt>
                      <c:pt idx="48">
                        <c:v>86.37</c:v>
                      </c:pt>
                      <c:pt idx="49">
                        <c:v>83.65</c:v>
                      </c:pt>
                      <c:pt idx="50">
                        <c:v>101.12</c:v>
                      </c:pt>
                      <c:pt idx="51">
                        <c:v>103.41</c:v>
                      </c:pt>
                      <c:pt idx="52">
                        <c:v>104.88</c:v>
                      </c:pt>
                      <c:pt idx="53">
                        <c:v>104.43</c:v>
                      </c:pt>
                      <c:pt idx="54">
                        <c:v>86.95</c:v>
                      </c:pt>
                      <c:pt idx="55">
                        <c:v>85.16</c:v>
                      </c:pt>
                      <c:pt idx="56">
                        <c:v>101.23</c:v>
                      </c:pt>
                      <c:pt idx="57">
                        <c:v>103.45</c:v>
                      </c:pt>
                      <c:pt idx="58">
                        <c:v>105.8</c:v>
                      </c:pt>
                      <c:pt idx="59">
                        <c:v>104.09</c:v>
                      </c:pt>
                      <c:pt idx="60">
                        <c:v>86.56</c:v>
                      </c:pt>
                      <c:pt idx="61">
                        <c:v>83.76</c:v>
                      </c:pt>
                      <c:pt idx="62">
                        <c:v>101.74</c:v>
                      </c:pt>
                      <c:pt idx="63">
                        <c:v>105.13</c:v>
                      </c:pt>
                      <c:pt idx="64">
                        <c:v>106.14</c:v>
                      </c:pt>
                      <c:pt idx="65">
                        <c:v>105.5</c:v>
                      </c:pt>
                      <c:pt idx="66">
                        <c:v>87.42</c:v>
                      </c:pt>
                      <c:pt idx="67">
                        <c:v>85.6</c:v>
                      </c:pt>
                      <c:pt idx="68">
                        <c:v>101.01</c:v>
                      </c:pt>
                      <c:pt idx="69">
                        <c:v>104.76</c:v>
                      </c:pt>
                      <c:pt idx="70">
                        <c:v>107.26</c:v>
                      </c:pt>
                      <c:pt idx="71">
                        <c:v>105.49</c:v>
                      </c:pt>
                      <c:pt idx="72">
                        <c:v>88.02</c:v>
                      </c:pt>
                      <c:pt idx="73">
                        <c:v>85.42</c:v>
                      </c:pt>
                      <c:pt idx="74">
                        <c:v>101.66</c:v>
                      </c:pt>
                      <c:pt idx="75">
                        <c:v>105.61</c:v>
                      </c:pt>
                      <c:pt idx="76">
                        <c:v>107.43</c:v>
                      </c:pt>
                      <c:pt idx="77">
                        <c:v>106.63</c:v>
                      </c:pt>
                      <c:pt idx="78">
                        <c:v>87.66</c:v>
                      </c:pt>
                      <c:pt idx="79">
                        <c:v>85.77</c:v>
                      </c:pt>
                      <c:pt idx="80">
                        <c:v>102.18</c:v>
                      </c:pt>
                      <c:pt idx="81">
                        <c:v>105.13</c:v>
                      </c:pt>
                      <c:pt idx="82">
                        <c:v>107.63</c:v>
                      </c:pt>
                      <c:pt idx="83">
                        <c:v>105.94</c:v>
                      </c:pt>
                      <c:pt idx="84">
                        <c:v>88.28</c:v>
                      </c:pt>
                      <c:pt idx="85">
                        <c:v>85.83</c:v>
                      </c:pt>
                      <c:pt idx="86">
                        <c:v>101.55</c:v>
                      </c:pt>
                      <c:pt idx="87">
                        <c:v>106.42</c:v>
                      </c:pt>
                      <c:pt idx="88">
                        <c:v>108.93</c:v>
                      </c:pt>
                      <c:pt idx="89">
                        <c:v>108.38</c:v>
                      </c:pt>
                      <c:pt idx="90">
                        <c:v>89.5</c:v>
                      </c:pt>
                      <c:pt idx="91">
                        <c:v>87.62</c:v>
                      </c:pt>
                      <c:pt idx="92">
                        <c:v>101.59</c:v>
                      </c:pt>
                      <c:pt idx="93">
                        <c:v>105.69</c:v>
                      </c:pt>
                      <c:pt idx="94">
                        <c:v>109.08</c:v>
                      </c:pt>
                      <c:pt idx="95">
                        <c:v>107.14</c:v>
                      </c:pt>
                      <c:pt idx="96">
                        <c:v>88.98</c:v>
                      </c:pt>
                      <c:pt idx="97">
                        <c:v>86.51</c:v>
                      </c:pt>
                      <c:pt idx="98">
                        <c:v>101.9</c:v>
                      </c:pt>
                      <c:pt idx="99">
                        <c:v>107.4</c:v>
                      </c:pt>
                      <c:pt idx="100">
                        <c:v>110.1</c:v>
                      </c:pt>
                      <c:pt idx="101">
                        <c:v>109.52</c:v>
                      </c:pt>
                      <c:pt idx="102">
                        <c:v>90.8</c:v>
                      </c:pt>
                      <c:pt idx="103">
                        <c:v>88.94</c:v>
                      </c:pt>
                      <c:pt idx="104">
                        <c:v>102.78</c:v>
                      </c:pt>
                      <c:pt idx="105">
                        <c:v>106.6</c:v>
                      </c:pt>
                      <c:pt idx="106">
                        <c:v>109.56</c:v>
                      </c:pt>
                      <c:pt idx="107">
                        <c:v>107.86</c:v>
                      </c:pt>
                      <c:pt idx="108">
                        <c:v>89.88</c:v>
                      </c:pt>
                      <c:pt idx="109">
                        <c:v>87.39</c:v>
                      </c:pt>
                      <c:pt idx="110">
                        <c:v>103.42</c:v>
                      </c:pt>
                      <c:pt idx="111">
                        <c:v>108.98</c:v>
                      </c:pt>
                      <c:pt idx="112">
                        <c:v>111.82</c:v>
                      </c:pt>
                      <c:pt idx="113">
                        <c:v>110.96</c:v>
                      </c:pt>
                      <c:pt idx="114">
                        <c:v>91.9</c:v>
                      </c:pt>
                      <c:pt idx="115">
                        <c:v>89.95</c:v>
                      </c:pt>
                      <c:pt idx="116">
                        <c:v>102.1</c:v>
                      </c:pt>
                      <c:pt idx="117">
                        <c:v>106.68</c:v>
                      </c:pt>
                      <c:pt idx="118">
                        <c:v>110.9</c:v>
                      </c:pt>
                      <c:pt idx="119">
                        <c:v>109.11</c:v>
                      </c:pt>
                      <c:pt idx="120">
                        <c:v>90.85</c:v>
                      </c:pt>
                      <c:pt idx="121">
                        <c:v>88.61</c:v>
                      </c:pt>
                      <c:pt idx="122">
                        <c:v>104.23</c:v>
                      </c:pt>
                      <c:pt idx="123">
                        <c:v>110.43</c:v>
                      </c:pt>
                      <c:pt idx="124">
                        <c:v>113.17</c:v>
                      </c:pt>
                      <c:pt idx="125">
                        <c:v>112.16</c:v>
                      </c:pt>
                      <c:pt idx="126">
                        <c:v>93.25</c:v>
                      </c:pt>
                      <c:pt idx="127">
                        <c:v>91.33</c:v>
                      </c:pt>
                      <c:pt idx="128">
                        <c:v>103.27</c:v>
                      </c:pt>
                      <c:pt idx="129">
                        <c:v>108.49</c:v>
                      </c:pt>
                      <c:pt idx="130">
                        <c:v>112.29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8-9583-4BB5-A323-1F554C463221}"/>
                  </c:ext>
                </c:extLst>
              </c15:ser>
            </c15:filteredLineSeries>
            <c15:filteredLineSeries>
              <c15:ser>
                <c:idx val="9"/>
                <c:order val="9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Feuil1!$A$11</c15:sqref>
                        </c15:formulaRef>
                      </c:ext>
                    </c:extLst>
                    <c:strCache>
                      <c:ptCount val="1"/>
                      <c:pt idx="0">
                        <c:v>France</c:v>
                      </c:pt>
                    </c:strCache>
                  </c:strRef>
                </c:tx>
                <c:spPr>
                  <a:ln w="28575" cap="rnd">
                    <a:solidFill>
                      <a:schemeClr val="accent4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Feuil1!$B$11:$EB$11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86.61</c:v>
                      </c:pt>
                      <c:pt idx="1">
                        <c:v>85.16</c:v>
                      </c:pt>
                      <c:pt idx="2">
                        <c:v>92.55</c:v>
                      </c:pt>
                      <c:pt idx="3">
                        <c:v>94.17</c:v>
                      </c:pt>
                      <c:pt idx="4">
                        <c:v>94.44</c:v>
                      </c:pt>
                      <c:pt idx="5">
                        <c:v>94.98</c:v>
                      </c:pt>
                      <c:pt idx="6">
                        <c:v>85.35</c:v>
                      </c:pt>
                      <c:pt idx="7">
                        <c:v>88.41</c:v>
                      </c:pt>
                      <c:pt idx="8">
                        <c:v>94.02</c:v>
                      </c:pt>
                      <c:pt idx="9">
                        <c:v>95.11</c:v>
                      </c:pt>
                      <c:pt idx="10">
                        <c:v>95.08</c:v>
                      </c:pt>
                      <c:pt idx="11">
                        <c:v>95.52</c:v>
                      </c:pt>
                      <c:pt idx="12">
                        <c:v>87.23</c:v>
                      </c:pt>
                      <c:pt idx="13">
                        <c:v>86.71</c:v>
                      </c:pt>
                      <c:pt idx="14">
                        <c:v>93.62</c:v>
                      </c:pt>
                      <c:pt idx="15">
                        <c:v>94.96</c:v>
                      </c:pt>
                      <c:pt idx="16">
                        <c:v>95.47</c:v>
                      </c:pt>
                      <c:pt idx="17">
                        <c:v>94.91</c:v>
                      </c:pt>
                      <c:pt idx="18">
                        <c:v>85.06</c:v>
                      </c:pt>
                      <c:pt idx="19">
                        <c:v>92.08</c:v>
                      </c:pt>
                      <c:pt idx="20">
                        <c:v>96.12</c:v>
                      </c:pt>
                      <c:pt idx="21">
                        <c:v>96.37</c:v>
                      </c:pt>
                      <c:pt idx="22">
                        <c:v>96.48</c:v>
                      </c:pt>
                      <c:pt idx="23">
                        <c:v>96.76</c:v>
                      </c:pt>
                      <c:pt idx="24">
                        <c:v>85.4</c:v>
                      </c:pt>
                      <c:pt idx="25">
                        <c:v>89.83</c:v>
                      </c:pt>
                      <c:pt idx="26">
                        <c:v>95.64</c:v>
                      </c:pt>
                      <c:pt idx="27">
                        <c:v>96.88</c:v>
                      </c:pt>
                      <c:pt idx="28">
                        <c:v>97.07</c:v>
                      </c:pt>
                      <c:pt idx="29">
                        <c:v>97.24</c:v>
                      </c:pt>
                      <c:pt idx="30">
                        <c:v>86.79</c:v>
                      </c:pt>
                      <c:pt idx="31">
                        <c:v>91.69</c:v>
                      </c:pt>
                      <c:pt idx="32">
                        <c:v>97.1</c:v>
                      </c:pt>
                      <c:pt idx="33">
                        <c:v>97.85</c:v>
                      </c:pt>
                      <c:pt idx="34">
                        <c:v>97.65</c:v>
                      </c:pt>
                      <c:pt idx="35">
                        <c:v>98.21</c:v>
                      </c:pt>
                      <c:pt idx="36">
                        <c:v>90.09</c:v>
                      </c:pt>
                      <c:pt idx="37">
                        <c:v>88.07</c:v>
                      </c:pt>
                      <c:pt idx="38">
                        <c:v>96.67</c:v>
                      </c:pt>
                      <c:pt idx="39">
                        <c:v>98.03</c:v>
                      </c:pt>
                      <c:pt idx="40">
                        <c:v>99.12</c:v>
                      </c:pt>
                      <c:pt idx="41">
                        <c:v>97.81</c:v>
                      </c:pt>
                      <c:pt idx="42">
                        <c:v>85.36</c:v>
                      </c:pt>
                      <c:pt idx="43">
                        <c:v>92.61</c:v>
                      </c:pt>
                      <c:pt idx="44">
                        <c:v>97.59</c:v>
                      </c:pt>
                      <c:pt idx="45">
                        <c:v>99.47</c:v>
                      </c:pt>
                      <c:pt idx="46">
                        <c:v>99.23</c:v>
                      </c:pt>
                      <c:pt idx="47">
                        <c:v>100.35</c:v>
                      </c:pt>
                      <c:pt idx="48">
                        <c:v>90.23</c:v>
                      </c:pt>
                      <c:pt idx="49">
                        <c:v>89.7</c:v>
                      </c:pt>
                      <c:pt idx="50">
                        <c:v>97.82</c:v>
                      </c:pt>
                      <c:pt idx="51">
                        <c:v>99.57</c:v>
                      </c:pt>
                      <c:pt idx="52">
                        <c:v>100.1</c:v>
                      </c:pt>
                      <c:pt idx="53">
                        <c:v>100.49</c:v>
                      </c:pt>
                      <c:pt idx="54">
                        <c:v>87.94</c:v>
                      </c:pt>
                      <c:pt idx="55">
                        <c:v>92.92</c:v>
                      </c:pt>
                      <c:pt idx="56">
                        <c:v>99.75</c:v>
                      </c:pt>
                      <c:pt idx="57">
                        <c:v>101.11</c:v>
                      </c:pt>
                      <c:pt idx="58">
                        <c:v>100.71</c:v>
                      </c:pt>
                      <c:pt idx="59">
                        <c:v>101.87</c:v>
                      </c:pt>
                      <c:pt idx="60">
                        <c:v>90.55</c:v>
                      </c:pt>
                      <c:pt idx="61">
                        <c:v>90.03</c:v>
                      </c:pt>
                      <c:pt idx="62">
                        <c:v>100.48</c:v>
                      </c:pt>
                      <c:pt idx="63">
                        <c:v>102.01</c:v>
                      </c:pt>
                      <c:pt idx="64">
                        <c:v>102.9</c:v>
                      </c:pt>
                      <c:pt idx="65">
                        <c:v>102.73</c:v>
                      </c:pt>
                      <c:pt idx="66">
                        <c:v>89</c:v>
                      </c:pt>
                      <c:pt idx="67">
                        <c:v>95.08</c:v>
                      </c:pt>
                      <c:pt idx="68">
                        <c:v>101.93</c:v>
                      </c:pt>
                      <c:pt idx="69">
                        <c:v>102.91</c:v>
                      </c:pt>
                      <c:pt idx="70">
                        <c:v>103.26</c:v>
                      </c:pt>
                      <c:pt idx="71">
                        <c:v>103.93</c:v>
                      </c:pt>
                      <c:pt idx="72">
                        <c:v>88.03</c:v>
                      </c:pt>
                      <c:pt idx="73">
                        <c:v>93.94</c:v>
                      </c:pt>
                      <c:pt idx="74">
                        <c:v>102.15</c:v>
                      </c:pt>
                      <c:pt idx="75">
                        <c:v>103.24</c:v>
                      </c:pt>
                      <c:pt idx="76">
                        <c:v>103.55</c:v>
                      </c:pt>
                      <c:pt idx="77">
                        <c:v>102.15</c:v>
                      </c:pt>
                      <c:pt idx="78">
                        <c:v>89.21</c:v>
                      </c:pt>
                      <c:pt idx="79">
                        <c:v>96.71</c:v>
                      </c:pt>
                      <c:pt idx="80">
                        <c:v>103.5</c:v>
                      </c:pt>
                      <c:pt idx="81">
                        <c:v>104.14</c:v>
                      </c:pt>
                      <c:pt idx="82">
                        <c:v>104.52</c:v>
                      </c:pt>
                      <c:pt idx="83">
                        <c:v>104.88</c:v>
                      </c:pt>
                      <c:pt idx="84">
                        <c:v>89.53</c:v>
                      </c:pt>
                      <c:pt idx="85">
                        <c:v>94.08</c:v>
                      </c:pt>
                      <c:pt idx="86">
                        <c:v>102.34</c:v>
                      </c:pt>
                      <c:pt idx="87">
                        <c:v>102.96</c:v>
                      </c:pt>
                      <c:pt idx="88">
                        <c:v>104.03</c:v>
                      </c:pt>
                      <c:pt idx="89">
                        <c:v>102.03</c:v>
                      </c:pt>
                      <c:pt idx="90">
                        <c:v>89.91</c:v>
                      </c:pt>
                      <c:pt idx="91">
                        <c:v>97.63</c:v>
                      </c:pt>
                      <c:pt idx="92">
                        <c:v>104.27</c:v>
                      </c:pt>
                      <c:pt idx="93">
                        <c:v>104.34</c:v>
                      </c:pt>
                      <c:pt idx="94">
                        <c:v>104.03</c:v>
                      </c:pt>
                      <c:pt idx="95">
                        <c:v>104.86</c:v>
                      </c:pt>
                      <c:pt idx="96">
                        <c:v>88.62</c:v>
                      </c:pt>
                      <c:pt idx="97">
                        <c:v>93.26</c:v>
                      </c:pt>
                      <c:pt idx="98">
                        <c:v>101.42</c:v>
                      </c:pt>
                      <c:pt idx="99">
                        <c:v>103.09</c:v>
                      </c:pt>
                      <c:pt idx="100">
                        <c:v>104.65</c:v>
                      </c:pt>
                      <c:pt idx="101">
                        <c:v>101.39</c:v>
                      </c:pt>
                      <c:pt idx="102">
                        <c:v>87.44</c:v>
                      </c:pt>
                      <c:pt idx="103">
                        <c:v>92.67</c:v>
                      </c:pt>
                      <c:pt idx="104">
                        <c:v>102.93</c:v>
                      </c:pt>
                      <c:pt idx="105">
                        <c:v>104.14</c:v>
                      </c:pt>
                      <c:pt idx="106">
                        <c:v>104.02</c:v>
                      </c:pt>
                      <c:pt idx="107">
                        <c:v>104.55</c:v>
                      </c:pt>
                      <c:pt idx="108">
                        <c:v>90.75</c:v>
                      </c:pt>
                      <c:pt idx="109">
                        <c:v>88.39</c:v>
                      </c:pt>
                      <c:pt idx="110">
                        <c:v>99.71</c:v>
                      </c:pt>
                      <c:pt idx="111">
                        <c:v>102.65</c:v>
                      </c:pt>
                      <c:pt idx="112">
                        <c:v>104.27</c:v>
                      </c:pt>
                      <c:pt idx="113">
                        <c:v>104.07</c:v>
                      </c:pt>
                      <c:pt idx="114">
                        <c:v>90.06</c:v>
                      </c:pt>
                      <c:pt idx="115">
                        <c:v>92.02</c:v>
                      </c:pt>
                      <c:pt idx="116">
                        <c:v>101.69</c:v>
                      </c:pt>
                      <c:pt idx="117">
                        <c:v>103.3</c:v>
                      </c:pt>
                      <c:pt idx="118">
                        <c:v>103.84</c:v>
                      </c:pt>
                      <c:pt idx="119">
                        <c:v>104.46</c:v>
                      </c:pt>
                      <c:pt idx="120">
                        <c:v>93.14</c:v>
                      </c:pt>
                      <c:pt idx="121">
                        <c:v>91.1</c:v>
                      </c:pt>
                      <c:pt idx="122">
                        <c:v>100.34</c:v>
                      </c:pt>
                      <c:pt idx="123">
                        <c:v>102.75</c:v>
                      </c:pt>
                      <c:pt idx="124">
                        <c:v>104.28</c:v>
                      </c:pt>
                      <c:pt idx="125">
                        <c:v>104.05</c:v>
                      </c:pt>
                      <c:pt idx="126">
                        <c:v>91.35</c:v>
                      </c:pt>
                      <c:pt idx="127">
                        <c:v>93.31</c:v>
                      </c:pt>
                      <c:pt idx="128">
                        <c:v>102.73</c:v>
                      </c:pt>
                      <c:pt idx="129">
                        <c:v>104.4</c:v>
                      </c:pt>
                      <c:pt idx="130">
                        <c:v>104.01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9-9583-4BB5-A323-1F554C463221}"/>
                  </c:ext>
                </c:extLst>
              </c15:ser>
            </c15:filteredLineSeries>
            <c15:filteredLineSeries>
              <c15:ser>
                <c:idx val="10"/>
                <c:order val="10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Feuil1!$A$12</c15:sqref>
                        </c15:formulaRef>
                      </c:ext>
                    </c:extLst>
                    <c:strCache>
                      <c:ptCount val="1"/>
                      <c:pt idx="0">
                        <c:v>Croatia</c:v>
                      </c:pt>
                    </c:strCache>
                  </c:strRef>
                </c:tx>
                <c:spPr>
                  <a:ln w="28575" cap="rnd">
                    <a:solidFill>
                      <a:schemeClr val="accent5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Feuil1!$B$12:$EB$12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107.73</c:v>
                      </c:pt>
                      <c:pt idx="1">
                        <c:v>106.49</c:v>
                      </c:pt>
                      <c:pt idx="2">
                        <c:v>110.89</c:v>
                      </c:pt>
                      <c:pt idx="3">
                        <c:v>113.79</c:v>
                      </c:pt>
                      <c:pt idx="4">
                        <c:v>116.34</c:v>
                      </c:pt>
                      <c:pt idx="5">
                        <c:v>117.55</c:v>
                      </c:pt>
                      <c:pt idx="6">
                        <c:v>110.07</c:v>
                      </c:pt>
                      <c:pt idx="7">
                        <c:v>109.01</c:v>
                      </c:pt>
                      <c:pt idx="8">
                        <c:v>111.18</c:v>
                      </c:pt>
                      <c:pt idx="9">
                        <c:v>115.95</c:v>
                      </c:pt>
                      <c:pt idx="10">
                        <c:v>119.4</c:v>
                      </c:pt>
                      <c:pt idx="11">
                        <c:v>113.51</c:v>
                      </c:pt>
                      <c:pt idx="12">
                        <c:v>106.74</c:v>
                      </c:pt>
                      <c:pt idx="13">
                        <c:v>105.92</c:v>
                      </c:pt>
                      <c:pt idx="14">
                        <c:v>112.25</c:v>
                      </c:pt>
                      <c:pt idx="15">
                        <c:v>118.43</c:v>
                      </c:pt>
                      <c:pt idx="16">
                        <c:v>119.94</c:v>
                      </c:pt>
                      <c:pt idx="17">
                        <c:v>120.67</c:v>
                      </c:pt>
                      <c:pt idx="18">
                        <c:v>108.77</c:v>
                      </c:pt>
                      <c:pt idx="19">
                        <c:v>104.8</c:v>
                      </c:pt>
                      <c:pt idx="20">
                        <c:v>111.69</c:v>
                      </c:pt>
                      <c:pt idx="21">
                        <c:v>116.19</c:v>
                      </c:pt>
                      <c:pt idx="22">
                        <c:v>117.34</c:v>
                      </c:pt>
                      <c:pt idx="23">
                        <c:v>108.27</c:v>
                      </c:pt>
                      <c:pt idx="24">
                        <c:v>98.87</c:v>
                      </c:pt>
                      <c:pt idx="25">
                        <c:v>101.41</c:v>
                      </c:pt>
                      <c:pt idx="26">
                        <c:v>107.39</c:v>
                      </c:pt>
                      <c:pt idx="27">
                        <c:v>113.67</c:v>
                      </c:pt>
                      <c:pt idx="28">
                        <c:v>115.37</c:v>
                      </c:pt>
                      <c:pt idx="29">
                        <c:v>114.73</c:v>
                      </c:pt>
                      <c:pt idx="30">
                        <c:v>103.64</c:v>
                      </c:pt>
                      <c:pt idx="31">
                        <c:v>100.77</c:v>
                      </c:pt>
                      <c:pt idx="32">
                        <c:v>108.26</c:v>
                      </c:pt>
                      <c:pt idx="33">
                        <c:v>110.95</c:v>
                      </c:pt>
                      <c:pt idx="34">
                        <c:v>113.53</c:v>
                      </c:pt>
                      <c:pt idx="35">
                        <c:v>109.56</c:v>
                      </c:pt>
                      <c:pt idx="36">
                        <c:v>101.52</c:v>
                      </c:pt>
                      <c:pt idx="37">
                        <c:v>98.74</c:v>
                      </c:pt>
                      <c:pt idx="38">
                        <c:v>102.94</c:v>
                      </c:pt>
                      <c:pt idx="39">
                        <c:v>108.28</c:v>
                      </c:pt>
                      <c:pt idx="40">
                        <c:v>111.79</c:v>
                      </c:pt>
                      <c:pt idx="41">
                        <c:v>110.54</c:v>
                      </c:pt>
                      <c:pt idx="42">
                        <c:v>97.22</c:v>
                      </c:pt>
                      <c:pt idx="43">
                        <c:v>92.95</c:v>
                      </c:pt>
                      <c:pt idx="44">
                        <c:v>97.72</c:v>
                      </c:pt>
                      <c:pt idx="45">
                        <c:v>108.74</c:v>
                      </c:pt>
                      <c:pt idx="46">
                        <c:v>111.47</c:v>
                      </c:pt>
                      <c:pt idx="47">
                        <c:v>106.13</c:v>
                      </c:pt>
                      <c:pt idx="48">
                        <c:v>96.78</c:v>
                      </c:pt>
                      <c:pt idx="49">
                        <c:v>93.38</c:v>
                      </c:pt>
                      <c:pt idx="50">
                        <c:v>96.19</c:v>
                      </c:pt>
                      <c:pt idx="51">
                        <c:v>106.28</c:v>
                      </c:pt>
                      <c:pt idx="52">
                        <c:v>108.9</c:v>
                      </c:pt>
                      <c:pt idx="53">
                        <c:v>105.34</c:v>
                      </c:pt>
                      <c:pt idx="54">
                        <c:v>94.15</c:v>
                      </c:pt>
                      <c:pt idx="55">
                        <c:v>92.11</c:v>
                      </c:pt>
                      <c:pt idx="56">
                        <c:v>98.53</c:v>
                      </c:pt>
                      <c:pt idx="57">
                        <c:v>110.67</c:v>
                      </c:pt>
                      <c:pt idx="58">
                        <c:v>112.44</c:v>
                      </c:pt>
                      <c:pt idx="59">
                        <c:v>105.75</c:v>
                      </c:pt>
                      <c:pt idx="60">
                        <c:v>98.47</c:v>
                      </c:pt>
                      <c:pt idx="61">
                        <c:v>97.13</c:v>
                      </c:pt>
                      <c:pt idx="62">
                        <c:v>97.71</c:v>
                      </c:pt>
                      <c:pt idx="63">
                        <c:v>105.22</c:v>
                      </c:pt>
                      <c:pt idx="64">
                        <c:v>107.02</c:v>
                      </c:pt>
                      <c:pt idx="65">
                        <c:v>104.13</c:v>
                      </c:pt>
                      <c:pt idx="66">
                        <c:v>95.5</c:v>
                      </c:pt>
                      <c:pt idx="67">
                        <c:v>92.62</c:v>
                      </c:pt>
                      <c:pt idx="68">
                        <c:v>97.9</c:v>
                      </c:pt>
                      <c:pt idx="69">
                        <c:v>104.91</c:v>
                      </c:pt>
                      <c:pt idx="70">
                        <c:v>106.55</c:v>
                      </c:pt>
                      <c:pt idx="71">
                        <c:v>98.06</c:v>
                      </c:pt>
                      <c:pt idx="72">
                        <c:v>91.93</c:v>
                      </c:pt>
                      <c:pt idx="73">
                        <c:v>90.48</c:v>
                      </c:pt>
                      <c:pt idx="74">
                        <c:v>97.97</c:v>
                      </c:pt>
                      <c:pt idx="75">
                        <c:v>103.05</c:v>
                      </c:pt>
                      <c:pt idx="76">
                        <c:v>103.19</c:v>
                      </c:pt>
                      <c:pt idx="77">
                        <c:v>101.5</c:v>
                      </c:pt>
                      <c:pt idx="78">
                        <c:v>94.36</c:v>
                      </c:pt>
                      <c:pt idx="79">
                        <c:v>91.59</c:v>
                      </c:pt>
                      <c:pt idx="80">
                        <c:v>97.6</c:v>
                      </c:pt>
                      <c:pt idx="81">
                        <c:v>105.76</c:v>
                      </c:pt>
                      <c:pt idx="82">
                        <c:v>106.16</c:v>
                      </c:pt>
                      <c:pt idx="83">
                        <c:v>100.1</c:v>
                      </c:pt>
                      <c:pt idx="84">
                        <c:v>94.22</c:v>
                      </c:pt>
                      <c:pt idx="85">
                        <c:v>92.25</c:v>
                      </c:pt>
                      <c:pt idx="86">
                        <c:v>98.51</c:v>
                      </c:pt>
                      <c:pt idx="87">
                        <c:v>104.15</c:v>
                      </c:pt>
                      <c:pt idx="88">
                        <c:v>106.34</c:v>
                      </c:pt>
                      <c:pt idx="89">
                        <c:v>103.54</c:v>
                      </c:pt>
                      <c:pt idx="90">
                        <c:v>95.62</c:v>
                      </c:pt>
                      <c:pt idx="91">
                        <c:v>92.97</c:v>
                      </c:pt>
                      <c:pt idx="92">
                        <c:v>99.5</c:v>
                      </c:pt>
                      <c:pt idx="93">
                        <c:v>106.73</c:v>
                      </c:pt>
                      <c:pt idx="94">
                        <c:v>106.49</c:v>
                      </c:pt>
                      <c:pt idx="95">
                        <c:v>99.69</c:v>
                      </c:pt>
                      <c:pt idx="96">
                        <c:v>92.97</c:v>
                      </c:pt>
                      <c:pt idx="97">
                        <c:v>90.79</c:v>
                      </c:pt>
                      <c:pt idx="98">
                        <c:v>99.62</c:v>
                      </c:pt>
                      <c:pt idx="99">
                        <c:v>105.24</c:v>
                      </c:pt>
                      <c:pt idx="100">
                        <c:v>104.6</c:v>
                      </c:pt>
                      <c:pt idx="101">
                        <c:v>100.76</c:v>
                      </c:pt>
                      <c:pt idx="102">
                        <c:v>91.47</c:v>
                      </c:pt>
                      <c:pt idx="103">
                        <c:v>88.51</c:v>
                      </c:pt>
                      <c:pt idx="104">
                        <c:v>99.84</c:v>
                      </c:pt>
                      <c:pt idx="105">
                        <c:v>109.28</c:v>
                      </c:pt>
                      <c:pt idx="106">
                        <c:v>109.18</c:v>
                      </c:pt>
                      <c:pt idx="107">
                        <c:v>100.49</c:v>
                      </c:pt>
                      <c:pt idx="108">
                        <c:v>92.9</c:v>
                      </c:pt>
                      <c:pt idx="109">
                        <c:v>90.74</c:v>
                      </c:pt>
                      <c:pt idx="110">
                        <c:v>98.4</c:v>
                      </c:pt>
                      <c:pt idx="111">
                        <c:v>108.66</c:v>
                      </c:pt>
                      <c:pt idx="112">
                        <c:v>106.91</c:v>
                      </c:pt>
                      <c:pt idx="113">
                        <c:v>105.83</c:v>
                      </c:pt>
                      <c:pt idx="114">
                        <c:v>93.84</c:v>
                      </c:pt>
                      <c:pt idx="115">
                        <c:v>89.09</c:v>
                      </c:pt>
                      <c:pt idx="116">
                        <c:v>96.88</c:v>
                      </c:pt>
                      <c:pt idx="117">
                        <c:v>109.56</c:v>
                      </c:pt>
                      <c:pt idx="118">
                        <c:v>107.74</c:v>
                      </c:pt>
                      <c:pt idx="119">
                        <c:v>101.15</c:v>
                      </c:pt>
                      <c:pt idx="120">
                        <c:v>90.14</c:v>
                      </c:pt>
                      <c:pt idx="121">
                        <c:v>88.08</c:v>
                      </c:pt>
                      <c:pt idx="122">
                        <c:v>96.43</c:v>
                      </c:pt>
                      <c:pt idx="123">
                        <c:v>105.67</c:v>
                      </c:pt>
                      <c:pt idx="124">
                        <c:v>106.24</c:v>
                      </c:pt>
                      <c:pt idx="125">
                        <c:v>103.01</c:v>
                      </c:pt>
                      <c:pt idx="126">
                        <c:v>90.62</c:v>
                      </c:pt>
                      <c:pt idx="127">
                        <c:v>88.86</c:v>
                      </c:pt>
                      <c:pt idx="128">
                        <c:v>94.7</c:v>
                      </c:pt>
                      <c:pt idx="129">
                        <c:v>106.64</c:v>
                      </c:pt>
                      <c:pt idx="130">
                        <c:v>106.5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A-9583-4BB5-A323-1F554C463221}"/>
                  </c:ext>
                </c:extLst>
              </c15:ser>
            </c15:filteredLineSeries>
            <c15:filteredLineSeries>
              <c15:ser>
                <c:idx val="11"/>
                <c:order val="1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Feuil1!$A$13</c15:sqref>
                        </c15:formulaRef>
                      </c:ext>
                    </c:extLst>
                    <c:strCache>
                      <c:ptCount val="1"/>
                      <c:pt idx="0">
                        <c:v>Italy</c:v>
                      </c:pt>
                    </c:strCache>
                  </c:strRef>
                </c:tx>
                <c:spPr>
                  <a:ln w="28575" cap="rnd">
                    <a:solidFill>
                      <a:schemeClr val="accent6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Feuil1!$B$13:$EB$13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90.7</c:v>
                      </c:pt>
                      <c:pt idx="1">
                        <c:v>88.7</c:v>
                      </c:pt>
                      <c:pt idx="2">
                        <c:v>99</c:v>
                      </c:pt>
                      <c:pt idx="3">
                        <c:v>102.4</c:v>
                      </c:pt>
                      <c:pt idx="4">
                        <c:v>102.5</c:v>
                      </c:pt>
                      <c:pt idx="5">
                        <c:v>102.8</c:v>
                      </c:pt>
                      <c:pt idx="6">
                        <c:v>89.7</c:v>
                      </c:pt>
                      <c:pt idx="7">
                        <c:v>88.5</c:v>
                      </c:pt>
                      <c:pt idx="8">
                        <c:v>96.8</c:v>
                      </c:pt>
                      <c:pt idx="9">
                        <c:v>103.4</c:v>
                      </c:pt>
                      <c:pt idx="10">
                        <c:v>103.4</c:v>
                      </c:pt>
                      <c:pt idx="11">
                        <c:v>103.4</c:v>
                      </c:pt>
                      <c:pt idx="12">
                        <c:v>91.8</c:v>
                      </c:pt>
                      <c:pt idx="13">
                        <c:v>91.1</c:v>
                      </c:pt>
                      <c:pt idx="14">
                        <c:v>99.5</c:v>
                      </c:pt>
                      <c:pt idx="15">
                        <c:v>103.8</c:v>
                      </c:pt>
                      <c:pt idx="16">
                        <c:v>103.9</c:v>
                      </c:pt>
                      <c:pt idx="17">
                        <c:v>103.6</c:v>
                      </c:pt>
                      <c:pt idx="18">
                        <c:v>92</c:v>
                      </c:pt>
                      <c:pt idx="19">
                        <c:v>90.2</c:v>
                      </c:pt>
                      <c:pt idx="20">
                        <c:v>100.1</c:v>
                      </c:pt>
                      <c:pt idx="21">
                        <c:v>104.2</c:v>
                      </c:pt>
                      <c:pt idx="22">
                        <c:v>104.5</c:v>
                      </c:pt>
                      <c:pt idx="23">
                        <c:v>104.5</c:v>
                      </c:pt>
                      <c:pt idx="24">
                        <c:v>92.2</c:v>
                      </c:pt>
                      <c:pt idx="25">
                        <c:v>90.7</c:v>
                      </c:pt>
                      <c:pt idx="26">
                        <c:v>98.7</c:v>
                      </c:pt>
                      <c:pt idx="27">
                        <c:v>104.4</c:v>
                      </c:pt>
                      <c:pt idx="28">
                        <c:v>104.8</c:v>
                      </c:pt>
                      <c:pt idx="29">
                        <c:v>104.8</c:v>
                      </c:pt>
                      <c:pt idx="30">
                        <c:v>92.6</c:v>
                      </c:pt>
                      <c:pt idx="31">
                        <c:v>92</c:v>
                      </c:pt>
                      <c:pt idx="32">
                        <c:v>99.6</c:v>
                      </c:pt>
                      <c:pt idx="33">
                        <c:v>105.2</c:v>
                      </c:pt>
                      <c:pt idx="34">
                        <c:v>105.3</c:v>
                      </c:pt>
                      <c:pt idx="35">
                        <c:v>105.3</c:v>
                      </c:pt>
                      <c:pt idx="36">
                        <c:v>84.7</c:v>
                      </c:pt>
                      <c:pt idx="37">
                        <c:v>82.4</c:v>
                      </c:pt>
                      <c:pt idx="38">
                        <c:v>100.9</c:v>
                      </c:pt>
                      <c:pt idx="39">
                        <c:v>106</c:v>
                      </c:pt>
                      <c:pt idx="40">
                        <c:v>106.1</c:v>
                      </c:pt>
                      <c:pt idx="41">
                        <c:v>106.2</c:v>
                      </c:pt>
                      <c:pt idx="42">
                        <c:v>83.4</c:v>
                      </c:pt>
                      <c:pt idx="43">
                        <c:v>81.3</c:v>
                      </c:pt>
                      <c:pt idx="44">
                        <c:v>103</c:v>
                      </c:pt>
                      <c:pt idx="45">
                        <c:v>107.3</c:v>
                      </c:pt>
                      <c:pt idx="46">
                        <c:v>107.5</c:v>
                      </c:pt>
                      <c:pt idx="47">
                        <c:v>107.3</c:v>
                      </c:pt>
                      <c:pt idx="48">
                        <c:v>86.1</c:v>
                      </c:pt>
                      <c:pt idx="49">
                        <c:v>84</c:v>
                      </c:pt>
                      <c:pt idx="50">
                        <c:v>103.5</c:v>
                      </c:pt>
                      <c:pt idx="51">
                        <c:v>107.9</c:v>
                      </c:pt>
                      <c:pt idx="52">
                        <c:v>108.4</c:v>
                      </c:pt>
                      <c:pt idx="53">
                        <c:v>108.2</c:v>
                      </c:pt>
                      <c:pt idx="54">
                        <c:v>89.4</c:v>
                      </c:pt>
                      <c:pt idx="55">
                        <c:v>84.7</c:v>
                      </c:pt>
                      <c:pt idx="56">
                        <c:v>104.1</c:v>
                      </c:pt>
                      <c:pt idx="57">
                        <c:v>108.4</c:v>
                      </c:pt>
                      <c:pt idx="58">
                        <c:v>108.7</c:v>
                      </c:pt>
                      <c:pt idx="59">
                        <c:v>108.3</c:v>
                      </c:pt>
                      <c:pt idx="60">
                        <c:v>85</c:v>
                      </c:pt>
                      <c:pt idx="61">
                        <c:v>82.7</c:v>
                      </c:pt>
                      <c:pt idx="62">
                        <c:v>101.9</c:v>
                      </c:pt>
                      <c:pt idx="63">
                        <c:v>108.5</c:v>
                      </c:pt>
                      <c:pt idx="64">
                        <c:v>108.5</c:v>
                      </c:pt>
                      <c:pt idx="65">
                        <c:v>108.4</c:v>
                      </c:pt>
                      <c:pt idx="66">
                        <c:v>88.1</c:v>
                      </c:pt>
                      <c:pt idx="67">
                        <c:v>83.8</c:v>
                      </c:pt>
                      <c:pt idx="68">
                        <c:v>103.5</c:v>
                      </c:pt>
                      <c:pt idx="69">
                        <c:v>109.3</c:v>
                      </c:pt>
                      <c:pt idx="70">
                        <c:v>109.2</c:v>
                      </c:pt>
                      <c:pt idx="71">
                        <c:v>109.1</c:v>
                      </c:pt>
                      <c:pt idx="72">
                        <c:v>85</c:v>
                      </c:pt>
                      <c:pt idx="73">
                        <c:v>81.8</c:v>
                      </c:pt>
                      <c:pt idx="74">
                        <c:v>102.6</c:v>
                      </c:pt>
                      <c:pt idx="75">
                        <c:v>109.4</c:v>
                      </c:pt>
                      <c:pt idx="76">
                        <c:v>109.2</c:v>
                      </c:pt>
                      <c:pt idx="77">
                        <c:v>109</c:v>
                      </c:pt>
                      <c:pt idx="78">
                        <c:v>87.5</c:v>
                      </c:pt>
                      <c:pt idx="79">
                        <c:v>82.5</c:v>
                      </c:pt>
                      <c:pt idx="80">
                        <c:v>104.3</c:v>
                      </c:pt>
                      <c:pt idx="81">
                        <c:v>109.7</c:v>
                      </c:pt>
                      <c:pt idx="82">
                        <c:v>109.7</c:v>
                      </c:pt>
                      <c:pt idx="83">
                        <c:v>109.6</c:v>
                      </c:pt>
                      <c:pt idx="84">
                        <c:v>83.7</c:v>
                      </c:pt>
                      <c:pt idx="85">
                        <c:v>81.5</c:v>
                      </c:pt>
                      <c:pt idx="86">
                        <c:v>103</c:v>
                      </c:pt>
                      <c:pt idx="87">
                        <c:v>109.7</c:v>
                      </c:pt>
                      <c:pt idx="88">
                        <c:v>109.7</c:v>
                      </c:pt>
                      <c:pt idx="89">
                        <c:v>109.8</c:v>
                      </c:pt>
                      <c:pt idx="90">
                        <c:v>86.9</c:v>
                      </c:pt>
                      <c:pt idx="91">
                        <c:v>82.2</c:v>
                      </c:pt>
                      <c:pt idx="92">
                        <c:v>103.3</c:v>
                      </c:pt>
                      <c:pt idx="93">
                        <c:v>110.1</c:v>
                      </c:pt>
                      <c:pt idx="94">
                        <c:v>110</c:v>
                      </c:pt>
                      <c:pt idx="95">
                        <c:v>110</c:v>
                      </c:pt>
                      <c:pt idx="96">
                        <c:v>84.7</c:v>
                      </c:pt>
                      <c:pt idx="97">
                        <c:v>82.1</c:v>
                      </c:pt>
                      <c:pt idx="98">
                        <c:v>101.7</c:v>
                      </c:pt>
                      <c:pt idx="99">
                        <c:v>109.6</c:v>
                      </c:pt>
                      <c:pt idx="100">
                        <c:v>109.5</c:v>
                      </c:pt>
                      <c:pt idx="101">
                        <c:v>109.7</c:v>
                      </c:pt>
                      <c:pt idx="102">
                        <c:v>86.3</c:v>
                      </c:pt>
                      <c:pt idx="103">
                        <c:v>81.8</c:v>
                      </c:pt>
                      <c:pt idx="104">
                        <c:v>103.4</c:v>
                      </c:pt>
                      <c:pt idx="105">
                        <c:v>109.9</c:v>
                      </c:pt>
                      <c:pt idx="106">
                        <c:v>109.8</c:v>
                      </c:pt>
                      <c:pt idx="107">
                        <c:v>109.6</c:v>
                      </c:pt>
                      <c:pt idx="108">
                        <c:v>86.1</c:v>
                      </c:pt>
                      <c:pt idx="109">
                        <c:v>81.900000000000006</c:v>
                      </c:pt>
                      <c:pt idx="110">
                        <c:v>101</c:v>
                      </c:pt>
                      <c:pt idx="111">
                        <c:v>110</c:v>
                      </c:pt>
                      <c:pt idx="112">
                        <c:v>109.8</c:v>
                      </c:pt>
                      <c:pt idx="113">
                        <c:v>109.4</c:v>
                      </c:pt>
                      <c:pt idx="114">
                        <c:v>86.5</c:v>
                      </c:pt>
                      <c:pt idx="115">
                        <c:v>81.8</c:v>
                      </c:pt>
                      <c:pt idx="116">
                        <c:v>106</c:v>
                      </c:pt>
                      <c:pt idx="117">
                        <c:v>110.1</c:v>
                      </c:pt>
                      <c:pt idx="118">
                        <c:v>110</c:v>
                      </c:pt>
                      <c:pt idx="119">
                        <c:v>110</c:v>
                      </c:pt>
                      <c:pt idx="120">
                        <c:v>87.2</c:v>
                      </c:pt>
                      <c:pt idx="121">
                        <c:v>81.7</c:v>
                      </c:pt>
                      <c:pt idx="122">
                        <c:v>100.9</c:v>
                      </c:pt>
                      <c:pt idx="123">
                        <c:v>109.9</c:v>
                      </c:pt>
                      <c:pt idx="124">
                        <c:v>109.7</c:v>
                      </c:pt>
                      <c:pt idx="125">
                        <c:v>109.7</c:v>
                      </c:pt>
                      <c:pt idx="126">
                        <c:v>90</c:v>
                      </c:pt>
                      <c:pt idx="127">
                        <c:v>82.1</c:v>
                      </c:pt>
                      <c:pt idx="128">
                        <c:v>103.3</c:v>
                      </c:pt>
                      <c:pt idx="129">
                        <c:v>109.5</c:v>
                      </c:pt>
                      <c:pt idx="130">
                        <c:v>109.5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B-9583-4BB5-A323-1F554C463221}"/>
                  </c:ext>
                </c:extLst>
              </c15:ser>
            </c15:filteredLineSeries>
            <c15:filteredLineSeries>
              <c15:ser>
                <c:idx val="12"/>
                <c:order val="1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Feuil1!$A$14</c15:sqref>
                        </c15:formulaRef>
                      </c:ext>
                    </c:extLst>
                    <c:strCache>
                      <c:ptCount val="1"/>
                      <c:pt idx="0">
                        <c:v>Cyprus</c:v>
                      </c:pt>
                    </c:strCache>
                  </c:strRef>
                </c:tx>
                <c:spPr>
                  <a:ln w="28575" cap="rnd">
                    <a:solidFill>
                      <a:schemeClr val="accent1">
                        <a:lumMod val="80000"/>
                        <a:lumOff val="2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Feuil1!$B$14:$EB$14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91.08</c:v>
                      </c:pt>
                      <c:pt idx="1">
                        <c:v>91.09</c:v>
                      </c:pt>
                      <c:pt idx="2">
                        <c:v>99.93</c:v>
                      </c:pt>
                      <c:pt idx="3">
                        <c:v>108.54</c:v>
                      </c:pt>
                      <c:pt idx="4">
                        <c:v>111.33</c:v>
                      </c:pt>
                      <c:pt idx="5">
                        <c:v>111.95</c:v>
                      </c:pt>
                      <c:pt idx="6">
                        <c:v>92.11</c:v>
                      </c:pt>
                      <c:pt idx="7">
                        <c:v>92.05</c:v>
                      </c:pt>
                      <c:pt idx="8">
                        <c:v>94.64</c:v>
                      </c:pt>
                      <c:pt idx="9">
                        <c:v>111.11</c:v>
                      </c:pt>
                      <c:pt idx="10">
                        <c:v>115.57</c:v>
                      </c:pt>
                      <c:pt idx="11">
                        <c:v>115.66</c:v>
                      </c:pt>
                      <c:pt idx="12">
                        <c:v>84.91</c:v>
                      </c:pt>
                      <c:pt idx="13">
                        <c:v>84.91</c:v>
                      </c:pt>
                      <c:pt idx="14">
                        <c:v>91.14</c:v>
                      </c:pt>
                      <c:pt idx="15">
                        <c:v>108.96</c:v>
                      </c:pt>
                      <c:pt idx="16">
                        <c:v>110.48</c:v>
                      </c:pt>
                      <c:pt idx="17">
                        <c:v>110.48</c:v>
                      </c:pt>
                      <c:pt idx="18">
                        <c:v>86.66</c:v>
                      </c:pt>
                      <c:pt idx="19">
                        <c:v>86.29</c:v>
                      </c:pt>
                      <c:pt idx="20">
                        <c:v>91.45</c:v>
                      </c:pt>
                      <c:pt idx="21">
                        <c:v>107.45</c:v>
                      </c:pt>
                      <c:pt idx="22">
                        <c:v>113.88</c:v>
                      </c:pt>
                      <c:pt idx="23">
                        <c:v>114.69</c:v>
                      </c:pt>
                      <c:pt idx="24">
                        <c:v>85.08</c:v>
                      </c:pt>
                      <c:pt idx="25">
                        <c:v>84.96</c:v>
                      </c:pt>
                      <c:pt idx="26">
                        <c:v>93.4</c:v>
                      </c:pt>
                      <c:pt idx="27">
                        <c:v>105.23</c:v>
                      </c:pt>
                      <c:pt idx="28">
                        <c:v>105.32</c:v>
                      </c:pt>
                      <c:pt idx="29">
                        <c:v>105.93</c:v>
                      </c:pt>
                      <c:pt idx="30">
                        <c:v>84.62</c:v>
                      </c:pt>
                      <c:pt idx="31">
                        <c:v>85.32</c:v>
                      </c:pt>
                      <c:pt idx="32">
                        <c:v>92.12</c:v>
                      </c:pt>
                      <c:pt idx="33">
                        <c:v>104.87</c:v>
                      </c:pt>
                      <c:pt idx="34">
                        <c:v>113.8</c:v>
                      </c:pt>
                      <c:pt idx="35">
                        <c:v>113.39</c:v>
                      </c:pt>
                      <c:pt idx="36">
                        <c:v>86.45</c:v>
                      </c:pt>
                      <c:pt idx="37">
                        <c:v>86.45</c:v>
                      </c:pt>
                      <c:pt idx="38">
                        <c:v>89.09</c:v>
                      </c:pt>
                      <c:pt idx="39">
                        <c:v>103.2</c:v>
                      </c:pt>
                      <c:pt idx="40">
                        <c:v>112.69</c:v>
                      </c:pt>
                      <c:pt idx="41">
                        <c:v>114.56</c:v>
                      </c:pt>
                      <c:pt idx="42">
                        <c:v>91.24</c:v>
                      </c:pt>
                      <c:pt idx="43">
                        <c:v>91.24</c:v>
                      </c:pt>
                      <c:pt idx="44">
                        <c:v>98.6</c:v>
                      </c:pt>
                      <c:pt idx="45">
                        <c:v>113.46</c:v>
                      </c:pt>
                      <c:pt idx="46">
                        <c:v>114.89</c:v>
                      </c:pt>
                      <c:pt idx="47">
                        <c:v>115.05</c:v>
                      </c:pt>
                      <c:pt idx="48">
                        <c:v>87.57</c:v>
                      </c:pt>
                      <c:pt idx="49">
                        <c:v>87.54</c:v>
                      </c:pt>
                      <c:pt idx="50">
                        <c:v>91.86</c:v>
                      </c:pt>
                      <c:pt idx="51">
                        <c:v>107.82</c:v>
                      </c:pt>
                      <c:pt idx="52">
                        <c:v>112.56</c:v>
                      </c:pt>
                      <c:pt idx="53">
                        <c:v>112.56</c:v>
                      </c:pt>
                      <c:pt idx="54">
                        <c:v>86.89</c:v>
                      </c:pt>
                      <c:pt idx="55">
                        <c:v>87.19</c:v>
                      </c:pt>
                      <c:pt idx="56">
                        <c:v>88.7</c:v>
                      </c:pt>
                      <c:pt idx="57">
                        <c:v>104.06</c:v>
                      </c:pt>
                      <c:pt idx="58">
                        <c:v>109.15</c:v>
                      </c:pt>
                      <c:pt idx="59">
                        <c:v>109.3</c:v>
                      </c:pt>
                      <c:pt idx="60">
                        <c:v>85.22</c:v>
                      </c:pt>
                      <c:pt idx="61">
                        <c:v>85.14</c:v>
                      </c:pt>
                      <c:pt idx="62">
                        <c:v>87.94</c:v>
                      </c:pt>
                      <c:pt idx="63">
                        <c:v>97.48</c:v>
                      </c:pt>
                      <c:pt idx="64">
                        <c:v>108.83</c:v>
                      </c:pt>
                      <c:pt idx="65">
                        <c:v>107.45</c:v>
                      </c:pt>
                      <c:pt idx="66">
                        <c:v>83.11</c:v>
                      </c:pt>
                      <c:pt idx="67">
                        <c:v>82.96</c:v>
                      </c:pt>
                      <c:pt idx="68">
                        <c:v>92.62</c:v>
                      </c:pt>
                      <c:pt idx="69">
                        <c:v>100.73</c:v>
                      </c:pt>
                      <c:pt idx="70">
                        <c:v>107.13</c:v>
                      </c:pt>
                      <c:pt idx="71">
                        <c:v>104.93</c:v>
                      </c:pt>
                      <c:pt idx="72">
                        <c:v>85.23</c:v>
                      </c:pt>
                      <c:pt idx="73">
                        <c:v>85.63</c:v>
                      </c:pt>
                      <c:pt idx="74">
                        <c:v>96.57</c:v>
                      </c:pt>
                      <c:pt idx="75">
                        <c:v>107.67</c:v>
                      </c:pt>
                      <c:pt idx="76">
                        <c:v>109.92</c:v>
                      </c:pt>
                      <c:pt idx="77">
                        <c:v>110.23</c:v>
                      </c:pt>
                      <c:pt idx="78">
                        <c:v>89.96</c:v>
                      </c:pt>
                      <c:pt idx="79">
                        <c:v>90.63</c:v>
                      </c:pt>
                      <c:pt idx="80">
                        <c:v>95.94</c:v>
                      </c:pt>
                      <c:pt idx="81">
                        <c:v>107.47</c:v>
                      </c:pt>
                      <c:pt idx="82">
                        <c:v>111.81</c:v>
                      </c:pt>
                      <c:pt idx="83">
                        <c:v>109.57</c:v>
                      </c:pt>
                      <c:pt idx="84">
                        <c:v>89.21</c:v>
                      </c:pt>
                      <c:pt idx="85">
                        <c:v>88.49</c:v>
                      </c:pt>
                      <c:pt idx="86">
                        <c:v>97.49</c:v>
                      </c:pt>
                      <c:pt idx="87">
                        <c:v>109.25</c:v>
                      </c:pt>
                      <c:pt idx="88">
                        <c:v>110.47</c:v>
                      </c:pt>
                      <c:pt idx="89">
                        <c:v>109.2</c:v>
                      </c:pt>
                      <c:pt idx="90">
                        <c:v>86.64</c:v>
                      </c:pt>
                      <c:pt idx="91">
                        <c:v>86.76</c:v>
                      </c:pt>
                      <c:pt idx="92">
                        <c:v>94.4</c:v>
                      </c:pt>
                      <c:pt idx="93">
                        <c:v>107.35</c:v>
                      </c:pt>
                      <c:pt idx="94">
                        <c:v>110.48</c:v>
                      </c:pt>
                      <c:pt idx="95">
                        <c:v>110.27</c:v>
                      </c:pt>
                      <c:pt idx="96">
                        <c:v>87.41</c:v>
                      </c:pt>
                      <c:pt idx="97">
                        <c:v>86.85</c:v>
                      </c:pt>
                      <c:pt idx="98">
                        <c:v>100.18</c:v>
                      </c:pt>
                      <c:pt idx="99">
                        <c:v>108.03</c:v>
                      </c:pt>
                      <c:pt idx="100">
                        <c:v>109.38</c:v>
                      </c:pt>
                      <c:pt idx="101">
                        <c:v>108.44</c:v>
                      </c:pt>
                      <c:pt idx="102">
                        <c:v>87.42</c:v>
                      </c:pt>
                      <c:pt idx="103">
                        <c:v>88.52</c:v>
                      </c:pt>
                      <c:pt idx="104">
                        <c:v>99.73</c:v>
                      </c:pt>
                      <c:pt idx="105">
                        <c:v>107.81</c:v>
                      </c:pt>
                      <c:pt idx="106">
                        <c:v>108.47</c:v>
                      </c:pt>
                      <c:pt idx="107">
                        <c:v>106.14</c:v>
                      </c:pt>
                      <c:pt idx="108">
                        <c:v>88.72</c:v>
                      </c:pt>
                      <c:pt idx="109">
                        <c:v>90.45</c:v>
                      </c:pt>
                      <c:pt idx="110">
                        <c:v>104.33</c:v>
                      </c:pt>
                      <c:pt idx="111">
                        <c:v>107.44</c:v>
                      </c:pt>
                      <c:pt idx="112">
                        <c:v>107.53</c:v>
                      </c:pt>
                      <c:pt idx="113">
                        <c:v>107.72</c:v>
                      </c:pt>
                      <c:pt idx="114">
                        <c:v>86.41</c:v>
                      </c:pt>
                      <c:pt idx="115">
                        <c:v>86.71</c:v>
                      </c:pt>
                      <c:pt idx="116">
                        <c:v>97.42</c:v>
                      </c:pt>
                      <c:pt idx="117">
                        <c:v>107.56</c:v>
                      </c:pt>
                      <c:pt idx="118">
                        <c:v>108.92</c:v>
                      </c:pt>
                      <c:pt idx="119">
                        <c:v>108.74</c:v>
                      </c:pt>
                      <c:pt idx="120">
                        <c:v>82.74</c:v>
                      </c:pt>
                      <c:pt idx="121">
                        <c:v>84.01</c:v>
                      </c:pt>
                      <c:pt idx="122">
                        <c:v>96.81</c:v>
                      </c:pt>
                      <c:pt idx="123">
                        <c:v>107.73</c:v>
                      </c:pt>
                      <c:pt idx="124">
                        <c:v>107.75</c:v>
                      </c:pt>
                      <c:pt idx="125">
                        <c:v>108.05</c:v>
                      </c:pt>
                      <c:pt idx="126">
                        <c:v>86.97</c:v>
                      </c:pt>
                      <c:pt idx="127">
                        <c:v>87.42</c:v>
                      </c:pt>
                      <c:pt idx="128">
                        <c:v>97.07</c:v>
                      </c:pt>
                      <c:pt idx="129">
                        <c:v>106.12</c:v>
                      </c:pt>
                      <c:pt idx="130">
                        <c:v>105.82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C-9583-4BB5-A323-1F554C463221}"/>
                  </c:ext>
                </c:extLst>
              </c15:ser>
            </c15:filteredLineSeries>
            <c15:filteredLineSeries>
              <c15:ser>
                <c:idx val="13"/>
                <c:order val="1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Feuil1!$A$15</c15:sqref>
                        </c15:formulaRef>
                      </c:ext>
                    </c:extLst>
                    <c:strCache>
                      <c:ptCount val="1"/>
                      <c:pt idx="0">
                        <c:v>Latvia</c:v>
                      </c:pt>
                    </c:strCache>
                  </c:strRef>
                </c:tx>
                <c:spPr>
                  <a:ln w="28575" cap="rnd">
                    <a:solidFill>
                      <a:schemeClr val="accent2">
                        <a:lumMod val="80000"/>
                        <a:lumOff val="2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Feuil1!$B$15:$EB$15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99.04</c:v>
                      </c:pt>
                      <c:pt idx="1">
                        <c:v>99.64</c:v>
                      </c:pt>
                      <c:pt idx="2">
                        <c:v>107.14</c:v>
                      </c:pt>
                      <c:pt idx="3">
                        <c:v>109.19</c:v>
                      </c:pt>
                      <c:pt idx="4">
                        <c:v>109.36</c:v>
                      </c:pt>
                      <c:pt idx="5">
                        <c:v>103.58</c:v>
                      </c:pt>
                      <c:pt idx="6">
                        <c:v>95.53</c:v>
                      </c:pt>
                      <c:pt idx="7">
                        <c:v>95.49</c:v>
                      </c:pt>
                      <c:pt idx="8">
                        <c:v>111.98</c:v>
                      </c:pt>
                      <c:pt idx="9">
                        <c:v>113.56</c:v>
                      </c:pt>
                      <c:pt idx="10">
                        <c:v>110.87</c:v>
                      </c:pt>
                      <c:pt idx="11">
                        <c:v>105.67</c:v>
                      </c:pt>
                      <c:pt idx="12">
                        <c:v>99.01</c:v>
                      </c:pt>
                      <c:pt idx="13">
                        <c:v>96.69</c:v>
                      </c:pt>
                      <c:pt idx="14">
                        <c:v>103.66</c:v>
                      </c:pt>
                      <c:pt idx="15">
                        <c:v>105.75</c:v>
                      </c:pt>
                      <c:pt idx="16">
                        <c:v>104.54</c:v>
                      </c:pt>
                      <c:pt idx="17">
                        <c:v>100.13</c:v>
                      </c:pt>
                      <c:pt idx="18">
                        <c:v>93.58</c:v>
                      </c:pt>
                      <c:pt idx="19">
                        <c:v>91.95</c:v>
                      </c:pt>
                      <c:pt idx="20">
                        <c:v>99.19</c:v>
                      </c:pt>
                      <c:pt idx="21">
                        <c:v>101.98</c:v>
                      </c:pt>
                      <c:pt idx="22">
                        <c:v>102.12</c:v>
                      </c:pt>
                      <c:pt idx="23">
                        <c:v>96.07</c:v>
                      </c:pt>
                      <c:pt idx="24">
                        <c:v>93.28</c:v>
                      </c:pt>
                      <c:pt idx="25">
                        <c:v>90.96</c:v>
                      </c:pt>
                      <c:pt idx="26">
                        <c:v>95.05</c:v>
                      </c:pt>
                      <c:pt idx="27">
                        <c:v>97.03</c:v>
                      </c:pt>
                      <c:pt idx="28">
                        <c:v>96.44</c:v>
                      </c:pt>
                      <c:pt idx="29">
                        <c:v>95.34</c:v>
                      </c:pt>
                      <c:pt idx="30">
                        <c:v>90.97</c:v>
                      </c:pt>
                      <c:pt idx="31">
                        <c:v>89.57</c:v>
                      </c:pt>
                      <c:pt idx="32">
                        <c:v>96.28</c:v>
                      </c:pt>
                      <c:pt idx="33">
                        <c:v>100.88</c:v>
                      </c:pt>
                      <c:pt idx="34">
                        <c:v>99.65</c:v>
                      </c:pt>
                      <c:pt idx="35">
                        <c:v>97.29</c:v>
                      </c:pt>
                      <c:pt idx="36">
                        <c:v>93.62</c:v>
                      </c:pt>
                      <c:pt idx="37">
                        <c:v>88.51</c:v>
                      </c:pt>
                      <c:pt idx="38">
                        <c:v>99.15</c:v>
                      </c:pt>
                      <c:pt idx="39">
                        <c:v>110.45</c:v>
                      </c:pt>
                      <c:pt idx="40">
                        <c:v>113.6</c:v>
                      </c:pt>
                      <c:pt idx="41">
                        <c:v>109.78</c:v>
                      </c:pt>
                      <c:pt idx="42">
                        <c:v>100.82</c:v>
                      </c:pt>
                      <c:pt idx="43">
                        <c:v>96.85</c:v>
                      </c:pt>
                      <c:pt idx="44">
                        <c:v>106.4</c:v>
                      </c:pt>
                      <c:pt idx="45">
                        <c:v>108.67</c:v>
                      </c:pt>
                      <c:pt idx="46">
                        <c:v>105.18</c:v>
                      </c:pt>
                      <c:pt idx="47">
                        <c:v>101.65</c:v>
                      </c:pt>
                      <c:pt idx="48">
                        <c:v>96.45</c:v>
                      </c:pt>
                      <c:pt idx="49">
                        <c:v>92.99</c:v>
                      </c:pt>
                      <c:pt idx="50">
                        <c:v>97.16</c:v>
                      </c:pt>
                      <c:pt idx="51">
                        <c:v>107.14</c:v>
                      </c:pt>
                      <c:pt idx="52">
                        <c:v>107.45</c:v>
                      </c:pt>
                      <c:pt idx="53">
                        <c:v>105.24</c:v>
                      </c:pt>
                      <c:pt idx="54">
                        <c:v>98.8</c:v>
                      </c:pt>
                      <c:pt idx="55">
                        <c:v>91.76</c:v>
                      </c:pt>
                      <c:pt idx="56">
                        <c:v>100.36</c:v>
                      </c:pt>
                      <c:pt idx="57">
                        <c:v>104.11</c:v>
                      </c:pt>
                      <c:pt idx="58">
                        <c:v>103.28</c:v>
                      </c:pt>
                      <c:pt idx="59">
                        <c:v>97.92</c:v>
                      </c:pt>
                      <c:pt idx="60">
                        <c:v>93.01</c:v>
                      </c:pt>
                      <c:pt idx="61">
                        <c:v>91.36</c:v>
                      </c:pt>
                      <c:pt idx="62">
                        <c:v>99.5</c:v>
                      </c:pt>
                      <c:pt idx="63">
                        <c:v>106.09</c:v>
                      </c:pt>
                      <c:pt idx="64">
                        <c:v>104.96</c:v>
                      </c:pt>
                      <c:pt idx="65">
                        <c:v>99.86</c:v>
                      </c:pt>
                      <c:pt idx="66">
                        <c:v>91.76</c:v>
                      </c:pt>
                      <c:pt idx="67">
                        <c:v>88.89</c:v>
                      </c:pt>
                      <c:pt idx="68">
                        <c:v>99.38</c:v>
                      </c:pt>
                      <c:pt idx="69">
                        <c:v>105.33</c:v>
                      </c:pt>
                      <c:pt idx="70">
                        <c:v>103.23</c:v>
                      </c:pt>
                      <c:pt idx="71">
                        <c:v>98.22</c:v>
                      </c:pt>
                      <c:pt idx="72">
                        <c:v>90.25</c:v>
                      </c:pt>
                      <c:pt idx="73">
                        <c:v>88.58</c:v>
                      </c:pt>
                      <c:pt idx="74">
                        <c:v>98.68</c:v>
                      </c:pt>
                      <c:pt idx="75">
                        <c:v>110.66</c:v>
                      </c:pt>
                      <c:pt idx="76">
                        <c:v>113.32</c:v>
                      </c:pt>
                      <c:pt idx="77">
                        <c:v>106.17</c:v>
                      </c:pt>
                      <c:pt idx="78">
                        <c:v>99.39</c:v>
                      </c:pt>
                      <c:pt idx="79">
                        <c:v>94.69</c:v>
                      </c:pt>
                      <c:pt idx="80">
                        <c:v>106.68</c:v>
                      </c:pt>
                      <c:pt idx="81">
                        <c:v>102.16</c:v>
                      </c:pt>
                      <c:pt idx="82">
                        <c:v>100.48</c:v>
                      </c:pt>
                      <c:pt idx="83">
                        <c:v>93.63</c:v>
                      </c:pt>
                      <c:pt idx="84">
                        <c:v>89.73</c:v>
                      </c:pt>
                      <c:pt idx="85">
                        <c:v>85.6</c:v>
                      </c:pt>
                      <c:pt idx="86">
                        <c:v>96.43</c:v>
                      </c:pt>
                      <c:pt idx="87">
                        <c:v>110.95</c:v>
                      </c:pt>
                      <c:pt idx="88">
                        <c:v>111.06</c:v>
                      </c:pt>
                      <c:pt idx="89">
                        <c:v>108.03</c:v>
                      </c:pt>
                      <c:pt idx="90">
                        <c:v>96.22</c:v>
                      </c:pt>
                      <c:pt idx="91">
                        <c:v>97.49</c:v>
                      </c:pt>
                      <c:pt idx="92">
                        <c:v>106.19</c:v>
                      </c:pt>
                      <c:pt idx="93">
                        <c:v>102.64</c:v>
                      </c:pt>
                      <c:pt idx="94">
                        <c:v>100.53</c:v>
                      </c:pt>
                      <c:pt idx="95">
                        <c:v>95.1</c:v>
                      </c:pt>
                      <c:pt idx="96">
                        <c:v>91.31</c:v>
                      </c:pt>
                      <c:pt idx="97">
                        <c:v>87.8</c:v>
                      </c:pt>
                      <c:pt idx="98">
                        <c:v>96.92</c:v>
                      </c:pt>
                      <c:pt idx="99">
                        <c:v>113.43</c:v>
                      </c:pt>
                      <c:pt idx="100">
                        <c:v>115.75</c:v>
                      </c:pt>
                      <c:pt idx="101">
                        <c:v>111.77</c:v>
                      </c:pt>
                      <c:pt idx="102">
                        <c:v>98.69</c:v>
                      </c:pt>
                      <c:pt idx="103">
                        <c:v>93.4</c:v>
                      </c:pt>
                      <c:pt idx="104">
                        <c:v>101.58</c:v>
                      </c:pt>
                      <c:pt idx="105">
                        <c:v>102.46</c:v>
                      </c:pt>
                      <c:pt idx="106">
                        <c:v>100.78</c:v>
                      </c:pt>
                      <c:pt idx="107">
                        <c:v>94.45</c:v>
                      </c:pt>
                      <c:pt idx="108">
                        <c:v>88.49</c:v>
                      </c:pt>
                      <c:pt idx="109">
                        <c:v>86.87</c:v>
                      </c:pt>
                      <c:pt idx="110">
                        <c:v>97.75</c:v>
                      </c:pt>
                      <c:pt idx="111">
                        <c:v>110.06</c:v>
                      </c:pt>
                      <c:pt idx="112">
                        <c:v>103.33</c:v>
                      </c:pt>
                      <c:pt idx="113">
                        <c:v>99.5</c:v>
                      </c:pt>
                      <c:pt idx="114">
                        <c:v>90.32</c:v>
                      </c:pt>
                      <c:pt idx="115">
                        <c:v>89.6</c:v>
                      </c:pt>
                      <c:pt idx="116">
                        <c:v>96.83</c:v>
                      </c:pt>
                      <c:pt idx="117">
                        <c:v>101.5</c:v>
                      </c:pt>
                      <c:pt idx="118">
                        <c:v>99.22</c:v>
                      </c:pt>
                      <c:pt idx="119">
                        <c:v>92.43</c:v>
                      </c:pt>
                      <c:pt idx="120">
                        <c:v>85.33</c:v>
                      </c:pt>
                      <c:pt idx="121">
                        <c:v>84.81</c:v>
                      </c:pt>
                      <c:pt idx="122">
                        <c:v>97.55</c:v>
                      </c:pt>
                      <c:pt idx="123">
                        <c:v>114.29</c:v>
                      </c:pt>
                      <c:pt idx="124">
                        <c:v>112.28</c:v>
                      </c:pt>
                      <c:pt idx="125">
                        <c:v>103.83</c:v>
                      </c:pt>
                      <c:pt idx="126">
                        <c:v>92.02</c:v>
                      </c:pt>
                      <c:pt idx="127">
                        <c:v>89.9</c:v>
                      </c:pt>
                      <c:pt idx="128">
                        <c:v>104.14</c:v>
                      </c:pt>
                      <c:pt idx="129">
                        <c:v>100.5</c:v>
                      </c:pt>
                      <c:pt idx="130">
                        <c:v>97.22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D-9583-4BB5-A323-1F554C463221}"/>
                  </c:ext>
                </c:extLst>
              </c15:ser>
            </c15:filteredLineSeries>
            <c15:filteredLineSeries>
              <c15:ser>
                <c:idx val="14"/>
                <c:order val="1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Feuil1!$A$16</c15:sqref>
                        </c15:formulaRef>
                      </c:ext>
                    </c:extLst>
                    <c:strCache>
                      <c:ptCount val="1"/>
                      <c:pt idx="0">
                        <c:v>Lithuania</c:v>
                      </c:pt>
                    </c:strCache>
                  </c:strRef>
                </c:tx>
                <c:spPr>
                  <a:ln w="28575" cap="rnd">
                    <a:solidFill>
                      <a:schemeClr val="accent3">
                        <a:lumMod val="80000"/>
                        <a:lumOff val="2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Feuil1!$B$16:$EB$16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118.5</c:v>
                      </c:pt>
                      <c:pt idx="1">
                        <c:v>115.16</c:v>
                      </c:pt>
                      <c:pt idx="2">
                        <c:v>116.8</c:v>
                      </c:pt>
                      <c:pt idx="3">
                        <c:v>121.42</c:v>
                      </c:pt>
                      <c:pt idx="4">
                        <c:v>121.43</c:v>
                      </c:pt>
                      <c:pt idx="5">
                        <c:v>120.04</c:v>
                      </c:pt>
                      <c:pt idx="6">
                        <c:v>114.21</c:v>
                      </c:pt>
                      <c:pt idx="7">
                        <c:v>114.18</c:v>
                      </c:pt>
                      <c:pt idx="8">
                        <c:v>120.03</c:v>
                      </c:pt>
                      <c:pt idx="9">
                        <c:v>124.3</c:v>
                      </c:pt>
                      <c:pt idx="10">
                        <c:v>122.01</c:v>
                      </c:pt>
                      <c:pt idx="11">
                        <c:v>116.85</c:v>
                      </c:pt>
                      <c:pt idx="12">
                        <c:v>110.2</c:v>
                      </c:pt>
                      <c:pt idx="13">
                        <c:v>107.21</c:v>
                      </c:pt>
                      <c:pt idx="14">
                        <c:v>108.47</c:v>
                      </c:pt>
                      <c:pt idx="15">
                        <c:v>109.18</c:v>
                      </c:pt>
                      <c:pt idx="16">
                        <c:v>106.81</c:v>
                      </c:pt>
                      <c:pt idx="17">
                        <c:v>103.11</c:v>
                      </c:pt>
                      <c:pt idx="18">
                        <c:v>99.15</c:v>
                      </c:pt>
                      <c:pt idx="19">
                        <c:v>97.82</c:v>
                      </c:pt>
                      <c:pt idx="20">
                        <c:v>103.14</c:v>
                      </c:pt>
                      <c:pt idx="21">
                        <c:v>106.98</c:v>
                      </c:pt>
                      <c:pt idx="22">
                        <c:v>108.41</c:v>
                      </c:pt>
                      <c:pt idx="23">
                        <c:v>105.13</c:v>
                      </c:pt>
                      <c:pt idx="24">
                        <c:v>101.56</c:v>
                      </c:pt>
                      <c:pt idx="25">
                        <c:v>98.6</c:v>
                      </c:pt>
                      <c:pt idx="26">
                        <c:v>99.43</c:v>
                      </c:pt>
                      <c:pt idx="27">
                        <c:v>101.61</c:v>
                      </c:pt>
                      <c:pt idx="28">
                        <c:v>102.77</c:v>
                      </c:pt>
                      <c:pt idx="29">
                        <c:v>101.35</c:v>
                      </c:pt>
                      <c:pt idx="30">
                        <c:v>97.8</c:v>
                      </c:pt>
                      <c:pt idx="31">
                        <c:v>94.62</c:v>
                      </c:pt>
                      <c:pt idx="32">
                        <c:v>100.43</c:v>
                      </c:pt>
                      <c:pt idx="33">
                        <c:v>103.16</c:v>
                      </c:pt>
                      <c:pt idx="34">
                        <c:v>102.91</c:v>
                      </c:pt>
                      <c:pt idx="35">
                        <c:v>102.57</c:v>
                      </c:pt>
                      <c:pt idx="36">
                        <c:v>97.38</c:v>
                      </c:pt>
                      <c:pt idx="37">
                        <c:v>94.41</c:v>
                      </c:pt>
                      <c:pt idx="38">
                        <c:v>98.35</c:v>
                      </c:pt>
                      <c:pt idx="39">
                        <c:v>103.13</c:v>
                      </c:pt>
                      <c:pt idx="40">
                        <c:v>107.69</c:v>
                      </c:pt>
                      <c:pt idx="41">
                        <c:v>106.08</c:v>
                      </c:pt>
                      <c:pt idx="42">
                        <c:v>97.94</c:v>
                      </c:pt>
                      <c:pt idx="43">
                        <c:v>94.04</c:v>
                      </c:pt>
                      <c:pt idx="44">
                        <c:v>100.01</c:v>
                      </c:pt>
                      <c:pt idx="45">
                        <c:v>102.45</c:v>
                      </c:pt>
                      <c:pt idx="46">
                        <c:v>100.81</c:v>
                      </c:pt>
                      <c:pt idx="47">
                        <c:v>98.61</c:v>
                      </c:pt>
                      <c:pt idx="48">
                        <c:v>94.16</c:v>
                      </c:pt>
                      <c:pt idx="49">
                        <c:v>92.78</c:v>
                      </c:pt>
                      <c:pt idx="50">
                        <c:v>96.75</c:v>
                      </c:pt>
                      <c:pt idx="51">
                        <c:v>100.82</c:v>
                      </c:pt>
                      <c:pt idx="52">
                        <c:v>103.44</c:v>
                      </c:pt>
                      <c:pt idx="53">
                        <c:v>100.37</c:v>
                      </c:pt>
                      <c:pt idx="54">
                        <c:v>92.57</c:v>
                      </c:pt>
                      <c:pt idx="55">
                        <c:v>96.33</c:v>
                      </c:pt>
                      <c:pt idx="56">
                        <c:v>103.3</c:v>
                      </c:pt>
                      <c:pt idx="57">
                        <c:v>106.8</c:v>
                      </c:pt>
                      <c:pt idx="58">
                        <c:v>106.28</c:v>
                      </c:pt>
                      <c:pt idx="59">
                        <c:v>104.99</c:v>
                      </c:pt>
                      <c:pt idx="60">
                        <c:v>98.14</c:v>
                      </c:pt>
                      <c:pt idx="61">
                        <c:v>95.39</c:v>
                      </c:pt>
                      <c:pt idx="62">
                        <c:v>99.01</c:v>
                      </c:pt>
                      <c:pt idx="63">
                        <c:v>102.03</c:v>
                      </c:pt>
                      <c:pt idx="64">
                        <c:v>104.56</c:v>
                      </c:pt>
                      <c:pt idx="65">
                        <c:v>100.34</c:v>
                      </c:pt>
                      <c:pt idx="66">
                        <c:v>91.78</c:v>
                      </c:pt>
                      <c:pt idx="67">
                        <c:v>92.79</c:v>
                      </c:pt>
                      <c:pt idx="68">
                        <c:v>101.07</c:v>
                      </c:pt>
                      <c:pt idx="69">
                        <c:v>105.62</c:v>
                      </c:pt>
                      <c:pt idx="70">
                        <c:v>104.74</c:v>
                      </c:pt>
                      <c:pt idx="71">
                        <c:v>100.97</c:v>
                      </c:pt>
                      <c:pt idx="72">
                        <c:v>96.23</c:v>
                      </c:pt>
                      <c:pt idx="73">
                        <c:v>92.53</c:v>
                      </c:pt>
                      <c:pt idx="74">
                        <c:v>97.92</c:v>
                      </c:pt>
                      <c:pt idx="75">
                        <c:v>100.86</c:v>
                      </c:pt>
                      <c:pt idx="76">
                        <c:v>102.96</c:v>
                      </c:pt>
                      <c:pt idx="77">
                        <c:v>99.67</c:v>
                      </c:pt>
                      <c:pt idx="78">
                        <c:v>92.31</c:v>
                      </c:pt>
                      <c:pt idx="79">
                        <c:v>92.5</c:v>
                      </c:pt>
                      <c:pt idx="80">
                        <c:v>98.9</c:v>
                      </c:pt>
                      <c:pt idx="81">
                        <c:v>105.49</c:v>
                      </c:pt>
                      <c:pt idx="82">
                        <c:v>105.99</c:v>
                      </c:pt>
                      <c:pt idx="83">
                        <c:v>103.4</c:v>
                      </c:pt>
                      <c:pt idx="84">
                        <c:v>95.83</c:v>
                      </c:pt>
                      <c:pt idx="85">
                        <c:v>92</c:v>
                      </c:pt>
                      <c:pt idx="86">
                        <c:v>97.13</c:v>
                      </c:pt>
                      <c:pt idx="87">
                        <c:v>99.93</c:v>
                      </c:pt>
                      <c:pt idx="88">
                        <c:v>102.6</c:v>
                      </c:pt>
                      <c:pt idx="89">
                        <c:v>100.36</c:v>
                      </c:pt>
                      <c:pt idx="90">
                        <c:v>92.79</c:v>
                      </c:pt>
                      <c:pt idx="91">
                        <c:v>89.83</c:v>
                      </c:pt>
                      <c:pt idx="92">
                        <c:v>101.82</c:v>
                      </c:pt>
                      <c:pt idx="93">
                        <c:v>109.72</c:v>
                      </c:pt>
                      <c:pt idx="94">
                        <c:v>110.29</c:v>
                      </c:pt>
                      <c:pt idx="95">
                        <c:v>107.71</c:v>
                      </c:pt>
                      <c:pt idx="96">
                        <c:v>99.19</c:v>
                      </c:pt>
                      <c:pt idx="97">
                        <c:v>95.57</c:v>
                      </c:pt>
                      <c:pt idx="98">
                        <c:v>98.43</c:v>
                      </c:pt>
                      <c:pt idx="99">
                        <c:v>100.21</c:v>
                      </c:pt>
                      <c:pt idx="100">
                        <c:v>103.91</c:v>
                      </c:pt>
                      <c:pt idx="101">
                        <c:v>99.06</c:v>
                      </c:pt>
                      <c:pt idx="102">
                        <c:v>94.31</c:v>
                      </c:pt>
                      <c:pt idx="103">
                        <c:v>90.99</c:v>
                      </c:pt>
                      <c:pt idx="104">
                        <c:v>96.7</c:v>
                      </c:pt>
                      <c:pt idx="105">
                        <c:v>109.33</c:v>
                      </c:pt>
                      <c:pt idx="106">
                        <c:v>108.39</c:v>
                      </c:pt>
                      <c:pt idx="107">
                        <c:v>105.66</c:v>
                      </c:pt>
                      <c:pt idx="108">
                        <c:v>97.88</c:v>
                      </c:pt>
                      <c:pt idx="109">
                        <c:v>93.61</c:v>
                      </c:pt>
                      <c:pt idx="110">
                        <c:v>98.48</c:v>
                      </c:pt>
                      <c:pt idx="111">
                        <c:v>102.42</c:v>
                      </c:pt>
                      <c:pt idx="112">
                        <c:v>105.89</c:v>
                      </c:pt>
                      <c:pt idx="113">
                        <c:v>104.22</c:v>
                      </c:pt>
                      <c:pt idx="114">
                        <c:v>96.35</c:v>
                      </c:pt>
                      <c:pt idx="115">
                        <c:v>94.01</c:v>
                      </c:pt>
                      <c:pt idx="116">
                        <c:v>103.22</c:v>
                      </c:pt>
                      <c:pt idx="117">
                        <c:v>109.3</c:v>
                      </c:pt>
                      <c:pt idx="118">
                        <c:v>110.15</c:v>
                      </c:pt>
                      <c:pt idx="119">
                        <c:v>106.46</c:v>
                      </c:pt>
                      <c:pt idx="120">
                        <c:v>100.69</c:v>
                      </c:pt>
                      <c:pt idx="121">
                        <c:v>96.24</c:v>
                      </c:pt>
                      <c:pt idx="122">
                        <c:v>99.63</c:v>
                      </c:pt>
                      <c:pt idx="123">
                        <c:v>103.04</c:v>
                      </c:pt>
                      <c:pt idx="124">
                        <c:v>107.57</c:v>
                      </c:pt>
                      <c:pt idx="125">
                        <c:v>103.73</c:v>
                      </c:pt>
                      <c:pt idx="126">
                        <c:v>96.64</c:v>
                      </c:pt>
                      <c:pt idx="127">
                        <c:v>92.14</c:v>
                      </c:pt>
                      <c:pt idx="128">
                        <c:v>103.79</c:v>
                      </c:pt>
                      <c:pt idx="129">
                        <c:v>109.24</c:v>
                      </c:pt>
                      <c:pt idx="130">
                        <c:v>108.49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E-9583-4BB5-A323-1F554C463221}"/>
                  </c:ext>
                </c:extLst>
              </c15:ser>
            </c15:filteredLineSeries>
            <c15:filteredLineSeries>
              <c15:ser>
                <c:idx val="15"/>
                <c:order val="1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Feuil1!$A$17</c15:sqref>
                        </c15:formulaRef>
                      </c:ext>
                    </c:extLst>
                    <c:strCache>
                      <c:ptCount val="1"/>
                      <c:pt idx="0">
                        <c:v>Luxembourg</c:v>
                      </c:pt>
                    </c:strCache>
                  </c:strRef>
                </c:tx>
                <c:spPr>
                  <a:ln w="28575" cap="rnd">
                    <a:solidFill>
                      <a:schemeClr val="accent4">
                        <a:lumMod val="80000"/>
                        <a:lumOff val="2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Feuil1!$B$17:$EB$17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85.55</c:v>
                      </c:pt>
                      <c:pt idx="1">
                        <c:v>92.83</c:v>
                      </c:pt>
                      <c:pt idx="2">
                        <c:v>92.72</c:v>
                      </c:pt>
                      <c:pt idx="3">
                        <c:v>93.33</c:v>
                      </c:pt>
                      <c:pt idx="4">
                        <c:v>93.33</c:v>
                      </c:pt>
                      <c:pt idx="5">
                        <c:v>93.38</c:v>
                      </c:pt>
                      <c:pt idx="6">
                        <c:v>83.22</c:v>
                      </c:pt>
                      <c:pt idx="7">
                        <c:v>93.38</c:v>
                      </c:pt>
                      <c:pt idx="8">
                        <c:v>93.38</c:v>
                      </c:pt>
                      <c:pt idx="9">
                        <c:v>93.4</c:v>
                      </c:pt>
                      <c:pt idx="10">
                        <c:v>93.42</c:v>
                      </c:pt>
                      <c:pt idx="11">
                        <c:v>93.42</c:v>
                      </c:pt>
                      <c:pt idx="12">
                        <c:v>86.8</c:v>
                      </c:pt>
                      <c:pt idx="13">
                        <c:v>93.48</c:v>
                      </c:pt>
                      <c:pt idx="14">
                        <c:v>94.38</c:v>
                      </c:pt>
                      <c:pt idx="15">
                        <c:v>94.62</c:v>
                      </c:pt>
                      <c:pt idx="16">
                        <c:v>94.62</c:v>
                      </c:pt>
                      <c:pt idx="17">
                        <c:v>94.62</c:v>
                      </c:pt>
                      <c:pt idx="18">
                        <c:v>84.11</c:v>
                      </c:pt>
                      <c:pt idx="19">
                        <c:v>94.62</c:v>
                      </c:pt>
                      <c:pt idx="20">
                        <c:v>94.62</c:v>
                      </c:pt>
                      <c:pt idx="21">
                        <c:v>94.95</c:v>
                      </c:pt>
                      <c:pt idx="22">
                        <c:v>95.13</c:v>
                      </c:pt>
                      <c:pt idx="23">
                        <c:v>95.13</c:v>
                      </c:pt>
                      <c:pt idx="24">
                        <c:v>87.99</c:v>
                      </c:pt>
                      <c:pt idx="25">
                        <c:v>95.18</c:v>
                      </c:pt>
                      <c:pt idx="26">
                        <c:v>95.99</c:v>
                      </c:pt>
                      <c:pt idx="27">
                        <c:v>95.75</c:v>
                      </c:pt>
                      <c:pt idx="28">
                        <c:v>95.78</c:v>
                      </c:pt>
                      <c:pt idx="29">
                        <c:v>95.78</c:v>
                      </c:pt>
                      <c:pt idx="30">
                        <c:v>85.56</c:v>
                      </c:pt>
                      <c:pt idx="31">
                        <c:v>96.38</c:v>
                      </c:pt>
                      <c:pt idx="32">
                        <c:v>96.38</c:v>
                      </c:pt>
                      <c:pt idx="33">
                        <c:v>96.4</c:v>
                      </c:pt>
                      <c:pt idx="34">
                        <c:v>96.62</c:v>
                      </c:pt>
                      <c:pt idx="35">
                        <c:v>96.83</c:v>
                      </c:pt>
                      <c:pt idx="36">
                        <c:v>80.45</c:v>
                      </c:pt>
                      <c:pt idx="37">
                        <c:v>97</c:v>
                      </c:pt>
                      <c:pt idx="38">
                        <c:v>96.65</c:v>
                      </c:pt>
                      <c:pt idx="39">
                        <c:v>97.29</c:v>
                      </c:pt>
                      <c:pt idx="40">
                        <c:v>97.42</c:v>
                      </c:pt>
                      <c:pt idx="41">
                        <c:v>97.53</c:v>
                      </c:pt>
                      <c:pt idx="42">
                        <c:v>81.83</c:v>
                      </c:pt>
                      <c:pt idx="43">
                        <c:v>97.53</c:v>
                      </c:pt>
                      <c:pt idx="44">
                        <c:v>97.57</c:v>
                      </c:pt>
                      <c:pt idx="45">
                        <c:v>97.59</c:v>
                      </c:pt>
                      <c:pt idx="46">
                        <c:v>97.78</c:v>
                      </c:pt>
                      <c:pt idx="47">
                        <c:v>97.78</c:v>
                      </c:pt>
                      <c:pt idx="48">
                        <c:v>80.099999999999994</c:v>
                      </c:pt>
                      <c:pt idx="49">
                        <c:v>97.82</c:v>
                      </c:pt>
                      <c:pt idx="50">
                        <c:v>98.45</c:v>
                      </c:pt>
                      <c:pt idx="51">
                        <c:v>98.27</c:v>
                      </c:pt>
                      <c:pt idx="52">
                        <c:v>98.81</c:v>
                      </c:pt>
                      <c:pt idx="53">
                        <c:v>98.81</c:v>
                      </c:pt>
                      <c:pt idx="54">
                        <c:v>84.02</c:v>
                      </c:pt>
                      <c:pt idx="55">
                        <c:v>98.81</c:v>
                      </c:pt>
                      <c:pt idx="56">
                        <c:v>98.91</c:v>
                      </c:pt>
                      <c:pt idx="57">
                        <c:v>99.78</c:v>
                      </c:pt>
                      <c:pt idx="58">
                        <c:v>99.7</c:v>
                      </c:pt>
                      <c:pt idx="59">
                        <c:v>99.92</c:v>
                      </c:pt>
                      <c:pt idx="60">
                        <c:v>82.72</c:v>
                      </c:pt>
                      <c:pt idx="61">
                        <c:v>99.92</c:v>
                      </c:pt>
                      <c:pt idx="62">
                        <c:v>100.18</c:v>
                      </c:pt>
                      <c:pt idx="63">
                        <c:v>100.39</c:v>
                      </c:pt>
                      <c:pt idx="64">
                        <c:v>100.42</c:v>
                      </c:pt>
                      <c:pt idx="65">
                        <c:v>100.42</c:v>
                      </c:pt>
                      <c:pt idx="66">
                        <c:v>86.21</c:v>
                      </c:pt>
                      <c:pt idx="67">
                        <c:v>100.42</c:v>
                      </c:pt>
                      <c:pt idx="68">
                        <c:v>100.39</c:v>
                      </c:pt>
                      <c:pt idx="69">
                        <c:v>100.99</c:v>
                      </c:pt>
                      <c:pt idx="70">
                        <c:v>101.54</c:v>
                      </c:pt>
                      <c:pt idx="71">
                        <c:v>101.54</c:v>
                      </c:pt>
                      <c:pt idx="72">
                        <c:v>85.97</c:v>
                      </c:pt>
                      <c:pt idx="73">
                        <c:v>101.54</c:v>
                      </c:pt>
                      <c:pt idx="74">
                        <c:v>101.9</c:v>
                      </c:pt>
                      <c:pt idx="75">
                        <c:v>101.58</c:v>
                      </c:pt>
                      <c:pt idx="76">
                        <c:v>101.58</c:v>
                      </c:pt>
                      <c:pt idx="77">
                        <c:v>101.58</c:v>
                      </c:pt>
                      <c:pt idx="78">
                        <c:v>85.13</c:v>
                      </c:pt>
                      <c:pt idx="79">
                        <c:v>101.26</c:v>
                      </c:pt>
                      <c:pt idx="80">
                        <c:v>101.26</c:v>
                      </c:pt>
                      <c:pt idx="81">
                        <c:v>101.38</c:v>
                      </c:pt>
                      <c:pt idx="82">
                        <c:v>101.43</c:v>
                      </c:pt>
                      <c:pt idx="83">
                        <c:v>101.43</c:v>
                      </c:pt>
                      <c:pt idx="84">
                        <c:v>84.84</c:v>
                      </c:pt>
                      <c:pt idx="85">
                        <c:v>101.86</c:v>
                      </c:pt>
                      <c:pt idx="86">
                        <c:v>102.61</c:v>
                      </c:pt>
                      <c:pt idx="87">
                        <c:v>102.93</c:v>
                      </c:pt>
                      <c:pt idx="88">
                        <c:v>102.93</c:v>
                      </c:pt>
                      <c:pt idx="89">
                        <c:v>102.76</c:v>
                      </c:pt>
                      <c:pt idx="90">
                        <c:v>85.14</c:v>
                      </c:pt>
                      <c:pt idx="91">
                        <c:v>103.03</c:v>
                      </c:pt>
                      <c:pt idx="92">
                        <c:v>103.03</c:v>
                      </c:pt>
                      <c:pt idx="93">
                        <c:v>103.46</c:v>
                      </c:pt>
                      <c:pt idx="94">
                        <c:v>103.7</c:v>
                      </c:pt>
                      <c:pt idx="95">
                        <c:v>103.7</c:v>
                      </c:pt>
                      <c:pt idx="96">
                        <c:v>86.31</c:v>
                      </c:pt>
                      <c:pt idx="97">
                        <c:v>103.63</c:v>
                      </c:pt>
                      <c:pt idx="98">
                        <c:v>104.69</c:v>
                      </c:pt>
                      <c:pt idx="99">
                        <c:v>105.4</c:v>
                      </c:pt>
                      <c:pt idx="100">
                        <c:v>105.4</c:v>
                      </c:pt>
                      <c:pt idx="101">
                        <c:v>105.4</c:v>
                      </c:pt>
                      <c:pt idx="102">
                        <c:v>81.25</c:v>
                      </c:pt>
                      <c:pt idx="103">
                        <c:v>105.47</c:v>
                      </c:pt>
                      <c:pt idx="104">
                        <c:v>105.69</c:v>
                      </c:pt>
                      <c:pt idx="105">
                        <c:v>105.97</c:v>
                      </c:pt>
                      <c:pt idx="106">
                        <c:v>105.46</c:v>
                      </c:pt>
                      <c:pt idx="107">
                        <c:v>105.07</c:v>
                      </c:pt>
                      <c:pt idx="108">
                        <c:v>88</c:v>
                      </c:pt>
                      <c:pt idx="109">
                        <c:v>105.81</c:v>
                      </c:pt>
                      <c:pt idx="110">
                        <c:v>106.21</c:v>
                      </c:pt>
                      <c:pt idx="111">
                        <c:v>106.31</c:v>
                      </c:pt>
                      <c:pt idx="112">
                        <c:v>106.31</c:v>
                      </c:pt>
                      <c:pt idx="113">
                        <c:v>106.31</c:v>
                      </c:pt>
                      <c:pt idx="114">
                        <c:v>90.29</c:v>
                      </c:pt>
                      <c:pt idx="115">
                        <c:v>106.31</c:v>
                      </c:pt>
                      <c:pt idx="116">
                        <c:v>106.31</c:v>
                      </c:pt>
                      <c:pt idx="117">
                        <c:v>106.43</c:v>
                      </c:pt>
                      <c:pt idx="118">
                        <c:v>107.26</c:v>
                      </c:pt>
                      <c:pt idx="119">
                        <c:v>107.26</c:v>
                      </c:pt>
                      <c:pt idx="120">
                        <c:v>90.69</c:v>
                      </c:pt>
                      <c:pt idx="121">
                        <c:v>107.52</c:v>
                      </c:pt>
                      <c:pt idx="122">
                        <c:v>107.42</c:v>
                      </c:pt>
                      <c:pt idx="123">
                        <c:v>107.61</c:v>
                      </c:pt>
                      <c:pt idx="124">
                        <c:v>107.63</c:v>
                      </c:pt>
                      <c:pt idx="125">
                        <c:v>107.63</c:v>
                      </c:pt>
                      <c:pt idx="126">
                        <c:v>88.54</c:v>
                      </c:pt>
                      <c:pt idx="127">
                        <c:v>107.6</c:v>
                      </c:pt>
                      <c:pt idx="128">
                        <c:v>107.66</c:v>
                      </c:pt>
                      <c:pt idx="129">
                        <c:v>107.61</c:v>
                      </c:pt>
                      <c:pt idx="130">
                        <c:v>107.49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F-9583-4BB5-A323-1F554C463221}"/>
                  </c:ext>
                </c:extLst>
              </c15:ser>
            </c15:filteredLineSeries>
            <c15:filteredLineSeries>
              <c15:ser>
                <c:idx val="16"/>
                <c:order val="16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Feuil1!$A$18</c15:sqref>
                        </c15:formulaRef>
                      </c:ext>
                    </c:extLst>
                    <c:strCache>
                      <c:ptCount val="1"/>
                      <c:pt idx="0">
                        <c:v>Hungary</c:v>
                      </c:pt>
                    </c:strCache>
                  </c:strRef>
                </c:tx>
                <c:spPr>
                  <a:ln w="28575" cap="rnd">
                    <a:solidFill>
                      <a:schemeClr val="accent5">
                        <a:lumMod val="80000"/>
                        <a:lumOff val="2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Feuil1!$B$18:$EB$18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91.55</c:v>
                      </c:pt>
                      <c:pt idx="1">
                        <c:v>89.71</c:v>
                      </c:pt>
                      <c:pt idx="2">
                        <c:v>91.14</c:v>
                      </c:pt>
                      <c:pt idx="3">
                        <c:v>93.69</c:v>
                      </c:pt>
                      <c:pt idx="4">
                        <c:v>93.98</c:v>
                      </c:pt>
                      <c:pt idx="5">
                        <c:v>93.6</c:v>
                      </c:pt>
                      <c:pt idx="6">
                        <c:v>90.33</c:v>
                      </c:pt>
                      <c:pt idx="7">
                        <c:v>87.11</c:v>
                      </c:pt>
                      <c:pt idx="8">
                        <c:v>89.2</c:v>
                      </c:pt>
                      <c:pt idx="9">
                        <c:v>94.04</c:v>
                      </c:pt>
                      <c:pt idx="10">
                        <c:v>94.55</c:v>
                      </c:pt>
                      <c:pt idx="11">
                        <c:v>93.8</c:v>
                      </c:pt>
                      <c:pt idx="12">
                        <c:v>89.13</c:v>
                      </c:pt>
                      <c:pt idx="13">
                        <c:v>87.8</c:v>
                      </c:pt>
                      <c:pt idx="14">
                        <c:v>89.69</c:v>
                      </c:pt>
                      <c:pt idx="15">
                        <c:v>94.18</c:v>
                      </c:pt>
                      <c:pt idx="16">
                        <c:v>94.89</c:v>
                      </c:pt>
                      <c:pt idx="17">
                        <c:v>93.99</c:v>
                      </c:pt>
                      <c:pt idx="18">
                        <c:v>91.42</c:v>
                      </c:pt>
                      <c:pt idx="19">
                        <c:v>89.82</c:v>
                      </c:pt>
                      <c:pt idx="20">
                        <c:v>91.11</c:v>
                      </c:pt>
                      <c:pt idx="21">
                        <c:v>94.08</c:v>
                      </c:pt>
                      <c:pt idx="22">
                        <c:v>94.66</c:v>
                      </c:pt>
                      <c:pt idx="23">
                        <c:v>94.82</c:v>
                      </c:pt>
                      <c:pt idx="24">
                        <c:v>91.83</c:v>
                      </c:pt>
                      <c:pt idx="25">
                        <c:v>90.22</c:v>
                      </c:pt>
                      <c:pt idx="26">
                        <c:v>92.13</c:v>
                      </c:pt>
                      <c:pt idx="27">
                        <c:v>94.37</c:v>
                      </c:pt>
                      <c:pt idx="28">
                        <c:v>93.62</c:v>
                      </c:pt>
                      <c:pt idx="29">
                        <c:v>92.99</c:v>
                      </c:pt>
                      <c:pt idx="30">
                        <c:v>91.11</c:v>
                      </c:pt>
                      <c:pt idx="31">
                        <c:v>89.97</c:v>
                      </c:pt>
                      <c:pt idx="32">
                        <c:v>91.9</c:v>
                      </c:pt>
                      <c:pt idx="33">
                        <c:v>95.17</c:v>
                      </c:pt>
                      <c:pt idx="34">
                        <c:v>95.87</c:v>
                      </c:pt>
                      <c:pt idx="35">
                        <c:v>96.64</c:v>
                      </c:pt>
                      <c:pt idx="36">
                        <c:v>94.83</c:v>
                      </c:pt>
                      <c:pt idx="37">
                        <c:v>92.84</c:v>
                      </c:pt>
                      <c:pt idx="38">
                        <c:v>93.57</c:v>
                      </c:pt>
                      <c:pt idx="39">
                        <c:v>98.5</c:v>
                      </c:pt>
                      <c:pt idx="40">
                        <c:v>98.77</c:v>
                      </c:pt>
                      <c:pt idx="41">
                        <c:v>98.5</c:v>
                      </c:pt>
                      <c:pt idx="42">
                        <c:v>95.96</c:v>
                      </c:pt>
                      <c:pt idx="43">
                        <c:v>93.88</c:v>
                      </c:pt>
                      <c:pt idx="44">
                        <c:v>95.2</c:v>
                      </c:pt>
                      <c:pt idx="45">
                        <c:v>99.15</c:v>
                      </c:pt>
                      <c:pt idx="46">
                        <c:v>99.47</c:v>
                      </c:pt>
                      <c:pt idx="47">
                        <c:v>99.72</c:v>
                      </c:pt>
                      <c:pt idx="48">
                        <c:v>97.62</c:v>
                      </c:pt>
                      <c:pt idx="49">
                        <c:v>97.43</c:v>
                      </c:pt>
                      <c:pt idx="50">
                        <c:v>97.24</c:v>
                      </c:pt>
                      <c:pt idx="51">
                        <c:v>99.97</c:v>
                      </c:pt>
                      <c:pt idx="52">
                        <c:v>100.38</c:v>
                      </c:pt>
                      <c:pt idx="53">
                        <c:v>100.49</c:v>
                      </c:pt>
                      <c:pt idx="54">
                        <c:v>98.88</c:v>
                      </c:pt>
                      <c:pt idx="55">
                        <c:v>96.92</c:v>
                      </c:pt>
                      <c:pt idx="56">
                        <c:v>97.52</c:v>
                      </c:pt>
                      <c:pt idx="57">
                        <c:v>101.18</c:v>
                      </c:pt>
                      <c:pt idx="58">
                        <c:v>100.9</c:v>
                      </c:pt>
                      <c:pt idx="59">
                        <c:v>100.9</c:v>
                      </c:pt>
                      <c:pt idx="60">
                        <c:v>98.53</c:v>
                      </c:pt>
                      <c:pt idx="61">
                        <c:v>97.43</c:v>
                      </c:pt>
                      <c:pt idx="62">
                        <c:v>97.34</c:v>
                      </c:pt>
                      <c:pt idx="63">
                        <c:v>100.97</c:v>
                      </c:pt>
                      <c:pt idx="64">
                        <c:v>100.63</c:v>
                      </c:pt>
                      <c:pt idx="65">
                        <c:v>100.4</c:v>
                      </c:pt>
                      <c:pt idx="66">
                        <c:v>98.69</c:v>
                      </c:pt>
                      <c:pt idx="67">
                        <c:v>96.55</c:v>
                      </c:pt>
                      <c:pt idx="68">
                        <c:v>97.35</c:v>
                      </c:pt>
                      <c:pt idx="69">
                        <c:v>100.07</c:v>
                      </c:pt>
                      <c:pt idx="70">
                        <c:v>100.68</c:v>
                      </c:pt>
                      <c:pt idx="71">
                        <c:v>100.71</c:v>
                      </c:pt>
                      <c:pt idx="72">
                        <c:v>98.68</c:v>
                      </c:pt>
                      <c:pt idx="73">
                        <c:v>97.91</c:v>
                      </c:pt>
                      <c:pt idx="74">
                        <c:v>98.36</c:v>
                      </c:pt>
                      <c:pt idx="75">
                        <c:v>99.54</c:v>
                      </c:pt>
                      <c:pt idx="76">
                        <c:v>99.86</c:v>
                      </c:pt>
                      <c:pt idx="77">
                        <c:v>99.96</c:v>
                      </c:pt>
                      <c:pt idx="78">
                        <c:v>98.25</c:v>
                      </c:pt>
                      <c:pt idx="79">
                        <c:v>97.07</c:v>
                      </c:pt>
                      <c:pt idx="80">
                        <c:v>97.84</c:v>
                      </c:pt>
                      <c:pt idx="81">
                        <c:v>99.87</c:v>
                      </c:pt>
                      <c:pt idx="82">
                        <c:v>100.46</c:v>
                      </c:pt>
                      <c:pt idx="83">
                        <c:v>101.04</c:v>
                      </c:pt>
                      <c:pt idx="84">
                        <c:v>99</c:v>
                      </c:pt>
                      <c:pt idx="85">
                        <c:v>99.08</c:v>
                      </c:pt>
                      <c:pt idx="86">
                        <c:v>99.04</c:v>
                      </c:pt>
                      <c:pt idx="87">
                        <c:v>100.6</c:v>
                      </c:pt>
                      <c:pt idx="88">
                        <c:v>101.13</c:v>
                      </c:pt>
                      <c:pt idx="89">
                        <c:v>101.12</c:v>
                      </c:pt>
                      <c:pt idx="90">
                        <c:v>99.29</c:v>
                      </c:pt>
                      <c:pt idx="91">
                        <c:v>98.19</c:v>
                      </c:pt>
                      <c:pt idx="92">
                        <c:v>99.02</c:v>
                      </c:pt>
                      <c:pt idx="93">
                        <c:v>101.03</c:v>
                      </c:pt>
                      <c:pt idx="94">
                        <c:v>101.34</c:v>
                      </c:pt>
                      <c:pt idx="95">
                        <c:v>101.16</c:v>
                      </c:pt>
                      <c:pt idx="96">
                        <c:v>99.43</c:v>
                      </c:pt>
                      <c:pt idx="97">
                        <c:v>98.94</c:v>
                      </c:pt>
                      <c:pt idx="98">
                        <c:v>99.51</c:v>
                      </c:pt>
                      <c:pt idx="99">
                        <c:v>101.85</c:v>
                      </c:pt>
                      <c:pt idx="100">
                        <c:v>102.05</c:v>
                      </c:pt>
                      <c:pt idx="101">
                        <c:v>102.39</c:v>
                      </c:pt>
                      <c:pt idx="102">
                        <c:v>100.94</c:v>
                      </c:pt>
                      <c:pt idx="103">
                        <c:v>99.73</c:v>
                      </c:pt>
                      <c:pt idx="104">
                        <c:v>99.71</c:v>
                      </c:pt>
                      <c:pt idx="105">
                        <c:v>101.93</c:v>
                      </c:pt>
                      <c:pt idx="106">
                        <c:v>102.32</c:v>
                      </c:pt>
                      <c:pt idx="107">
                        <c:v>102.23</c:v>
                      </c:pt>
                      <c:pt idx="108">
                        <c:v>100.67</c:v>
                      </c:pt>
                      <c:pt idx="109">
                        <c:v>98.78</c:v>
                      </c:pt>
                      <c:pt idx="110">
                        <c:v>99.94</c:v>
                      </c:pt>
                      <c:pt idx="111">
                        <c:v>102.12</c:v>
                      </c:pt>
                      <c:pt idx="112">
                        <c:v>102.13</c:v>
                      </c:pt>
                      <c:pt idx="113">
                        <c:v>102.37</c:v>
                      </c:pt>
                      <c:pt idx="114">
                        <c:v>99.84</c:v>
                      </c:pt>
                      <c:pt idx="115">
                        <c:v>98.38</c:v>
                      </c:pt>
                      <c:pt idx="116">
                        <c:v>99.41</c:v>
                      </c:pt>
                      <c:pt idx="117">
                        <c:v>101.75</c:v>
                      </c:pt>
                      <c:pt idx="118">
                        <c:v>103.52</c:v>
                      </c:pt>
                      <c:pt idx="119">
                        <c:v>103.09</c:v>
                      </c:pt>
                      <c:pt idx="120">
                        <c:v>101.06</c:v>
                      </c:pt>
                      <c:pt idx="121">
                        <c:v>100.16</c:v>
                      </c:pt>
                      <c:pt idx="122">
                        <c:v>100.89</c:v>
                      </c:pt>
                      <c:pt idx="123">
                        <c:v>103.4</c:v>
                      </c:pt>
                      <c:pt idx="124">
                        <c:v>103.7</c:v>
                      </c:pt>
                      <c:pt idx="125">
                        <c:v>103.85</c:v>
                      </c:pt>
                      <c:pt idx="126">
                        <c:v>101.99</c:v>
                      </c:pt>
                      <c:pt idx="127">
                        <c:v>100.25</c:v>
                      </c:pt>
                      <c:pt idx="128">
                        <c:v>101.08</c:v>
                      </c:pt>
                      <c:pt idx="129">
                        <c:v>103.71</c:v>
                      </c:pt>
                      <c:pt idx="130">
                        <c:v>103.68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0-9583-4BB5-A323-1F554C463221}"/>
                  </c:ext>
                </c:extLst>
              </c15:ser>
            </c15:filteredLineSeries>
            <c15:filteredLineSeries>
              <c15:ser>
                <c:idx val="17"/>
                <c:order val="17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Feuil1!$A$19</c15:sqref>
                        </c15:formulaRef>
                      </c:ext>
                    </c:extLst>
                    <c:strCache>
                      <c:ptCount val="1"/>
                      <c:pt idx="0">
                        <c:v>Malta</c:v>
                      </c:pt>
                    </c:strCache>
                  </c:strRef>
                </c:tx>
                <c:spPr>
                  <a:ln w="28575" cap="rnd">
                    <a:solidFill>
                      <a:schemeClr val="accent6">
                        <a:lumMod val="80000"/>
                        <a:lumOff val="2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Feuil1!$B$19:$EB$19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95.08</c:v>
                      </c:pt>
                      <c:pt idx="1">
                        <c:v>96.59</c:v>
                      </c:pt>
                      <c:pt idx="2">
                        <c:v>99.36</c:v>
                      </c:pt>
                      <c:pt idx="3">
                        <c:v>100.55</c:v>
                      </c:pt>
                      <c:pt idx="4">
                        <c:v>100.53</c:v>
                      </c:pt>
                      <c:pt idx="5">
                        <c:v>100.52</c:v>
                      </c:pt>
                      <c:pt idx="6">
                        <c:v>99.94</c:v>
                      </c:pt>
                      <c:pt idx="7">
                        <c:v>97</c:v>
                      </c:pt>
                      <c:pt idx="8">
                        <c:v>98.24</c:v>
                      </c:pt>
                      <c:pt idx="9">
                        <c:v>104.05</c:v>
                      </c:pt>
                      <c:pt idx="10">
                        <c:v>106.46</c:v>
                      </c:pt>
                      <c:pt idx="11">
                        <c:v>108.55</c:v>
                      </c:pt>
                      <c:pt idx="12">
                        <c:v>95.15</c:v>
                      </c:pt>
                      <c:pt idx="13">
                        <c:v>94.71</c:v>
                      </c:pt>
                      <c:pt idx="14">
                        <c:v>96.89</c:v>
                      </c:pt>
                      <c:pt idx="15">
                        <c:v>101.59</c:v>
                      </c:pt>
                      <c:pt idx="16">
                        <c:v>103.91</c:v>
                      </c:pt>
                      <c:pt idx="17">
                        <c:v>103.86</c:v>
                      </c:pt>
                      <c:pt idx="18">
                        <c:v>96.43</c:v>
                      </c:pt>
                      <c:pt idx="19">
                        <c:v>95.66</c:v>
                      </c:pt>
                      <c:pt idx="20">
                        <c:v>95.25</c:v>
                      </c:pt>
                      <c:pt idx="21">
                        <c:v>103.19</c:v>
                      </c:pt>
                      <c:pt idx="22">
                        <c:v>106.52</c:v>
                      </c:pt>
                      <c:pt idx="23">
                        <c:v>107.27</c:v>
                      </c:pt>
                      <c:pt idx="24">
                        <c:v>95.52</c:v>
                      </c:pt>
                      <c:pt idx="25">
                        <c:v>95.35</c:v>
                      </c:pt>
                      <c:pt idx="26">
                        <c:v>94.3</c:v>
                      </c:pt>
                      <c:pt idx="27">
                        <c:v>102.06</c:v>
                      </c:pt>
                      <c:pt idx="28">
                        <c:v>105.86</c:v>
                      </c:pt>
                      <c:pt idx="29">
                        <c:v>106.04</c:v>
                      </c:pt>
                      <c:pt idx="30">
                        <c:v>100.42</c:v>
                      </c:pt>
                      <c:pt idx="31">
                        <c:v>93.3</c:v>
                      </c:pt>
                      <c:pt idx="32">
                        <c:v>94.4</c:v>
                      </c:pt>
                      <c:pt idx="33">
                        <c:v>103.11</c:v>
                      </c:pt>
                      <c:pt idx="34">
                        <c:v>106.86</c:v>
                      </c:pt>
                      <c:pt idx="35">
                        <c:v>108.21</c:v>
                      </c:pt>
                      <c:pt idx="36">
                        <c:v>92.47</c:v>
                      </c:pt>
                      <c:pt idx="37">
                        <c:v>88.69</c:v>
                      </c:pt>
                      <c:pt idx="38">
                        <c:v>91.64</c:v>
                      </c:pt>
                      <c:pt idx="39">
                        <c:v>101.06</c:v>
                      </c:pt>
                      <c:pt idx="40">
                        <c:v>104.6</c:v>
                      </c:pt>
                      <c:pt idx="41">
                        <c:v>105.86</c:v>
                      </c:pt>
                      <c:pt idx="42">
                        <c:v>94.66</c:v>
                      </c:pt>
                      <c:pt idx="43">
                        <c:v>92.89</c:v>
                      </c:pt>
                      <c:pt idx="44">
                        <c:v>94.13</c:v>
                      </c:pt>
                      <c:pt idx="45">
                        <c:v>99.65</c:v>
                      </c:pt>
                      <c:pt idx="46">
                        <c:v>101.22</c:v>
                      </c:pt>
                      <c:pt idx="47">
                        <c:v>102.78</c:v>
                      </c:pt>
                      <c:pt idx="48">
                        <c:v>92.35</c:v>
                      </c:pt>
                      <c:pt idx="49">
                        <c:v>92.3</c:v>
                      </c:pt>
                      <c:pt idx="50">
                        <c:v>94.39</c:v>
                      </c:pt>
                      <c:pt idx="51">
                        <c:v>101.03</c:v>
                      </c:pt>
                      <c:pt idx="52">
                        <c:v>104.62</c:v>
                      </c:pt>
                      <c:pt idx="53">
                        <c:v>104.3</c:v>
                      </c:pt>
                      <c:pt idx="54">
                        <c:v>97.15</c:v>
                      </c:pt>
                      <c:pt idx="55">
                        <c:v>94.08</c:v>
                      </c:pt>
                      <c:pt idx="56">
                        <c:v>95.7</c:v>
                      </c:pt>
                      <c:pt idx="57">
                        <c:v>102.13</c:v>
                      </c:pt>
                      <c:pt idx="58">
                        <c:v>102.45</c:v>
                      </c:pt>
                      <c:pt idx="59">
                        <c:v>103.91</c:v>
                      </c:pt>
                      <c:pt idx="60">
                        <c:v>95.32</c:v>
                      </c:pt>
                      <c:pt idx="61">
                        <c:v>95.4</c:v>
                      </c:pt>
                      <c:pt idx="62">
                        <c:v>96.99</c:v>
                      </c:pt>
                      <c:pt idx="63">
                        <c:v>104.25</c:v>
                      </c:pt>
                      <c:pt idx="64">
                        <c:v>104.43</c:v>
                      </c:pt>
                      <c:pt idx="65">
                        <c:v>105.23</c:v>
                      </c:pt>
                      <c:pt idx="66">
                        <c:v>103.51</c:v>
                      </c:pt>
                      <c:pt idx="67">
                        <c:v>96.28</c:v>
                      </c:pt>
                      <c:pt idx="68">
                        <c:v>97.49</c:v>
                      </c:pt>
                      <c:pt idx="69">
                        <c:v>103.87</c:v>
                      </c:pt>
                      <c:pt idx="70">
                        <c:v>109.99</c:v>
                      </c:pt>
                      <c:pt idx="71">
                        <c:v>110.34</c:v>
                      </c:pt>
                      <c:pt idx="72">
                        <c:v>97.36</c:v>
                      </c:pt>
                      <c:pt idx="73">
                        <c:v>97.32</c:v>
                      </c:pt>
                      <c:pt idx="74">
                        <c:v>98.42</c:v>
                      </c:pt>
                      <c:pt idx="75">
                        <c:v>101.37</c:v>
                      </c:pt>
                      <c:pt idx="76">
                        <c:v>101.72</c:v>
                      </c:pt>
                      <c:pt idx="77">
                        <c:v>104.44</c:v>
                      </c:pt>
                      <c:pt idx="78">
                        <c:v>100.14</c:v>
                      </c:pt>
                      <c:pt idx="79">
                        <c:v>93.68</c:v>
                      </c:pt>
                      <c:pt idx="80">
                        <c:v>95.41</c:v>
                      </c:pt>
                      <c:pt idx="81">
                        <c:v>101.13</c:v>
                      </c:pt>
                      <c:pt idx="82">
                        <c:v>105.66</c:v>
                      </c:pt>
                      <c:pt idx="83">
                        <c:v>105.59</c:v>
                      </c:pt>
                      <c:pt idx="84">
                        <c:v>93.48</c:v>
                      </c:pt>
                      <c:pt idx="85">
                        <c:v>93.97</c:v>
                      </c:pt>
                      <c:pt idx="86">
                        <c:v>94.82</c:v>
                      </c:pt>
                      <c:pt idx="87">
                        <c:v>99</c:v>
                      </c:pt>
                      <c:pt idx="88">
                        <c:v>105.92</c:v>
                      </c:pt>
                      <c:pt idx="89">
                        <c:v>105.49</c:v>
                      </c:pt>
                      <c:pt idx="90">
                        <c:v>98.63</c:v>
                      </c:pt>
                      <c:pt idx="91">
                        <c:v>95.93</c:v>
                      </c:pt>
                      <c:pt idx="92">
                        <c:v>96.56</c:v>
                      </c:pt>
                      <c:pt idx="93">
                        <c:v>103.65</c:v>
                      </c:pt>
                      <c:pt idx="94">
                        <c:v>106.14</c:v>
                      </c:pt>
                      <c:pt idx="95">
                        <c:v>106.42</c:v>
                      </c:pt>
                      <c:pt idx="96">
                        <c:v>96.62</c:v>
                      </c:pt>
                      <c:pt idx="97">
                        <c:v>96.28</c:v>
                      </c:pt>
                      <c:pt idx="98">
                        <c:v>96.58</c:v>
                      </c:pt>
                      <c:pt idx="99">
                        <c:v>102.58</c:v>
                      </c:pt>
                      <c:pt idx="100">
                        <c:v>106.68</c:v>
                      </c:pt>
                      <c:pt idx="101">
                        <c:v>109.23</c:v>
                      </c:pt>
                      <c:pt idx="102">
                        <c:v>102.97</c:v>
                      </c:pt>
                      <c:pt idx="103">
                        <c:v>96.32</c:v>
                      </c:pt>
                      <c:pt idx="104">
                        <c:v>95.3</c:v>
                      </c:pt>
                      <c:pt idx="105">
                        <c:v>97.57</c:v>
                      </c:pt>
                      <c:pt idx="106">
                        <c:v>103.05</c:v>
                      </c:pt>
                      <c:pt idx="107">
                        <c:v>105.99</c:v>
                      </c:pt>
                      <c:pt idx="108">
                        <c:v>96.96</c:v>
                      </c:pt>
                      <c:pt idx="109">
                        <c:v>96.63</c:v>
                      </c:pt>
                      <c:pt idx="110">
                        <c:v>97.25</c:v>
                      </c:pt>
                      <c:pt idx="111">
                        <c:v>100.48</c:v>
                      </c:pt>
                      <c:pt idx="112">
                        <c:v>103.57</c:v>
                      </c:pt>
                      <c:pt idx="113">
                        <c:v>106.55</c:v>
                      </c:pt>
                      <c:pt idx="114">
                        <c:v>105.94</c:v>
                      </c:pt>
                      <c:pt idx="115">
                        <c:v>103.76</c:v>
                      </c:pt>
                      <c:pt idx="116">
                        <c:v>102.27</c:v>
                      </c:pt>
                      <c:pt idx="117">
                        <c:v>104.94</c:v>
                      </c:pt>
                      <c:pt idx="118">
                        <c:v>111.23</c:v>
                      </c:pt>
                      <c:pt idx="119">
                        <c:v>112.34</c:v>
                      </c:pt>
                      <c:pt idx="120">
                        <c:v>102.63</c:v>
                      </c:pt>
                      <c:pt idx="121">
                        <c:v>102.28</c:v>
                      </c:pt>
                      <c:pt idx="122">
                        <c:v>103.71</c:v>
                      </c:pt>
                      <c:pt idx="123">
                        <c:v>107.52</c:v>
                      </c:pt>
                      <c:pt idx="124">
                        <c:v>109.18</c:v>
                      </c:pt>
                      <c:pt idx="125">
                        <c:v>110.53</c:v>
                      </c:pt>
                      <c:pt idx="126">
                        <c:v>104.68</c:v>
                      </c:pt>
                      <c:pt idx="127">
                        <c:v>101.48</c:v>
                      </c:pt>
                      <c:pt idx="128">
                        <c:v>103.55</c:v>
                      </c:pt>
                      <c:pt idx="129">
                        <c:v>106.91</c:v>
                      </c:pt>
                      <c:pt idx="130">
                        <c:v>115.78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1-9583-4BB5-A323-1F554C463221}"/>
                  </c:ext>
                </c:extLst>
              </c15:ser>
            </c15:filteredLineSeries>
            <c15:filteredLineSeries>
              <c15:ser>
                <c:idx val="18"/>
                <c:order val="18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Feuil1!$A$20</c15:sqref>
                        </c15:formulaRef>
                      </c:ext>
                    </c:extLst>
                    <c:strCache>
                      <c:ptCount val="1"/>
                      <c:pt idx="0">
                        <c:v>Netherlands</c:v>
                      </c:pt>
                    </c:strCache>
                  </c:strRef>
                </c:tx>
                <c:spPr>
                  <a:ln w="28575" cap="rnd">
                    <a:solidFill>
                      <a:schemeClr val="accent1">
                        <a:lumMod val="8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Feuil1!$B$20:$EB$20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87.43</c:v>
                      </c:pt>
                      <c:pt idx="1">
                        <c:v>90.01</c:v>
                      </c:pt>
                      <c:pt idx="2">
                        <c:v>106.31</c:v>
                      </c:pt>
                      <c:pt idx="3">
                        <c:v>108.66</c:v>
                      </c:pt>
                      <c:pt idx="4">
                        <c:v>107.65</c:v>
                      </c:pt>
                      <c:pt idx="5">
                        <c:v>101.08</c:v>
                      </c:pt>
                      <c:pt idx="6">
                        <c:v>89.8</c:v>
                      </c:pt>
                      <c:pt idx="7">
                        <c:v>92.2</c:v>
                      </c:pt>
                      <c:pt idx="8">
                        <c:v>103.74</c:v>
                      </c:pt>
                      <c:pt idx="9">
                        <c:v>104.17</c:v>
                      </c:pt>
                      <c:pt idx="10">
                        <c:v>102.18</c:v>
                      </c:pt>
                      <c:pt idx="11">
                        <c:v>93.64</c:v>
                      </c:pt>
                      <c:pt idx="12">
                        <c:v>86.61</c:v>
                      </c:pt>
                      <c:pt idx="13">
                        <c:v>90.66</c:v>
                      </c:pt>
                      <c:pt idx="14">
                        <c:v>106.37</c:v>
                      </c:pt>
                      <c:pt idx="15">
                        <c:v>108.34</c:v>
                      </c:pt>
                      <c:pt idx="16">
                        <c:v>107.23</c:v>
                      </c:pt>
                      <c:pt idx="17">
                        <c:v>100.64</c:v>
                      </c:pt>
                      <c:pt idx="18">
                        <c:v>91.1</c:v>
                      </c:pt>
                      <c:pt idx="19">
                        <c:v>91.49</c:v>
                      </c:pt>
                      <c:pt idx="20">
                        <c:v>106.13</c:v>
                      </c:pt>
                      <c:pt idx="21">
                        <c:v>106.25</c:v>
                      </c:pt>
                      <c:pt idx="22">
                        <c:v>103.55</c:v>
                      </c:pt>
                      <c:pt idx="23">
                        <c:v>93.31</c:v>
                      </c:pt>
                      <c:pt idx="24">
                        <c:v>88.8</c:v>
                      </c:pt>
                      <c:pt idx="25">
                        <c:v>89.74</c:v>
                      </c:pt>
                      <c:pt idx="26">
                        <c:v>104.53</c:v>
                      </c:pt>
                      <c:pt idx="27">
                        <c:v>107.47</c:v>
                      </c:pt>
                      <c:pt idx="28">
                        <c:v>107.43</c:v>
                      </c:pt>
                      <c:pt idx="29">
                        <c:v>101.63</c:v>
                      </c:pt>
                      <c:pt idx="30">
                        <c:v>94.11</c:v>
                      </c:pt>
                      <c:pt idx="31">
                        <c:v>94.22</c:v>
                      </c:pt>
                      <c:pt idx="32">
                        <c:v>105.38</c:v>
                      </c:pt>
                      <c:pt idx="33">
                        <c:v>105.68</c:v>
                      </c:pt>
                      <c:pt idx="34">
                        <c:v>104.87</c:v>
                      </c:pt>
                      <c:pt idx="35">
                        <c:v>95.53</c:v>
                      </c:pt>
                      <c:pt idx="36">
                        <c:v>91.71</c:v>
                      </c:pt>
                      <c:pt idx="37">
                        <c:v>92.04</c:v>
                      </c:pt>
                      <c:pt idx="38">
                        <c:v>104.73</c:v>
                      </c:pt>
                      <c:pt idx="39">
                        <c:v>109.58</c:v>
                      </c:pt>
                      <c:pt idx="40">
                        <c:v>109.35</c:v>
                      </c:pt>
                      <c:pt idx="41">
                        <c:v>101.63</c:v>
                      </c:pt>
                      <c:pt idx="42">
                        <c:v>94.88</c:v>
                      </c:pt>
                      <c:pt idx="43">
                        <c:v>94.73</c:v>
                      </c:pt>
                      <c:pt idx="44">
                        <c:v>106.38</c:v>
                      </c:pt>
                      <c:pt idx="45">
                        <c:v>107.64</c:v>
                      </c:pt>
                      <c:pt idx="46">
                        <c:v>104.45</c:v>
                      </c:pt>
                      <c:pt idx="47">
                        <c:v>96.7</c:v>
                      </c:pt>
                      <c:pt idx="48">
                        <c:v>91.71</c:v>
                      </c:pt>
                      <c:pt idx="49">
                        <c:v>92.74</c:v>
                      </c:pt>
                      <c:pt idx="50">
                        <c:v>106.06</c:v>
                      </c:pt>
                      <c:pt idx="51">
                        <c:v>108.26</c:v>
                      </c:pt>
                      <c:pt idx="52">
                        <c:v>107.42</c:v>
                      </c:pt>
                      <c:pt idx="53">
                        <c:v>100.97</c:v>
                      </c:pt>
                      <c:pt idx="54">
                        <c:v>94.89</c:v>
                      </c:pt>
                      <c:pt idx="55">
                        <c:v>94.21</c:v>
                      </c:pt>
                      <c:pt idx="56">
                        <c:v>105.28</c:v>
                      </c:pt>
                      <c:pt idx="57">
                        <c:v>106.91</c:v>
                      </c:pt>
                      <c:pt idx="58">
                        <c:v>105.02</c:v>
                      </c:pt>
                      <c:pt idx="59">
                        <c:v>97.71</c:v>
                      </c:pt>
                      <c:pt idx="60">
                        <c:v>92.98</c:v>
                      </c:pt>
                      <c:pt idx="61">
                        <c:v>93.08</c:v>
                      </c:pt>
                      <c:pt idx="62">
                        <c:v>109.56</c:v>
                      </c:pt>
                      <c:pt idx="63">
                        <c:v>111.43</c:v>
                      </c:pt>
                      <c:pt idx="64">
                        <c:v>111.4</c:v>
                      </c:pt>
                      <c:pt idx="65">
                        <c:v>105.16</c:v>
                      </c:pt>
                      <c:pt idx="66">
                        <c:v>98.09</c:v>
                      </c:pt>
                      <c:pt idx="67">
                        <c:v>95.14</c:v>
                      </c:pt>
                      <c:pt idx="68">
                        <c:v>103.48</c:v>
                      </c:pt>
                      <c:pt idx="69">
                        <c:v>106.51</c:v>
                      </c:pt>
                      <c:pt idx="70">
                        <c:v>104.83</c:v>
                      </c:pt>
                      <c:pt idx="71">
                        <c:v>98.66</c:v>
                      </c:pt>
                      <c:pt idx="72">
                        <c:v>92.19</c:v>
                      </c:pt>
                      <c:pt idx="73">
                        <c:v>92.35</c:v>
                      </c:pt>
                      <c:pt idx="74">
                        <c:v>108.63</c:v>
                      </c:pt>
                      <c:pt idx="75">
                        <c:v>110.44</c:v>
                      </c:pt>
                      <c:pt idx="76">
                        <c:v>110.1</c:v>
                      </c:pt>
                      <c:pt idx="77">
                        <c:v>105.44</c:v>
                      </c:pt>
                      <c:pt idx="78">
                        <c:v>96.41</c:v>
                      </c:pt>
                      <c:pt idx="79">
                        <c:v>95.09</c:v>
                      </c:pt>
                      <c:pt idx="80">
                        <c:v>104.65</c:v>
                      </c:pt>
                      <c:pt idx="81">
                        <c:v>106.16</c:v>
                      </c:pt>
                      <c:pt idx="82">
                        <c:v>103.96</c:v>
                      </c:pt>
                      <c:pt idx="83">
                        <c:v>94.96</c:v>
                      </c:pt>
                      <c:pt idx="84">
                        <c:v>89.94</c:v>
                      </c:pt>
                      <c:pt idx="85">
                        <c:v>90.71</c:v>
                      </c:pt>
                      <c:pt idx="86">
                        <c:v>104.22</c:v>
                      </c:pt>
                      <c:pt idx="87">
                        <c:v>107.42</c:v>
                      </c:pt>
                      <c:pt idx="88">
                        <c:v>106.27</c:v>
                      </c:pt>
                      <c:pt idx="89">
                        <c:v>102.91</c:v>
                      </c:pt>
                      <c:pt idx="90">
                        <c:v>95.84</c:v>
                      </c:pt>
                      <c:pt idx="91">
                        <c:v>94.49</c:v>
                      </c:pt>
                      <c:pt idx="92">
                        <c:v>103.74</c:v>
                      </c:pt>
                      <c:pt idx="93">
                        <c:v>105.44</c:v>
                      </c:pt>
                      <c:pt idx="94">
                        <c:v>104.17</c:v>
                      </c:pt>
                      <c:pt idx="95">
                        <c:v>94.85</c:v>
                      </c:pt>
                      <c:pt idx="96">
                        <c:v>89.33</c:v>
                      </c:pt>
                      <c:pt idx="97">
                        <c:v>89.54</c:v>
                      </c:pt>
                      <c:pt idx="98">
                        <c:v>103.65</c:v>
                      </c:pt>
                      <c:pt idx="99">
                        <c:v>106.32</c:v>
                      </c:pt>
                      <c:pt idx="100">
                        <c:v>105.77</c:v>
                      </c:pt>
                      <c:pt idx="101">
                        <c:v>99.97</c:v>
                      </c:pt>
                      <c:pt idx="102">
                        <c:v>94.67</c:v>
                      </c:pt>
                      <c:pt idx="103">
                        <c:v>93.73</c:v>
                      </c:pt>
                      <c:pt idx="104">
                        <c:v>101.27</c:v>
                      </c:pt>
                      <c:pt idx="105">
                        <c:v>104.43</c:v>
                      </c:pt>
                      <c:pt idx="106">
                        <c:v>103.14</c:v>
                      </c:pt>
                      <c:pt idx="107">
                        <c:v>97.66</c:v>
                      </c:pt>
                      <c:pt idx="108">
                        <c:v>89.29</c:v>
                      </c:pt>
                      <c:pt idx="109">
                        <c:v>89.9</c:v>
                      </c:pt>
                      <c:pt idx="110">
                        <c:v>104.92</c:v>
                      </c:pt>
                      <c:pt idx="111">
                        <c:v>108.21</c:v>
                      </c:pt>
                      <c:pt idx="112">
                        <c:v>107.93</c:v>
                      </c:pt>
                      <c:pt idx="113">
                        <c:v>102.31</c:v>
                      </c:pt>
                      <c:pt idx="114">
                        <c:v>95.87</c:v>
                      </c:pt>
                      <c:pt idx="115">
                        <c:v>94.5</c:v>
                      </c:pt>
                      <c:pt idx="116">
                        <c:v>103.21</c:v>
                      </c:pt>
                      <c:pt idx="117">
                        <c:v>104.14</c:v>
                      </c:pt>
                      <c:pt idx="118">
                        <c:v>101.83</c:v>
                      </c:pt>
                      <c:pt idx="119">
                        <c:v>94.57</c:v>
                      </c:pt>
                      <c:pt idx="120">
                        <c:v>88.33</c:v>
                      </c:pt>
                      <c:pt idx="121">
                        <c:v>88.24</c:v>
                      </c:pt>
                      <c:pt idx="122">
                        <c:v>100.42</c:v>
                      </c:pt>
                      <c:pt idx="123">
                        <c:v>102.84</c:v>
                      </c:pt>
                      <c:pt idx="124">
                        <c:v>101.37</c:v>
                      </c:pt>
                      <c:pt idx="125">
                        <c:v>96.3</c:v>
                      </c:pt>
                      <c:pt idx="126">
                        <c:v>91.53</c:v>
                      </c:pt>
                      <c:pt idx="127">
                        <c:v>88.87</c:v>
                      </c:pt>
                      <c:pt idx="128">
                        <c:v>99.29</c:v>
                      </c:pt>
                      <c:pt idx="129">
                        <c:v>100.93</c:v>
                      </c:pt>
                      <c:pt idx="130">
                        <c:v>98.63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2-9583-4BB5-A323-1F554C463221}"/>
                  </c:ext>
                </c:extLst>
              </c15:ser>
            </c15:filteredLineSeries>
            <c15:filteredLineSeries>
              <c15:ser>
                <c:idx val="19"/>
                <c:order val="19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Feuil1!$A$21</c15:sqref>
                        </c15:formulaRef>
                      </c:ext>
                    </c:extLst>
                    <c:strCache>
                      <c:ptCount val="1"/>
                      <c:pt idx="0">
                        <c:v>Austria</c:v>
                      </c:pt>
                    </c:strCache>
                  </c:strRef>
                </c:tx>
                <c:spPr>
                  <a:ln w="28575" cap="rnd">
                    <a:solidFill>
                      <a:schemeClr val="accent2">
                        <a:lumMod val="8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Feuil1!$B$21:$EB$21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83.7</c:v>
                      </c:pt>
                      <c:pt idx="1">
                        <c:v>83.78</c:v>
                      </c:pt>
                      <c:pt idx="2">
                        <c:v>86.94</c:v>
                      </c:pt>
                      <c:pt idx="3">
                        <c:v>88.74</c:v>
                      </c:pt>
                      <c:pt idx="4">
                        <c:v>89.17</c:v>
                      </c:pt>
                      <c:pt idx="5">
                        <c:v>89.06</c:v>
                      </c:pt>
                      <c:pt idx="6">
                        <c:v>81.459999999999994</c:v>
                      </c:pt>
                      <c:pt idx="7">
                        <c:v>80.900000000000006</c:v>
                      </c:pt>
                      <c:pt idx="8">
                        <c:v>85.61</c:v>
                      </c:pt>
                      <c:pt idx="9">
                        <c:v>88.74</c:v>
                      </c:pt>
                      <c:pt idx="10">
                        <c:v>89.66</c:v>
                      </c:pt>
                      <c:pt idx="11">
                        <c:v>89.32</c:v>
                      </c:pt>
                      <c:pt idx="12">
                        <c:v>82.72</c:v>
                      </c:pt>
                      <c:pt idx="13">
                        <c:v>86.36</c:v>
                      </c:pt>
                      <c:pt idx="14">
                        <c:v>89.27</c:v>
                      </c:pt>
                      <c:pt idx="15">
                        <c:v>89.87</c:v>
                      </c:pt>
                      <c:pt idx="16">
                        <c:v>90.73</c:v>
                      </c:pt>
                      <c:pt idx="17">
                        <c:v>90.43</c:v>
                      </c:pt>
                      <c:pt idx="18">
                        <c:v>82.04</c:v>
                      </c:pt>
                      <c:pt idx="19">
                        <c:v>83.06</c:v>
                      </c:pt>
                      <c:pt idx="20">
                        <c:v>88.78</c:v>
                      </c:pt>
                      <c:pt idx="21">
                        <c:v>90.81</c:v>
                      </c:pt>
                      <c:pt idx="22">
                        <c:v>92.1</c:v>
                      </c:pt>
                      <c:pt idx="23">
                        <c:v>91.78</c:v>
                      </c:pt>
                      <c:pt idx="24">
                        <c:v>87.73</c:v>
                      </c:pt>
                      <c:pt idx="25">
                        <c:v>88.8</c:v>
                      </c:pt>
                      <c:pt idx="26">
                        <c:v>91.46</c:v>
                      </c:pt>
                      <c:pt idx="27">
                        <c:v>93.25</c:v>
                      </c:pt>
                      <c:pt idx="28">
                        <c:v>93.39</c:v>
                      </c:pt>
                      <c:pt idx="29">
                        <c:v>93.59</c:v>
                      </c:pt>
                      <c:pt idx="30">
                        <c:v>83.72</c:v>
                      </c:pt>
                      <c:pt idx="31">
                        <c:v>85.62</c:v>
                      </c:pt>
                      <c:pt idx="32">
                        <c:v>90.59</c:v>
                      </c:pt>
                      <c:pt idx="33">
                        <c:v>93.49</c:v>
                      </c:pt>
                      <c:pt idx="34">
                        <c:v>93.91</c:v>
                      </c:pt>
                      <c:pt idx="35">
                        <c:v>93.87</c:v>
                      </c:pt>
                      <c:pt idx="36">
                        <c:v>88.69</c:v>
                      </c:pt>
                      <c:pt idx="37">
                        <c:v>89.22</c:v>
                      </c:pt>
                      <c:pt idx="38">
                        <c:v>94.68</c:v>
                      </c:pt>
                      <c:pt idx="39">
                        <c:v>96.52</c:v>
                      </c:pt>
                      <c:pt idx="40">
                        <c:v>97.17</c:v>
                      </c:pt>
                      <c:pt idx="41">
                        <c:v>95.92</c:v>
                      </c:pt>
                      <c:pt idx="42">
                        <c:v>88.73</c:v>
                      </c:pt>
                      <c:pt idx="43">
                        <c:v>86.89</c:v>
                      </c:pt>
                      <c:pt idx="44">
                        <c:v>97.09</c:v>
                      </c:pt>
                      <c:pt idx="45">
                        <c:v>99.69</c:v>
                      </c:pt>
                      <c:pt idx="46">
                        <c:v>100.45</c:v>
                      </c:pt>
                      <c:pt idx="47">
                        <c:v>99.98</c:v>
                      </c:pt>
                      <c:pt idx="48">
                        <c:v>91.25</c:v>
                      </c:pt>
                      <c:pt idx="49">
                        <c:v>91.12</c:v>
                      </c:pt>
                      <c:pt idx="50">
                        <c:v>102.44</c:v>
                      </c:pt>
                      <c:pt idx="51">
                        <c:v>105.52</c:v>
                      </c:pt>
                      <c:pt idx="52">
                        <c:v>102.18</c:v>
                      </c:pt>
                      <c:pt idx="53">
                        <c:v>101.59</c:v>
                      </c:pt>
                      <c:pt idx="54">
                        <c:v>92.05</c:v>
                      </c:pt>
                      <c:pt idx="55">
                        <c:v>92.26</c:v>
                      </c:pt>
                      <c:pt idx="56">
                        <c:v>101.37</c:v>
                      </c:pt>
                      <c:pt idx="57">
                        <c:v>103.28</c:v>
                      </c:pt>
                      <c:pt idx="58">
                        <c:v>103.96</c:v>
                      </c:pt>
                      <c:pt idx="59">
                        <c:v>103.58</c:v>
                      </c:pt>
                      <c:pt idx="60">
                        <c:v>92.89</c:v>
                      </c:pt>
                      <c:pt idx="61">
                        <c:v>93.91</c:v>
                      </c:pt>
                      <c:pt idx="62">
                        <c:v>100.44</c:v>
                      </c:pt>
                      <c:pt idx="63">
                        <c:v>102.23</c:v>
                      </c:pt>
                      <c:pt idx="64">
                        <c:v>102.9</c:v>
                      </c:pt>
                      <c:pt idx="65">
                        <c:v>99.11</c:v>
                      </c:pt>
                      <c:pt idx="66">
                        <c:v>92.54</c:v>
                      </c:pt>
                      <c:pt idx="67">
                        <c:v>92.37</c:v>
                      </c:pt>
                      <c:pt idx="68">
                        <c:v>101.39</c:v>
                      </c:pt>
                      <c:pt idx="69">
                        <c:v>103.35</c:v>
                      </c:pt>
                      <c:pt idx="70">
                        <c:v>104.85</c:v>
                      </c:pt>
                      <c:pt idx="71">
                        <c:v>104.56</c:v>
                      </c:pt>
                      <c:pt idx="72">
                        <c:v>94.5</c:v>
                      </c:pt>
                      <c:pt idx="73">
                        <c:v>92.66</c:v>
                      </c:pt>
                      <c:pt idx="74">
                        <c:v>99.62</c:v>
                      </c:pt>
                      <c:pt idx="75">
                        <c:v>102.84</c:v>
                      </c:pt>
                      <c:pt idx="76">
                        <c:v>102.85</c:v>
                      </c:pt>
                      <c:pt idx="77">
                        <c:v>100.23</c:v>
                      </c:pt>
                      <c:pt idx="78">
                        <c:v>92.03</c:v>
                      </c:pt>
                      <c:pt idx="79">
                        <c:v>91</c:v>
                      </c:pt>
                      <c:pt idx="80">
                        <c:v>99.66</c:v>
                      </c:pt>
                      <c:pt idx="81">
                        <c:v>103.13</c:v>
                      </c:pt>
                      <c:pt idx="82">
                        <c:v>104.04</c:v>
                      </c:pt>
                      <c:pt idx="83">
                        <c:v>104.2</c:v>
                      </c:pt>
                      <c:pt idx="84">
                        <c:v>94.73</c:v>
                      </c:pt>
                      <c:pt idx="85">
                        <c:v>92.98</c:v>
                      </c:pt>
                      <c:pt idx="86">
                        <c:v>100.66</c:v>
                      </c:pt>
                      <c:pt idx="87">
                        <c:v>103.52</c:v>
                      </c:pt>
                      <c:pt idx="88">
                        <c:v>104.16</c:v>
                      </c:pt>
                      <c:pt idx="89">
                        <c:v>102.82</c:v>
                      </c:pt>
                      <c:pt idx="90">
                        <c:v>92.61</c:v>
                      </c:pt>
                      <c:pt idx="91">
                        <c:v>93.86</c:v>
                      </c:pt>
                      <c:pt idx="92">
                        <c:v>102.07</c:v>
                      </c:pt>
                      <c:pt idx="93">
                        <c:v>104.32</c:v>
                      </c:pt>
                      <c:pt idx="94">
                        <c:v>104.85</c:v>
                      </c:pt>
                      <c:pt idx="95">
                        <c:v>103.42</c:v>
                      </c:pt>
                      <c:pt idx="96">
                        <c:v>93.97</c:v>
                      </c:pt>
                      <c:pt idx="97">
                        <c:v>93.35</c:v>
                      </c:pt>
                      <c:pt idx="98">
                        <c:v>99.25</c:v>
                      </c:pt>
                      <c:pt idx="99">
                        <c:v>103.68</c:v>
                      </c:pt>
                      <c:pt idx="100">
                        <c:v>103.62</c:v>
                      </c:pt>
                      <c:pt idx="101">
                        <c:v>102.02</c:v>
                      </c:pt>
                      <c:pt idx="102">
                        <c:v>93.95</c:v>
                      </c:pt>
                      <c:pt idx="103">
                        <c:v>91.2</c:v>
                      </c:pt>
                      <c:pt idx="104">
                        <c:v>101.83</c:v>
                      </c:pt>
                      <c:pt idx="105">
                        <c:v>105.02</c:v>
                      </c:pt>
                      <c:pt idx="106">
                        <c:v>106.08</c:v>
                      </c:pt>
                      <c:pt idx="107">
                        <c:v>105.25</c:v>
                      </c:pt>
                      <c:pt idx="108">
                        <c:v>98.06</c:v>
                      </c:pt>
                      <c:pt idx="109">
                        <c:v>96.32</c:v>
                      </c:pt>
                      <c:pt idx="110">
                        <c:v>100.99</c:v>
                      </c:pt>
                      <c:pt idx="111">
                        <c:v>103.85</c:v>
                      </c:pt>
                      <c:pt idx="112">
                        <c:v>105.3</c:v>
                      </c:pt>
                      <c:pt idx="113">
                        <c:v>103.73</c:v>
                      </c:pt>
                      <c:pt idx="114">
                        <c:v>93.86</c:v>
                      </c:pt>
                      <c:pt idx="115">
                        <c:v>93.72</c:v>
                      </c:pt>
                      <c:pt idx="116">
                        <c:v>106.7</c:v>
                      </c:pt>
                      <c:pt idx="117">
                        <c:v>107.78</c:v>
                      </c:pt>
                      <c:pt idx="118">
                        <c:v>109.13</c:v>
                      </c:pt>
                      <c:pt idx="119">
                        <c:v>107.36</c:v>
                      </c:pt>
                      <c:pt idx="120">
                        <c:v>97.51</c:v>
                      </c:pt>
                      <c:pt idx="121">
                        <c:v>96.97</c:v>
                      </c:pt>
                      <c:pt idx="122">
                        <c:v>103.95</c:v>
                      </c:pt>
                      <c:pt idx="123">
                        <c:v>106.67</c:v>
                      </c:pt>
                      <c:pt idx="124">
                        <c:v>105.98</c:v>
                      </c:pt>
                      <c:pt idx="125">
                        <c:v>103.57</c:v>
                      </c:pt>
                      <c:pt idx="126">
                        <c:v>94.94</c:v>
                      </c:pt>
                      <c:pt idx="127">
                        <c:v>93.37</c:v>
                      </c:pt>
                      <c:pt idx="128">
                        <c:v>105.87</c:v>
                      </c:pt>
                      <c:pt idx="129">
                        <c:v>108.14</c:v>
                      </c:pt>
                      <c:pt idx="130">
                        <c:v>109.25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3-9583-4BB5-A323-1F554C463221}"/>
                  </c:ext>
                </c:extLst>
              </c15:ser>
            </c15:filteredLineSeries>
            <c15:filteredLineSeries>
              <c15:ser>
                <c:idx val="20"/>
                <c:order val="20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Feuil1!$A$22</c15:sqref>
                        </c15:formulaRef>
                      </c:ext>
                    </c:extLst>
                    <c:strCache>
                      <c:ptCount val="1"/>
                      <c:pt idx="0">
                        <c:v>Poland</c:v>
                      </c:pt>
                    </c:strCache>
                  </c:strRef>
                </c:tx>
                <c:spPr>
                  <a:ln w="28575" cap="rnd">
                    <a:solidFill>
                      <a:schemeClr val="accent3">
                        <a:lumMod val="8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Feuil1!$B$22:$EB$22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139.30000000000001</c:v>
                      </c:pt>
                      <c:pt idx="1">
                        <c:v>136.4</c:v>
                      </c:pt>
                      <c:pt idx="2">
                        <c:v>137.69999999999999</c:v>
                      </c:pt>
                      <c:pt idx="3">
                        <c:v>137.9</c:v>
                      </c:pt>
                      <c:pt idx="4">
                        <c:v>137.9</c:v>
                      </c:pt>
                      <c:pt idx="5">
                        <c:v>138</c:v>
                      </c:pt>
                      <c:pt idx="6">
                        <c:v>135</c:v>
                      </c:pt>
                      <c:pt idx="7">
                        <c:v>131.30000000000001</c:v>
                      </c:pt>
                      <c:pt idx="8">
                        <c:v>133.1</c:v>
                      </c:pt>
                      <c:pt idx="9">
                        <c:v>133.5</c:v>
                      </c:pt>
                      <c:pt idx="10">
                        <c:v>133.30000000000001</c:v>
                      </c:pt>
                      <c:pt idx="11">
                        <c:v>131.4</c:v>
                      </c:pt>
                      <c:pt idx="12">
                        <c:v>125.8</c:v>
                      </c:pt>
                      <c:pt idx="13">
                        <c:v>123</c:v>
                      </c:pt>
                      <c:pt idx="14">
                        <c:v>123.5</c:v>
                      </c:pt>
                      <c:pt idx="15">
                        <c:v>123.5</c:v>
                      </c:pt>
                      <c:pt idx="16">
                        <c:v>123.6</c:v>
                      </c:pt>
                      <c:pt idx="17">
                        <c:v>123.4</c:v>
                      </c:pt>
                      <c:pt idx="18">
                        <c:v>120.6</c:v>
                      </c:pt>
                      <c:pt idx="19">
                        <c:v>117.7</c:v>
                      </c:pt>
                      <c:pt idx="20">
                        <c:v>120.2</c:v>
                      </c:pt>
                      <c:pt idx="21">
                        <c:v>123.4</c:v>
                      </c:pt>
                      <c:pt idx="22">
                        <c:v>123.4</c:v>
                      </c:pt>
                      <c:pt idx="23">
                        <c:v>122.3</c:v>
                      </c:pt>
                      <c:pt idx="24">
                        <c:v>118.9</c:v>
                      </c:pt>
                      <c:pt idx="25">
                        <c:v>116.5</c:v>
                      </c:pt>
                      <c:pt idx="26">
                        <c:v>117.9</c:v>
                      </c:pt>
                      <c:pt idx="27">
                        <c:v>119.8</c:v>
                      </c:pt>
                      <c:pt idx="28">
                        <c:v>119.6</c:v>
                      </c:pt>
                      <c:pt idx="29">
                        <c:v>119.4</c:v>
                      </c:pt>
                      <c:pt idx="30">
                        <c:v>118</c:v>
                      </c:pt>
                      <c:pt idx="31">
                        <c:v>114.2</c:v>
                      </c:pt>
                      <c:pt idx="32">
                        <c:v>117.5</c:v>
                      </c:pt>
                      <c:pt idx="33">
                        <c:v>121.3</c:v>
                      </c:pt>
                      <c:pt idx="34">
                        <c:v>121.4</c:v>
                      </c:pt>
                      <c:pt idx="35">
                        <c:v>121.2</c:v>
                      </c:pt>
                      <c:pt idx="36">
                        <c:v>116.2</c:v>
                      </c:pt>
                      <c:pt idx="37">
                        <c:v>112.5</c:v>
                      </c:pt>
                      <c:pt idx="38">
                        <c:v>116.4</c:v>
                      </c:pt>
                      <c:pt idx="39">
                        <c:v>119.8</c:v>
                      </c:pt>
                      <c:pt idx="40">
                        <c:v>122.7</c:v>
                      </c:pt>
                      <c:pt idx="41">
                        <c:v>122.5</c:v>
                      </c:pt>
                      <c:pt idx="42">
                        <c:v>118.8</c:v>
                      </c:pt>
                      <c:pt idx="43">
                        <c:v>114.3</c:v>
                      </c:pt>
                      <c:pt idx="44">
                        <c:v>114.9</c:v>
                      </c:pt>
                      <c:pt idx="45">
                        <c:v>120.3</c:v>
                      </c:pt>
                      <c:pt idx="46">
                        <c:v>120.2</c:v>
                      </c:pt>
                      <c:pt idx="47">
                        <c:v>119.3</c:v>
                      </c:pt>
                      <c:pt idx="48">
                        <c:v>114.4</c:v>
                      </c:pt>
                      <c:pt idx="49">
                        <c:v>111.6</c:v>
                      </c:pt>
                      <c:pt idx="50">
                        <c:v>111.8</c:v>
                      </c:pt>
                      <c:pt idx="51">
                        <c:v>116.7</c:v>
                      </c:pt>
                      <c:pt idx="52">
                        <c:v>117.3</c:v>
                      </c:pt>
                      <c:pt idx="53">
                        <c:v>116.6</c:v>
                      </c:pt>
                      <c:pt idx="54">
                        <c:v>113.5</c:v>
                      </c:pt>
                      <c:pt idx="55">
                        <c:v>108.7</c:v>
                      </c:pt>
                      <c:pt idx="56">
                        <c:v>109.4</c:v>
                      </c:pt>
                      <c:pt idx="57">
                        <c:v>115.2</c:v>
                      </c:pt>
                      <c:pt idx="58">
                        <c:v>114.9</c:v>
                      </c:pt>
                      <c:pt idx="59">
                        <c:v>114.2</c:v>
                      </c:pt>
                      <c:pt idx="60">
                        <c:v>108.2</c:v>
                      </c:pt>
                      <c:pt idx="61">
                        <c:v>105.6</c:v>
                      </c:pt>
                      <c:pt idx="62">
                        <c:v>106.2</c:v>
                      </c:pt>
                      <c:pt idx="63">
                        <c:v>111.2</c:v>
                      </c:pt>
                      <c:pt idx="64">
                        <c:v>112.3</c:v>
                      </c:pt>
                      <c:pt idx="65">
                        <c:v>112</c:v>
                      </c:pt>
                      <c:pt idx="66">
                        <c:v>107.9</c:v>
                      </c:pt>
                      <c:pt idx="67">
                        <c:v>103.9</c:v>
                      </c:pt>
                      <c:pt idx="68">
                        <c:v>105.2</c:v>
                      </c:pt>
                      <c:pt idx="69">
                        <c:v>110.6</c:v>
                      </c:pt>
                      <c:pt idx="70">
                        <c:v>110.2</c:v>
                      </c:pt>
                      <c:pt idx="71">
                        <c:v>109.5</c:v>
                      </c:pt>
                      <c:pt idx="72">
                        <c:v>103.4</c:v>
                      </c:pt>
                      <c:pt idx="73">
                        <c:v>101.6</c:v>
                      </c:pt>
                      <c:pt idx="74">
                        <c:v>102.6</c:v>
                      </c:pt>
                      <c:pt idx="75">
                        <c:v>107</c:v>
                      </c:pt>
                      <c:pt idx="76">
                        <c:v>107.6</c:v>
                      </c:pt>
                      <c:pt idx="77">
                        <c:v>107.9</c:v>
                      </c:pt>
                      <c:pt idx="78">
                        <c:v>104</c:v>
                      </c:pt>
                      <c:pt idx="79">
                        <c:v>100</c:v>
                      </c:pt>
                      <c:pt idx="80">
                        <c:v>101.3</c:v>
                      </c:pt>
                      <c:pt idx="81">
                        <c:v>106</c:v>
                      </c:pt>
                      <c:pt idx="82">
                        <c:v>105.9</c:v>
                      </c:pt>
                      <c:pt idx="83">
                        <c:v>104.7</c:v>
                      </c:pt>
                      <c:pt idx="84">
                        <c:v>99.6</c:v>
                      </c:pt>
                      <c:pt idx="85">
                        <c:v>97</c:v>
                      </c:pt>
                      <c:pt idx="86">
                        <c:v>97.6</c:v>
                      </c:pt>
                      <c:pt idx="87">
                        <c:v>102.3</c:v>
                      </c:pt>
                      <c:pt idx="88">
                        <c:v>103.6</c:v>
                      </c:pt>
                      <c:pt idx="89">
                        <c:v>103.1</c:v>
                      </c:pt>
                      <c:pt idx="90">
                        <c:v>99.5</c:v>
                      </c:pt>
                      <c:pt idx="91">
                        <c:v>96</c:v>
                      </c:pt>
                      <c:pt idx="92">
                        <c:v>97.4</c:v>
                      </c:pt>
                      <c:pt idx="93">
                        <c:v>102</c:v>
                      </c:pt>
                      <c:pt idx="94">
                        <c:v>101.7</c:v>
                      </c:pt>
                      <c:pt idx="95">
                        <c:v>100.2</c:v>
                      </c:pt>
                      <c:pt idx="96">
                        <c:v>96.1</c:v>
                      </c:pt>
                      <c:pt idx="97">
                        <c:v>94.3</c:v>
                      </c:pt>
                      <c:pt idx="98">
                        <c:v>95.9</c:v>
                      </c:pt>
                      <c:pt idx="99">
                        <c:v>99.6</c:v>
                      </c:pt>
                      <c:pt idx="100">
                        <c:v>100</c:v>
                      </c:pt>
                      <c:pt idx="101">
                        <c:v>99.7</c:v>
                      </c:pt>
                      <c:pt idx="102">
                        <c:v>96</c:v>
                      </c:pt>
                      <c:pt idx="103">
                        <c:v>93.2</c:v>
                      </c:pt>
                      <c:pt idx="104">
                        <c:v>94.5</c:v>
                      </c:pt>
                      <c:pt idx="105">
                        <c:v>98.5</c:v>
                      </c:pt>
                      <c:pt idx="106">
                        <c:v>98.4</c:v>
                      </c:pt>
                      <c:pt idx="107">
                        <c:v>97.1</c:v>
                      </c:pt>
                      <c:pt idx="108">
                        <c:v>92.4</c:v>
                      </c:pt>
                      <c:pt idx="109">
                        <c:v>90.4</c:v>
                      </c:pt>
                      <c:pt idx="110">
                        <c:v>91.5</c:v>
                      </c:pt>
                      <c:pt idx="111">
                        <c:v>95.5</c:v>
                      </c:pt>
                      <c:pt idx="112">
                        <c:v>96.2</c:v>
                      </c:pt>
                      <c:pt idx="113">
                        <c:v>95.9</c:v>
                      </c:pt>
                      <c:pt idx="114">
                        <c:v>91.8</c:v>
                      </c:pt>
                      <c:pt idx="115">
                        <c:v>89.1</c:v>
                      </c:pt>
                      <c:pt idx="116">
                        <c:v>91</c:v>
                      </c:pt>
                      <c:pt idx="117">
                        <c:v>95.5</c:v>
                      </c:pt>
                      <c:pt idx="118">
                        <c:v>95.4</c:v>
                      </c:pt>
                      <c:pt idx="119">
                        <c:v>93.4</c:v>
                      </c:pt>
                      <c:pt idx="120">
                        <c:v>90.6</c:v>
                      </c:pt>
                      <c:pt idx="121">
                        <c:v>89.2</c:v>
                      </c:pt>
                      <c:pt idx="122">
                        <c:v>90.1</c:v>
                      </c:pt>
                      <c:pt idx="123">
                        <c:v>93.8</c:v>
                      </c:pt>
                      <c:pt idx="124">
                        <c:v>94.4</c:v>
                      </c:pt>
                      <c:pt idx="125">
                        <c:v>94</c:v>
                      </c:pt>
                      <c:pt idx="126">
                        <c:v>90.6</c:v>
                      </c:pt>
                      <c:pt idx="127">
                        <c:v>87.9</c:v>
                      </c:pt>
                      <c:pt idx="128">
                        <c:v>89.5</c:v>
                      </c:pt>
                      <c:pt idx="129">
                        <c:v>93.9</c:v>
                      </c:pt>
                      <c:pt idx="130">
                        <c:v>93.8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4-9583-4BB5-A323-1F554C463221}"/>
                  </c:ext>
                </c:extLst>
              </c15:ser>
            </c15:filteredLineSeries>
            <c15:filteredLineSeries>
              <c15:ser>
                <c:idx val="21"/>
                <c:order val="2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Feuil1!$A$23</c15:sqref>
                        </c15:formulaRef>
                      </c:ext>
                    </c:extLst>
                    <c:strCache>
                      <c:ptCount val="1"/>
                      <c:pt idx="0">
                        <c:v>Portugal</c:v>
                      </c:pt>
                    </c:strCache>
                  </c:strRef>
                </c:tx>
                <c:spPr>
                  <a:ln w="28575" cap="rnd">
                    <a:solidFill>
                      <a:schemeClr val="accent4">
                        <a:lumMod val="8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Feuil1!$B$23:$EB$23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104.34</c:v>
                      </c:pt>
                      <c:pt idx="1">
                        <c:v>101.88</c:v>
                      </c:pt>
                      <c:pt idx="2">
                        <c:v>116.21</c:v>
                      </c:pt>
                      <c:pt idx="3">
                        <c:v>118.85</c:v>
                      </c:pt>
                      <c:pt idx="4">
                        <c:v>118.82</c:v>
                      </c:pt>
                      <c:pt idx="5">
                        <c:v>118.69</c:v>
                      </c:pt>
                      <c:pt idx="6">
                        <c:v>110.24</c:v>
                      </c:pt>
                      <c:pt idx="7">
                        <c:v>103.97</c:v>
                      </c:pt>
                      <c:pt idx="8">
                        <c:v>115.1</c:v>
                      </c:pt>
                      <c:pt idx="9">
                        <c:v>122.02</c:v>
                      </c:pt>
                      <c:pt idx="10">
                        <c:v>122</c:v>
                      </c:pt>
                      <c:pt idx="11">
                        <c:v>120.51</c:v>
                      </c:pt>
                      <c:pt idx="12">
                        <c:v>103.94</c:v>
                      </c:pt>
                      <c:pt idx="13">
                        <c:v>100.38</c:v>
                      </c:pt>
                      <c:pt idx="14">
                        <c:v>116.9</c:v>
                      </c:pt>
                      <c:pt idx="15">
                        <c:v>118.31</c:v>
                      </c:pt>
                      <c:pt idx="16">
                        <c:v>118.24</c:v>
                      </c:pt>
                      <c:pt idx="17">
                        <c:v>118.04</c:v>
                      </c:pt>
                      <c:pt idx="18">
                        <c:v>110.5</c:v>
                      </c:pt>
                      <c:pt idx="19">
                        <c:v>103.78</c:v>
                      </c:pt>
                      <c:pt idx="20">
                        <c:v>113.88</c:v>
                      </c:pt>
                      <c:pt idx="21">
                        <c:v>118.13</c:v>
                      </c:pt>
                      <c:pt idx="22">
                        <c:v>119.53</c:v>
                      </c:pt>
                      <c:pt idx="23">
                        <c:v>118.92</c:v>
                      </c:pt>
                      <c:pt idx="24">
                        <c:v>102.25</c:v>
                      </c:pt>
                      <c:pt idx="25">
                        <c:v>98.59</c:v>
                      </c:pt>
                      <c:pt idx="26">
                        <c:v>115.85</c:v>
                      </c:pt>
                      <c:pt idx="27">
                        <c:v>118.1</c:v>
                      </c:pt>
                      <c:pt idx="28">
                        <c:v>118.31</c:v>
                      </c:pt>
                      <c:pt idx="29">
                        <c:v>117.6</c:v>
                      </c:pt>
                      <c:pt idx="30">
                        <c:v>110.44</c:v>
                      </c:pt>
                      <c:pt idx="31">
                        <c:v>103.13</c:v>
                      </c:pt>
                      <c:pt idx="32">
                        <c:v>109.9</c:v>
                      </c:pt>
                      <c:pt idx="33">
                        <c:v>116.59</c:v>
                      </c:pt>
                      <c:pt idx="34">
                        <c:v>117.37</c:v>
                      </c:pt>
                      <c:pt idx="35">
                        <c:v>116.22</c:v>
                      </c:pt>
                      <c:pt idx="36">
                        <c:v>98.82</c:v>
                      </c:pt>
                      <c:pt idx="37">
                        <c:v>94.85</c:v>
                      </c:pt>
                      <c:pt idx="38">
                        <c:v>113.45</c:v>
                      </c:pt>
                      <c:pt idx="39">
                        <c:v>115.64</c:v>
                      </c:pt>
                      <c:pt idx="40">
                        <c:v>115.92</c:v>
                      </c:pt>
                      <c:pt idx="41">
                        <c:v>114.64</c:v>
                      </c:pt>
                      <c:pt idx="42">
                        <c:v>105.45</c:v>
                      </c:pt>
                      <c:pt idx="43">
                        <c:v>95.29</c:v>
                      </c:pt>
                      <c:pt idx="44">
                        <c:v>108.41</c:v>
                      </c:pt>
                      <c:pt idx="45">
                        <c:v>115.15</c:v>
                      </c:pt>
                      <c:pt idx="46">
                        <c:v>116.16</c:v>
                      </c:pt>
                      <c:pt idx="47">
                        <c:v>113.47</c:v>
                      </c:pt>
                      <c:pt idx="48">
                        <c:v>96.98</c:v>
                      </c:pt>
                      <c:pt idx="49">
                        <c:v>92.06</c:v>
                      </c:pt>
                      <c:pt idx="50">
                        <c:v>108.31</c:v>
                      </c:pt>
                      <c:pt idx="51">
                        <c:v>110.71</c:v>
                      </c:pt>
                      <c:pt idx="52">
                        <c:v>110.46</c:v>
                      </c:pt>
                      <c:pt idx="53">
                        <c:v>109.59</c:v>
                      </c:pt>
                      <c:pt idx="54">
                        <c:v>101.99</c:v>
                      </c:pt>
                      <c:pt idx="55">
                        <c:v>92.14</c:v>
                      </c:pt>
                      <c:pt idx="56">
                        <c:v>103.52</c:v>
                      </c:pt>
                      <c:pt idx="57">
                        <c:v>111.43</c:v>
                      </c:pt>
                      <c:pt idx="58">
                        <c:v>112.8</c:v>
                      </c:pt>
                      <c:pt idx="59">
                        <c:v>109.99</c:v>
                      </c:pt>
                      <c:pt idx="60">
                        <c:v>94.68</c:v>
                      </c:pt>
                      <c:pt idx="61">
                        <c:v>92.35</c:v>
                      </c:pt>
                      <c:pt idx="62">
                        <c:v>105.45</c:v>
                      </c:pt>
                      <c:pt idx="63">
                        <c:v>107.41</c:v>
                      </c:pt>
                      <c:pt idx="64">
                        <c:v>107.39</c:v>
                      </c:pt>
                      <c:pt idx="65">
                        <c:v>107.33</c:v>
                      </c:pt>
                      <c:pt idx="66">
                        <c:v>101.12</c:v>
                      </c:pt>
                      <c:pt idx="67">
                        <c:v>91.48</c:v>
                      </c:pt>
                      <c:pt idx="68">
                        <c:v>103.01</c:v>
                      </c:pt>
                      <c:pt idx="69">
                        <c:v>110.88</c:v>
                      </c:pt>
                      <c:pt idx="70">
                        <c:v>111.34</c:v>
                      </c:pt>
                      <c:pt idx="71">
                        <c:v>108.72</c:v>
                      </c:pt>
                      <c:pt idx="72">
                        <c:v>93.59</c:v>
                      </c:pt>
                      <c:pt idx="73">
                        <c:v>90.83</c:v>
                      </c:pt>
                      <c:pt idx="74">
                        <c:v>104.42</c:v>
                      </c:pt>
                      <c:pt idx="75">
                        <c:v>106.49</c:v>
                      </c:pt>
                      <c:pt idx="76">
                        <c:v>106.44</c:v>
                      </c:pt>
                      <c:pt idx="77">
                        <c:v>106.2</c:v>
                      </c:pt>
                      <c:pt idx="78">
                        <c:v>95.83</c:v>
                      </c:pt>
                      <c:pt idx="79">
                        <c:v>90.87</c:v>
                      </c:pt>
                      <c:pt idx="80">
                        <c:v>102.19</c:v>
                      </c:pt>
                      <c:pt idx="81">
                        <c:v>108.52</c:v>
                      </c:pt>
                      <c:pt idx="82">
                        <c:v>108.89</c:v>
                      </c:pt>
                      <c:pt idx="83">
                        <c:v>106.83</c:v>
                      </c:pt>
                      <c:pt idx="84">
                        <c:v>91.07</c:v>
                      </c:pt>
                      <c:pt idx="85">
                        <c:v>88</c:v>
                      </c:pt>
                      <c:pt idx="86">
                        <c:v>102.71</c:v>
                      </c:pt>
                      <c:pt idx="87">
                        <c:v>105.18</c:v>
                      </c:pt>
                      <c:pt idx="88">
                        <c:v>105.15</c:v>
                      </c:pt>
                      <c:pt idx="89">
                        <c:v>104.67</c:v>
                      </c:pt>
                      <c:pt idx="90">
                        <c:v>93.45</c:v>
                      </c:pt>
                      <c:pt idx="91">
                        <c:v>89.76</c:v>
                      </c:pt>
                      <c:pt idx="92">
                        <c:v>102.32</c:v>
                      </c:pt>
                      <c:pt idx="93">
                        <c:v>106.08</c:v>
                      </c:pt>
                      <c:pt idx="94">
                        <c:v>106.95</c:v>
                      </c:pt>
                      <c:pt idx="95">
                        <c:v>104.66</c:v>
                      </c:pt>
                      <c:pt idx="96">
                        <c:v>91.04</c:v>
                      </c:pt>
                      <c:pt idx="97">
                        <c:v>87.83</c:v>
                      </c:pt>
                      <c:pt idx="98">
                        <c:v>103.45</c:v>
                      </c:pt>
                      <c:pt idx="99">
                        <c:v>104.78</c:v>
                      </c:pt>
                      <c:pt idx="100">
                        <c:v>104.64</c:v>
                      </c:pt>
                      <c:pt idx="101">
                        <c:v>104.74</c:v>
                      </c:pt>
                      <c:pt idx="102">
                        <c:v>95.61</c:v>
                      </c:pt>
                      <c:pt idx="103">
                        <c:v>90.83</c:v>
                      </c:pt>
                      <c:pt idx="104">
                        <c:v>101.46</c:v>
                      </c:pt>
                      <c:pt idx="105">
                        <c:v>104.93</c:v>
                      </c:pt>
                      <c:pt idx="106">
                        <c:v>105.22</c:v>
                      </c:pt>
                      <c:pt idx="107">
                        <c:v>102.92</c:v>
                      </c:pt>
                      <c:pt idx="108">
                        <c:v>90.27</c:v>
                      </c:pt>
                      <c:pt idx="109">
                        <c:v>85.72</c:v>
                      </c:pt>
                      <c:pt idx="110">
                        <c:v>101.49</c:v>
                      </c:pt>
                      <c:pt idx="111">
                        <c:v>103.03</c:v>
                      </c:pt>
                      <c:pt idx="112">
                        <c:v>103.49</c:v>
                      </c:pt>
                      <c:pt idx="113">
                        <c:v>102.32</c:v>
                      </c:pt>
                      <c:pt idx="114">
                        <c:v>93.43</c:v>
                      </c:pt>
                      <c:pt idx="115">
                        <c:v>89.01</c:v>
                      </c:pt>
                      <c:pt idx="116">
                        <c:v>96.81</c:v>
                      </c:pt>
                      <c:pt idx="117">
                        <c:v>100.59</c:v>
                      </c:pt>
                      <c:pt idx="118">
                        <c:v>100.84</c:v>
                      </c:pt>
                      <c:pt idx="119">
                        <c:v>98.26</c:v>
                      </c:pt>
                      <c:pt idx="120">
                        <c:v>85.51</c:v>
                      </c:pt>
                      <c:pt idx="121">
                        <c:v>83.29</c:v>
                      </c:pt>
                      <c:pt idx="122">
                        <c:v>95.24</c:v>
                      </c:pt>
                      <c:pt idx="123">
                        <c:v>96.88</c:v>
                      </c:pt>
                      <c:pt idx="124">
                        <c:v>97.28</c:v>
                      </c:pt>
                      <c:pt idx="125">
                        <c:v>97.04</c:v>
                      </c:pt>
                      <c:pt idx="126">
                        <c:v>88.36</c:v>
                      </c:pt>
                      <c:pt idx="127">
                        <c:v>84.1</c:v>
                      </c:pt>
                      <c:pt idx="128">
                        <c:v>91.73</c:v>
                      </c:pt>
                      <c:pt idx="129">
                        <c:v>95.48</c:v>
                      </c:pt>
                      <c:pt idx="130">
                        <c:v>96.54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5-9583-4BB5-A323-1F554C463221}"/>
                  </c:ext>
                </c:extLst>
              </c15:ser>
            </c15:filteredLineSeries>
            <c15:filteredLineSeries>
              <c15:ser>
                <c:idx val="22"/>
                <c:order val="2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Feuil1!$A$24</c15:sqref>
                        </c15:formulaRef>
                      </c:ext>
                    </c:extLst>
                    <c:strCache>
                      <c:ptCount val="1"/>
                      <c:pt idx="0">
                        <c:v>Romania</c:v>
                      </c:pt>
                    </c:strCache>
                  </c:strRef>
                </c:tx>
                <c:spPr>
                  <a:ln w="28575" cap="rnd">
                    <a:solidFill>
                      <a:schemeClr val="accent5">
                        <a:lumMod val="8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Feuil1!$B$24:$EB$24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85.2</c:v>
                      </c:pt>
                      <c:pt idx="1">
                        <c:v>85.3</c:v>
                      </c:pt>
                      <c:pt idx="2">
                        <c:v>85.56</c:v>
                      </c:pt>
                      <c:pt idx="3">
                        <c:v>85.72</c:v>
                      </c:pt>
                      <c:pt idx="4">
                        <c:v>85.89</c:v>
                      </c:pt>
                      <c:pt idx="5">
                        <c:v>86.05</c:v>
                      </c:pt>
                      <c:pt idx="6">
                        <c:v>86.21</c:v>
                      </c:pt>
                      <c:pt idx="7">
                        <c:v>86.24</c:v>
                      </c:pt>
                      <c:pt idx="8">
                        <c:v>86.54</c:v>
                      </c:pt>
                      <c:pt idx="9">
                        <c:v>87.26</c:v>
                      </c:pt>
                      <c:pt idx="10">
                        <c:v>87.53</c:v>
                      </c:pt>
                      <c:pt idx="11">
                        <c:v>87.67</c:v>
                      </c:pt>
                      <c:pt idx="12">
                        <c:v>87.63</c:v>
                      </c:pt>
                      <c:pt idx="13">
                        <c:v>87.66</c:v>
                      </c:pt>
                      <c:pt idx="14">
                        <c:v>87.8</c:v>
                      </c:pt>
                      <c:pt idx="15">
                        <c:v>88</c:v>
                      </c:pt>
                      <c:pt idx="16">
                        <c:v>88.15</c:v>
                      </c:pt>
                      <c:pt idx="17">
                        <c:v>88.29</c:v>
                      </c:pt>
                      <c:pt idx="18">
                        <c:v>88.33</c:v>
                      </c:pt>
                      <c:pt idx="19">
                        <c:v>88.35</c:v>
                      </c:pt>
                      <c:pt idx="20">
                        <c:v>88.46</c:v>
                      </c:pt>
                      <c:pt idx="21">
                        <c:v>88.85</c:v>
                      </c:pt>
                      <c:pt idx="22">
                        <c:v>89.37</c:v>
                      </c:pt>
                      <c:pt idx="23">
                        <c:v>89.54</c:v>
                      </c:pt>
                      <c:pt idx="24">
                        <c:v>89.55</c:v>
                      </c:pt>
                      <c:pt idx="25">
                        <c:v>89.58</c:v>
                      </c:pt>
                      <c:pt idx="26">
                        <c:v>89.63</c:v>
                      </c:pt>
                      <c:pt idx="27">
                        <c:v>89.8</c:v>
                      </c:pt>
                      <c:pt idx="28">
                        <c:v>89.87</c:v>
                      </c:pt>
                      <c:pt idx="29">
                        <c:v>89.95</c:v>
                      </c:pt>
                      <c:pt idx="30">
                        <c:v>90.41</c:v>
                      </c:pt>
                      <c:pt idx="31">
                        <c:v>90.52</c:v>
                      </c:pt>
                      <c:pt idx="32">
                        <c:v>90.66</c:v>
                      </c:pt>
                      <c:pt idx="33">
                        <c:v>91.13</c:v>
                      </c:pt>
                      <c:pt idx="34">
                        <c:v>91.44</c:v>
                      </c:pt>
                      <c:pt idx="35">
                        <c:v>91.56</c:v>
                      </c:pt>
                      <c:pt idx="36">
                        <c:v>91.57</c:v>
                      </c:pt>
                      <c:pt idx="37">
                        <c:v>91.57</c:v>
                      </c:pt>
                      <c:pt idx="38">
                        <c:v>91.75</c:v>
                      </c:pt>
                      <c:pt idx="39">
                        <c:v>91.86</c:v>
                      </c:pt>
                      <c:pt idx="40">
                        <c:v>92</c:v>
                      </c:pt>
                      <c:pt idx="41">
                        <c:v>92.08</c:v>
                      </c:pt>
                      <c:pt idx="42">
                        <c:v>92.13</c:v>
                      </c:pt>
                      <c:pt idx="43">
                        <c:v>92.17</c:v>
                      </c:pt>
                      <c:pt idx="44">
                        <c:v>92.32</c:v>
                      </c:pt>
                      <c:pt idx="45">
                        <c:v>92.51</c:v>
                      </c:pt>
                      <c:pt idx="46">
                        <c:v>92.85</c:v>
                      </c:pt>
                      <c:pt idx="47">
                        <c:v>93.02</c:v>
                      </c:pt>
                      <c:pt idx="48">
                        <c:v>93.07</c:v>
                      </c:pt>
                      <c:pt idx="49">
                        <c:v>93.1</c:v>
                      </c:pt>
                      <c:pt idx="50">
                        <c:v>93.22</c:v>
                      </c:pt>
                      <c:pt idx="51">
                        <c:v>93.29</c:v>
                      </c:pt>
                      <c:pt idx="52">
                        <c:v>93.44</c:v>
                      </c:pt>
                      <c:pt idx="53">
                        <c:v>93.5</c:v>
                      </c:pt>
                      <c:pt idx="54">
                        <c:v>93.56</c:v>
                      </c:pt>
                      <c:pt idx="55">
                        <c:v>93.6</c:v>
                      </c:pt>
                      <c:pt idx="56">
                        <c:v>93.74</c:v>
                      </c:pt>
                      <c:pt idx="57">
                        <c:v>94.18</c:v>
                      </c:pt>
                      <c:pt idx="58">
                        <c:v>94.64</c:v>
                      </c:pt>
                      <c:pt idx="59">
                        <c:v>94.71</c:v>
                      </c:pt>
                      <c:pt idx="60">
                        <c:v>94.85</c:v>
                      </c:pt>
                      <c:pt idx="61">
                        <c:v>94.9</c:v>
                      </c:pt>
                      <c:pt idx="62">
                        <c:v>95.02</c:v>
                      </c:pt>
                      <c:pt idx="63">
                        <c:v>95.21</c:v>
                      </c:pt>
                      <c:pt idx="64">
                        <c:v>95.35</c:v>
                      </c:pt>
                      <c:pt idx="65">
                        <c:v>95.51</c:v>
                      </c:pt>
                      <c:pt idx="66">
                        <c:v>95.56</c:v>
                      </c:pt>
                      <c:pt idx="67">
                        <c:v>95.57</c:v>
                      </c:pt>
                      <c:pt idx="68">
                        <c:v>95.71</c:v>
                      </c:pt>
                      <c:pt idx="69">
                        <c:v>96.03</c:v>
                      </c:pt>
                      <c:pt idx="70">
                        <c:v>96.48</c:v>
                      </c:pt>
                      <c:pt idx="71">
                        <c:v>96.59</c:v>
                      </c:pt>
                      <c:pt idx="72">
                        <c:v>96.6</c:v>
                      </c:pt>
                      <c:pt idx="73">
                        <c:v>96.73</c:v>
                      </c:pt>
                      <c:pt idx="74">
                        <c:v>97.01</c:v>
                      </c:pt>
                      <c:pt idx="75">
                        <c:v>97.16</c:v>
                      </c:pt>
                      <c:pt idx="76">
                        <c:v>97.36</c:v>
                      </c:pt>
                      <c:pt idx="77">
                        <c:v>97.6</c:v>
                      </c:pt>
                      <c:pt idx="78">
                        <c:v>97.67</c:v>
                      </c:pt>
                      <c:pt idx="79">
                        <c:v>97.69</c:v>
                      </c:pt>
                      <c:pt idx="80">
                        <c:v>97.93</c:v>
                      </c:pt>
                      <c:pt idx="81">
                        <c:v>98.39</c:v>
                      </c:pt>
                      <c:pt idx="82">
                        <c:v>98.78</c:v>
                      </c:pt>
                      <c:pt idx="83">
                        <c:v>99.02</c:v>
                      </c:pt>
                      <c:pt idx="84">
                        <c:v>99.14</c:v>
                      </c:pt>
                      <c:pt idx="85">
                        <c:v>99.14</c:v>
                      </c:pt>
                      <c:pt idx="86">
                        <c:v>99.35</c:v>
                      </c:pt>
                      <c:pt idx="87">
                        <c:v>99.47</c:v>
                      </c:pt>
                      <c:pt idx="88">
                        <c:v>99.82</c:v>
                      </c:pt>
                      <c:pt idx="89">
                        <c:v>99.92</c:v>
                      </c:pt>
                      <c:pt idx="90">
                        <c:v>99.93</c:v>
                      </c:pt>
                      <c:pt idx="91">
                        <c:v>99.89</c:v>
                      </c:pt>
                      <c:pt idx="92">
                        <c:v>100.09</c:v>
                      </c:pt>
                      <c:pt idx="93">
                        <c:v>100.8</c:v>
                      </c:pt>
                      <c:pt idx="94">
                        <c:v>101.15</c:v>
                      </c:pt>
                      <c:pt idx="95">
                        <c:v>101.31</c:v>
                      </c:pt>
                      <c:pt idx="96">
                        <c:v>100.33</c:v>
                      </c:pt>
                      <c:pt idx="97">
                        <c:v>100.29</c:v>
                      </c:pt>
                      <c:pt idx="98">
                        <c:v>100.45</c:v>
                      </c:pt>
                      <c:pt idx="99">
                        <c:v>100.81</c:v>
                      </c:pt>
                      <c:pt idx="100">
                        <c:v>101.09</c:v>
                      </c:pt>
                      <c:pt idx="101">
                        <c:v>101.14</c:v>
                      </c:pt>
                      <c:pt idx="102">
                        <c:v>101.1</c:v>
                      </c:pt>
                      <c:pt idx="103">
                        <c:v>101.16</c:v>
                      </c:pt>
                      <c:pt idx="104">
                        <c:v>101.79</c:v>
                      </c:pt>
                      <c:pt idx="105">
                        <c:v>102.67</c:v>
                      </c:pt>
                      <c:pt idx="106">
                        <c:v>103.19</c:v>
                      </c:pt>
                      <c:pt idx="107">
                        <c:v>103.29</c:v>
                      </c:pt>
                      <c:pt idx="108">
                        <c:v>102.99</c:v>
                      </c:pt>
                      <c:pt idx="109">
                        <c:v>103.12</c:v>
                      </c:pt>
                      <c:pt idx="110">
                        <c:v>103.2</c:v>
                      </c:pt>
                      <c:pt idx="111">
                        <c:v>103.33</c:v>
                      </c:pt>
                      <c:pt idx="112">
                        <c:v>103.74</c:v>
                      </c:pt>
                      <c:pt idx="113">
                        <c:v>103.74</c:v>
                      </c:pt>
                      <c:pt idx="114">
                        <c:v>103.69</c:v>
                      </c:pt>
                      <c:pt idx="115">
                        <c:v>103.66</c:v>
                      </c:pt>
                      <c:pt idx="116">
                        <c:v>104.3</c:v>
                      </c:pt>
                      <c:pt idx="117">
                        <c:v>105.07</c:v>
                      </c:pt>
                      <c:pt idx="118">
                        <c:v>105.42</c:v>
                      </c:pt>
                      <c:pt idx="119">
                        <c:v>105.64</c:v>
                      </c:pt>
                      <c:pt idx="120">
                        <c:v>105.62</c:v>
                      </c:pt>
                      <c:pt idx="121">
                        <c:v>105.68</c:v>
                      </c:pt>
                      <c:pt idx="122">
                        <c:v>105.99</c:v>
                      </c:pt>
                      <c:pt idx="123">
                        <c:v>106.25</c:v>
                      </c:pt>
                      <c:pt idx="124">
                        <c:v>106.52</c:v>
                      </c:pt>
                      <c:pt idx="125">
                        <c:v>106.73</c:v>
                      </c:pt>
                      <c:pt idx="126">
                        <c:v>106.66</c:v>
                      </c:pt>
                      <c:pt idx="127">
                        <c:v>106.65</c:v>
                      </c:pt>
                      <c:pt idx="128">
                        <c:v>107.15</c:v>
                      </c:pt>
                      <c:pt idx="129">
                        <c:v>108.1</c:v>
                      </c:pt>
                      <c:pt idx="130">
                        <c:v>108.62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6-9583-4BB5-A323-1F554C463221}"/>
                  </c:ext>
                </c:extLst>
              </c15:ser>
            </c15:filteredLineSeries>
            <c15:filteredLineSeries>
              <c15:ser>
                <c:idx val="23"/>
                <c:order val="2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Feuil1!$A$25</c15:sqref>
                        </c15:formulaRef>
                      </c:ext>
                    </c:extLst>
                    <c:strCache>
                      <c:ptCount val="1"/>
                      <c:pt idx="0">
                        <c:v>Slovenia</c:v>
                      </c:pt>
                    </c:strCache>
                  </c:strRef>
                </c:tx>
                <c:spPr>
                  <a:ln w="28575" cap="rnd">
                    <a:solidFill>
                      <a:schemeClr val="accent6">
                        <a:lumMod val="8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Feuil1!$B$25:$EB$25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92.25</c:v>
                      </c:pt>
                      <c:pt idx="1">
                        <c:v>98.34</c:v>
                      </c:pt>
                      <c:pt idx="2">
                        <c:v>102.37</c:v>
                      </c:pt>
                      <c:pt idx="3">
                        <c:v>108.17</c:v>
                      </c:pt>
                      <c:pt idx="4">
                        <c:v>109.02</c:v>
                      </c:pt>
                      <c:pt idx="5">
                        <c:v>106.18</c:v>
                      </c:pt>
                      <c:pt idx="6">
                        <c:v>91.46</c:v>
                      </c:pt>
                      <c:pt idx="7">
                        <c:v>89.88</c:v>
                      </c:pt>
                      <c:pt idx="8">
                        <c:v>105.34</c:v>
                      </c:pt>
                      <c:pt idx="9">
                        <c:v>111.75</c:v>
                      </c:pt>
                      <c:pt idx="10">
                        <c:v>111.87</c:v>
                      </c:pt>
                      <c:pt idx="11">
                        <c:v>110.3</c:v>
                      </c:pt>
                      <c:pt idx="12">
                        <c:v>94.81</c:v>
                      </c:pt>
                      <c:pt idx="13">
                        <c:v>94.67</c:v>
                      </c:pt>
                      <c:pt idx="14">
                        <c:v>107.3</c:v>
                      </c:pt>
                      <c:pt idx="15">
                        <c:v>110.42</c:v>
                      </c:pt>
                      <c:pt idx="16">
                        <c:v>112.35</c:v>
                      </c:pt>
                      <c:pt idx="17">
                        <c:v>107.6</c:v>
                      </c:pt>
                      <c:pt idx="18">
                        <c:v>94.79</c:v>
                      </c:pt>
                      <c:pt idx="19">
                        <c:v>92.96</c:v>
                      </c:pt>
                      <c:pt idx="20">
                        <c:v>101.47</c:v>
                      </c:pt>
                      <c:pt idx="21">
                        <c:v>107.49</c:v>
                      </c:pt>
                      <c:pt idx="22">
                        <c:v>107.55</c:v>
                      </c:pt>
                      <c:pt idx="23">
                        <c:v>102.96</c:v>
                      </c:pt>
                      <c:pt idx="24">
                        <c:v>86.23</c:v>
                      </c:pt>
                      <c:pt idx="25">
                        <c:v>87.58</c:v>
                      </c:pt>
                      <c:pt idx="26">
                        <c:v>103.76</c:v>
                      </c:pt>
                      <c:pt idx="27">
                        <c:v>109.77</c:v>
                      </c:pt>
                      <c:pt idx="28">
                        <c:v>110.87</c:v>
                      </c:pt>
                      <c:pt idx="29">
                        <c:v>110.11</c:v>
                      </c:pt>
                      <c:pt idx="30">
                        <c:v>92.16</c:v>
                      </c:pt>
                      <c:pt idx="31">
                        <c:v>89.59</c:v>
                      </c:pt>
                      <c:pt idx="32">
                        <c:v>103.88</c:v>
                      </c:pt>
                      <c:pt idx="33">
                        <c:v>107.07</c:v>
                      </c:pt>
                      <c:pt idx="34">
                        <c:v>109.99</c:v>
                      </c:pt>
                      <c:pt idx="35">
                        <c:v>108.28</c:v>
                      </c:pt>
                      <c:pt idx="36">
                        <c:v>90.85</c:v>
                      </c:pt>
                      <c:pt idx="37">
                        <c:v>89.42</c:v>
                      </c:pt>
                      <c:pt idx="38">
                        <c:v>99.27</c:v>
                      </c:pt>
                      <c:pt idx="39">
                        <c:v>111.35</c:v>
                      </c:pt>
                      <c:pt idx="40">
                        <c:v>115.09</c:v>
                      </c:pt>
                      <c:pt idx="41">
                        <c:v>110.77</c:v>
                      </c:pt>
                      <c:pt idx="42">
                        <c:v>92.01</c:v>
                      </c:pt>
                      <c:pt idx="43">
                        <c:v>88.56</c:v>
                      </c:pt>
                      <c:pt idx="44">
                        <c:v>94.62</c:v>
                      </c:pt>
                      <c:pt idx="45">
                        <c:v>110.31</c:v>
                      </c:pt>
                      <c:pt idx="46">
                        <c:v>112.96</c:v>
                      </c:pt>
                      <c:pt idx="47">
                        <c:v>105.37</c:v>
                      </c:pt>
                      <c:pt idx="48">
                        <c:v>84.31</c:v>
                      </c:pt>
                      <c:pt idx="49">
                        <c:v>83.87</c:v>
                      </c:pt>
                      <c:pt idx="50">
                        <c:v>97.13</c:v>
                      </c:pt>
                      <c:pt idx="51">
                        <c:v>119.58</c:v>
                      </c:pt>
                      <c:pt idx="52">
                        <c:v>127.64</c:v>
                      </c:pt>
                      <c:pt idx="53">
                        <c:v>113.32</c:v>
                      </c:pt>
                      <c:pt idx="54">
                        <c:v>96.25</c:v>
                      </c:pt>
                      <c:pt idx="55">
                        <c:v>95.16</c:v>
                      </c:pt>
                      <c:pt idx="56">
                        <c:v>100.46</c:v>
                      </c:pt>
                      <c:pt idx="57">
                        <c:v>108.21</c:v>
                      </c:pt>
                      <c:pt idx="58">
                        <c:v>107.39</c:v>
                      </c:pt>
                      <c:pt idx="59">
                        <c:v>109.32</c:v>
                      </c:pt>
                      <c:pt idx="60">
                        <c:v>91.52</c:v>
                      </c:pt>
                      <c:pt idx="61">
                        <c:v>99.3</c:v>
                      </c:pt>
                      <c:pt idx="62">
                        <c:v>96.1</c:v>
                      </c:pt>
                      <c:pt idx="63">
                        <c:v>113.04</c:v>
                      </c:pt>
                      <c:pt idx="64">
                        <c:v>117.05</c:v>
                      </c:pt>
                      <c:pt idx="65">
                        <c:v>113.52</c:v>
                      </c:pt>
                      <c:pt idx="66">
                        <c:v>93.84</c:v>
                      </c:pt>
                      <c:pt idx="67">
                        <c:v>92.22</c:v>
                      </c:pt>
                      <c:pt idx="68">
                        <c:v>97.96</c:v>
                      </c:pt>
                      <c:pt idx="69">
                        <c:v>109.41</c:v>
                      </c:pt>
                      <c:pt idx="70">
                        <c:v>108.8</c:v>
                      </c:pt>
                      <c:pt idx="71">
                        <c:v>103.71</c:v>
                      </c:pt>
                      <c:pt idx="72">
                        <c:v>91.64</c:v>
                      </c:pt>
                      <c:pt idx="73">
                        <c:v>92.97</c:v>
                      </c:pt>
                      <c:pt idx="74">
                        <c:v>101.21</c:v>
                      </c:pt>
                      <c:pt idx="75">
                        <c:v>113.29</c:v>
                      </c:pt>
                      <c:pt idx="76">
                        <c:v>112.78</c:v>
                      </c:pt>
                      <c:pt idx="77">
                        <c:v>108.13</c:v>
                      </c:pt>
                      <c:pt idx="78">
                        <c:v>92.51</c:v>
                      </c:pt>
                      <c:pt idx="79">
                        <c:v>92.02</c:v>
                      </c:pt>
                      <c:pt idx="80">
                        <c:v>103.34</c:v>
                      </c:pt>
                      <c:pt idx="81">
                        <c:v>110.32</c:v>
                      </c:pt>
                      <c:pt idx="82">
                        <c:v>106.87</c:v>
                      </c:pt>
                      <c:pt idx="83">
                        <c:v>98.74</c:v>
                      </c:pt>
                      <c:pt idx="84">
                        <c:v>90.23</c:v>
                      </c:pt>
                      <c:pt idx="85">
                        <c:v>91.93</c:v>
                      </c:pt>
                      <c:pt idx="86">
                        <c:v>96.11</c:v>
                      </c:pt>
                      <c:pt idx="87">
                        <c:v>106.02</c:v>
                      </c:pt>
                      <c:pt idx="88">
                        <c:v>107.58</c:v>
                      </c:pt>
                      <c:pt idx="89">
                        <c:v>105.85</c:v>
                      </c:pt>
                      <c:pt idx="90">
                        <c:v>91.47</c:v>
                      </c:pt>
                      <c:pt idx="91">
                        <c:v>90.57</c:v>
                      </c:pt>
                      <c:pt idx="92">
                        <c:v>99.89</c:v>
                      </c:pt>
                      <c:pt idx="93">
                        <c:v>105.51</c:v>
                      </c:pt>
                      <c:pt idx="94">
                        <c:v>110.18</c:v>
                      </c:pt>
                      <c:pt idx="95">
                        <c:v>104.67</c:v>
                      </c:pt>
                      <c:pt idx="96">
                        <c:v>92.38</c:v>
                      </c:pt>
                      <c:pt idx="97">
                        <c:v>95.39</c:v>
                      </c:pt>
                      <c:pt idx="98">
                        <c:v>101.95</c:v>
                      </c:pt>
                      <c:pt idx="99">
                        <c:v>115.54</c:v>
                      </c:pt>
                      <c:pt idx="100">
                        <c:v>114.73</c:v>
                      </c:pt>
                      <c:pt idx="101">
                        <c:v>112.01</c:v>
                      </c:pt>
                      <c:pt idx="102">
                        <c:v>92.6</c:v>
                      </c:pt>
                      <c:pt idx="103">
                        <c:v>91.58</c:v>
                      </c:pt>
                      <c:pt idx="104">
                        <c:v>98.77</c:v>
                      </c:pt>
                      <c:pt idx="105">
                        <c:v>110.51</c:v>
                      </c:pt>
                      <c:pt idx="106">
                        <c:v>110.86</c:v>
                      </c:pt>
                      <c:pt idx="107">
                        <c:v>106.44</c:v>
                      </c:pt>
                      <c:pt idx="108">
                        <c:v>94</c:v>
                      </c:pt>
                      <c:pt idx="109">
                        <c:v>94.15</c:v>
                      </c:pt>
                      <c:pt idx="110">
                        <c:v>101.58</c:v>
                      </c:pt>
                      <c:pt idx="111">
                        <c:v>119.35</c:v>
                      </c:pt>
                      <c:pt idx="112">
                        <c:v>119.82</c:v>
                      </c:pt>
                      <c:pt idx="113">
                        <c:v>116.51</c:v>
                      </c:pt>
                      <c:pt idx="114">
                        <c:v>103.37</c:v>
                      </c:pt>
                      <c:pt idx="115">
                        <c:v>99.94</c:v>
                      </c:pt>
                      <c:pt idx="116">
                        <c:v>106.9</c:v>
                      </c:pt>
                      <c:pt idx="117">
                        <c:v>109.67</c:v>
                      </c:pt>
                      <c:pt idx="118">
                        <c:v>110.99</c:v>
                      </c:pt>
                      <c:pt idx="119">
                        <c:v>104.41</c:v>
                      </c:pt>
                      <c:pt idx="120">
                        <c:v>96.92</c:v>
                      </c:pt>
                      <c:pt idx="121">
                        <c:v>95.79</c:v>
                      </c:pt>
                      <c:pt idx="122">
                        <c:v>100.25</c:v>
                      </c:pt>
                      <c:pt idx="123">
                        <c:v>112.22</c:v>
                      </c:pt>
                      <c:pt idx="124">
                        <c:v>115.44</c:v>
                      </c:pt>
                      <c:pt idx="125">
                        <c:v>112.75</c:v>
                      </c:pt>
                      <c:pt idx="126">
                        <c:v>99.41</c:v>
                      </c:pt>
                      <c:pt idx="127">
                        <c:v>98.56</c:v>
                      </c:pt>
                      <c:pt idx="128">
                        <c:v>108.19</c:v>
                      </c:pt>
                      <c:pt idx="129">
                        <c:v>111.29</c:v>
                      </c:pt>
                      <c:pt idx="130">
                        <c:v>113.67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7-9583-4BB5-A323-1F554C463221}"/>
                  </c:ext>
                </c:extLst>
              </c15:ser>
            </c15:filteredLineSeries>
            <c15:filteredLineSeries>
              <c15:ser>
                <c:idx val="24"/>
                <c:order val="2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Feuil1!$A$26</c15:sqref>
                        </c15:formulaRef>
                      </c:ext>
                    </c:extLst>
                    <c:strCache>
                      <c:ptCount val="1"/>
                      <c:pt idx="0">
                        <c:v>Slovakia</c:v>
                      </c:pt>
                    </c:strCache>
                  </c:strRef>
                </c:tx>
                <c:spPr>
                  <a:ln w="28575" cap="rnd">
                    <a:solidFill>
                      <a:schemeClr val="accent1">
                        <a:lumMod val="60000"/>
                        <a:lumOff val="4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Feuil1!$B$26:$EB$26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93.27</c:v>
                      </c:pt>
                      <c:pt idx="1">
                        <c:v>92.46</c:v>
                      </c:pt>
                      <c:pt idx="2">
                        <c:v>93.15</c:v>
                      </c:pt>
                      <c:pt idx="3">
                        <c:v>93.72</c:v>
                      </c:pt>
                      <c:pt idx="4">
                        <c:v>94.37</c:v>
                      </c:pt>
                      <c:pt idx="5">
                        <c:v>94.4</c:v>
                      </c:pt>
                      <c:pt idx="6">
                        <c:v>93.8</c:v>
                      </c:pt>
                      <c:pt idx="7">
                        <c:v>93.24</c:v>
                      </c:pt>
                      <c:pt idx="8">
                        <c:v>93.56</c:v>
                      </c:pt>
                      <c:pt idx="9">
                        <c:v>95.43</c:v>
                      </c:pt>
                      <c:pt idx="10">
                        <c:v>96.21</c:v>
                      </c:pt>
                      <c:pt idx="11">
                        <c:v>96.3</c:v>
                      </c:pt>
                      <c:pt idx="12">
                        <c:v>95.21</c:v>
                      </c:pt>
                      <c:pt idx="13">
                        <c:v>93.63</c:v>
                      </c:pt>
                      <c:pt idx="14">
                        <c:v>93.45</c:v>
                      </c:pt>
                      <c:pt idx="15">
                        <c:v>93.52</c:v>
                      </c:pt>
                      <c:pt idx="16">
                        <c:v>93.35</c:v>
                      </c:pt>
                      <c:pt idx="17">
                        <c:v>93.34</c:v>
                      </c:pt>
                      <c:pt idx="18">
                        <c:v>92.69</c:v>
                      </c:pt>
                      <c:pt idx="19">
                        <c:v>91.83</c:v>
                      </c:pt>
                      <c:pt idx="20">
                        <c:v>91.86</c:v>
                      </c:pt>
                      <c:pt idx="21">
                        <c:v>93.22</c:v>
                      </c:pt>
                      <c:pt idx="22">
                        <c:v>93.24</c:v>
                      </c:pt>
                      <c:pt idx="23">
                        <c:v>93.17</c:v>
                      </c:pt>
                      <c:pt idx="24">
                        <c:v>91.99</c:v>
                      </c:pt>
                      <c:pt idx="25">
                        <c:v>91.3</c:v>
                      </c:pt>
                      <c:pt idx="26">
                        <c:v>90.87</c:v>
                      </c:pt>
                      <c:pt idx="27">
                        <c:v>91.14</c:v>
                      </c:pt>
                      <c:pt idx="28">
                        <c:v>91.3</c:v>
                      </c:pt>
                      <c:pt idx="29">
                        <c:v>91.29</c:v>
                      </c:pt>
                      <c:pt idx="30">
                        <c:v>91.19</c:v>
                      </c:pt>
                      <c:pt idx="31">
                        <c:v>90.69</c:v>
                      </c:pt>
                      <c:pt idx="32">
                        <c:v>91.11</c:v>
                      </c:pt>
                      <c:pt idx="33">
                        <c:v>92.48</c:v>
                      </c:pt>
                      <c:pt idx="34">
                        <c:v>92.83</c:v>
                      </c:pt>
                      <c:pt idx="35">
                        <c:v>92.6</c:v>
                      </c:pt>
                      <c:pt idx="36">
                        <c:v>91.02</c:v>
                      </c:pt>
                      <c:pt idx="37">
                        <c:v>90.12</c:v>
                      </c:pt>
                      <c:pt idx="38">
                        <c:v>90.13</c:v>
                      </c:pt>
                      <c:pt idx="39">
                        <c:v>92.98</c:v>
                      </c:pt>
                      <c:pt idx="40">
                        <c:v>95.16</c:v>
                      </c:pt>
                      <c:pt idx="41">
                        <c:v>95.35</c:v>
                      </c:pt>
                      <c:pt idx="42">
                        <c:v>94.81</c:v>
                      </c:pt>
                      <c:pt idx="43">
                        <c:v>93.94</c:v>
                      </c:pt>
                      <c:pt idx="44">
                        <c:v>93.9</c:v>
                      </c:pt>
                      <c:pt idx="45">
                        <c:v>96.19</c:v>
                      </c:pt>
                      <c:pt idx="46">
                        <c:v>96.2</c:v>
                      </c:pt>
                      <c:pt idx="47">
                        <c:v>96.18</c:v>
                      </c:pt>
                      <c:pt idx="48">
                        <c:v>94.84</c:v>
                      </c:pt>
                      <c:pt idx="49">
                        <c:v>92.9</c:v>
                      </c:pt>
                      <c:pt idx="50">
                        <c:v>92.59</c:v>
                      </c:pt>
                      <c:pt idx="51">
                        <c:v>95.85</c:v>
                      </c:pt>
                      <c:pt idx="52">
                        <c:v>97.32</c:v>
                      </c:pt>
                      <c:pt idx="53">
                        <c:v>97.17</c:v>
                      </c:pt>
                      <c:pt idx="54">
                        <c:v>96.54</c:v>
                      </c:pt>
                      <c:pt idx="55">
                        <c:v>95.47</c:v>
                      </c:pt>
                      <c:pt idx="56">
                        <c:v>95.41</c:v>
                      </c:pt>
                      <c:pt idx="57">
                        <c:v>97.28</c:v>
                      </c:pt>
                      <c:pt idx="58">
                        <c:v>97.53</c:v>
                      </c:pt>
                      <c:pt idx="59">
                        <c:v>97.19</c:v>
                      </c:pt>
                      <c:pt idx="60">
                        <c:v>95.45</c:v>
                      </c:pt>
                      <c:pt idx="61">
                        <c:v>94.34</c:v>
                      </c:pt>
                      <c:pt idx="62">
                        <c:v>93.66</c:v>
                      </c:pt>
                      <c:pt idx="63">
                        <c:v>96.26</c:v>
                      </c:pt>
                      <c:pt idx="64">
                        <c:v>97.2</c:v>
                      </c:pt>
                      <c:pt idx="65">
                        <c:v>98.69</c:v>
                      </c:pt>
                      <c:pt idx="66">
                        <c:v>98.42</c:v>
                      </c:pt>
                      <c:pt idx="67">
                        <c:v>96.97</c:v>
                      </c:pt>
                      <c:pt idx="68">
                        <c:v>96.53</c:v>
                      </c:pt>
                      <c:pt idx="69">
                        <c:v>98.68</c:v>
                      </c:pt>
                      <c:pt idx="70">
                        <c:v>99.13</c:v>
                      </c:pt>
                      <c:pt idx="71">
                        <c:v>99.3</c:v>
                      </c:pt>
                      <c:pt idx="72">
                        <c:v>96.43</c:v>
                      </c:pt>
                      <c:pt idx="73">
                        <c:v>95.62</c:v>
                      </c:pt>
                      <c:pt idx="74">
                        <c:v>95.24</c:v>
                      </c:pt>
                      <c:pt idx="75">
                        <c:v>97.9</c:v>
                      </c:pt>
                      <c:pt idx="76">
                        <c:v>99.24</c:v>
                      </c:pt>
                      <c:pt idx="77">
                        <c:v>101.62</c:v>
                      </c:pt>
                      <c:pt idx="78">
                        <c:v>100.48</c:v>
                      </c:pt>
                      <c:pt idx="79">
                        <c:v>99.2</c:v>
                      </c:pt>
                      <c:pt idx="80">
                        <c:v>99.32</c:v>
                      </c:pt>
                      <c:pt idx="81">
                        <c:v>101.09</c:v>
                      </c:pt>
                      <c:pt idx="82">
                        <c:v>101.05</c:v>
                      </c:pt>
                      <c:pt idx="83">
                        <c:v>100.53</c:v>
                      </c:pt>
                      <c:pt idx="84">
                        <c:v>98.52</c:v>
                      </c:pt>
                      <c:pt idx="85">
                        <c:v>97.24</c:v>
                      </c:pt>
                      <c:pt idx="86">
                        <c:v>96.95</c:v>
                      </c:pt>
                      <c:pt idx="87">
                        <c:v>99.4</c:v>
                      </c:pt>
                      <c:pt idx="88">
                        <c:v>100.81</c:v>
                      </c:pt>
                      <c:pt idx="89">
                        <c:v>101.98</c:v>
                      </c:pt>
                      <c:pt idx="90">
                        <c:v>100.85</c:v>
                      </c:pt>
                      <c:pt idx="91">
                        <c:v>99.68</c:v>
                      </c:pt>
                      <c:pt idx="92">
                        <c:v>99.5</c:v>
                      </c:pt>
                      <c:pt idx="93">
                        <c:v>101.67</c:v>
                      </c:pt>
                      <c:pt idx="94">
                        <c:v>101.88</c:v>
                      </c:pt>
                      <c:pt idx="95">
                        <c:v>101.53</c:v>
                      </c:pt>
                      <c:pt idx="96">
                        <c:v>99.13</c:v>
                      </c:pt>
                      <c:pt idx="97">
                        <c:v>97.68</c:v>
                      </c:pt>
                      <c:pt idx="98">
                        <c:v>97.64</c:v>
                      </c:pt>
                      <c:pt idx="99">
                        <c:v>100.36</c:v>
                      </c:pt>
                      <c:pt idx="100">
                        <c:v>101.53</c:v>
                      </c:pt>
                      <c:pt idx="101">
                        <c:v>102.91</c:v>
                      </c:pt>
                      <c:pt idx="102">
                        <c:v>101.34</c:v>
                      </c:pt>
                      <c:pt idx="103">
                        <c:v>100.53</c:v>
                      </c:pt>
                      <c:pt idx="104">
                        <c:v>100.29</c:v>
                      </c:pt>
                      <c:pt idx="105">
                        <c:v>101.23</c:v>
                      </c:pt>
                      <c:pt idx="106">
                        <c:v>100.91</c:v>
                      </c:pt>
                      <c:pt idx="107">
                        <c:v>100.82</c:v>
                      </c:pt>
                      <c:pt idx="108">
                        <c:v>98.39</c:v>
                      </c:pt>
                      <c:pt idx="109">
                        <c:v>96.99</c:v>
                      </c:pt>
                      <c:pt idx="110">
                        <c:v>96.6</c:v>
                      </c:pt>
                      <c:pt idx="111">
                        <c:v>98.88</c:v>
                      </c:pt>
                      <c:pt idx="112">
                        <c:v>102.32</c:v>
                      </c:pt>
                      <c:pt idx="113">
                        <c:v>102.04</c:v>
                      </c:pt>
                      <c:pt idx="114">
                        <c:v>101.42</c:v>
                      </c:pt>
                      <c:pt idx="115">
                        <c:v>100.44</c:v>
                      </c:pt>
                      <c:pt idx="116">
                        <c:v>99.92</c:v>
                      </c:pt>
                      <c:pt idx="117">
                        <c:v>102.56</c:v>
                      </c:pt>
                      <c:pt idx="118">
                        <c:v>102.97</c:v>
                      </c:pt>
                      <c:pt idx="119">
                        <c:v>102.79</c:v>
                      </c:pt>
                      <c:pt idx="120">
                        <c:v>99.42</c:v>
                      </c:pt>
                      <c:pt idx="121">
                        <c:v>97.38</c:v>
                      </c:pt>
                      <c:pt idx="122">
                        <c:v>100.53</c:v>
                      </c:pt>
                      <c:pt idx="123">
                        <c:v>103.51</c:v>
                      </c:pt>
                      <c:pt idx="124">
                        <c:v>104.86</c:v>
                      </c:pt>
                      <c:pt idx="125">
                        <c:v>105.02</c:v>
                      </c:pt>
                      <c:pt idx="126">
                        <c:v>103.74</c:v>
                      </c:pt>
                      <c:pt idx="127">
                        <c:v>101.38</c:v>
                      </c:pt>
                      <c:pt idx="128">
                        <c:v>103.16</c:v>
                      </c:pt>
                      <c:pt idx="129">
                        <c:v>103.95</c:v>
                      </c:pt>
                      <c:pt idx="130">
                        <c:v>104.24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8-9583-4BB5-A323-1F554C463221}"/>
                  </c:ext>
                </c:extLst>
              </c15:ser>
            </c15:filteredLineSeries>
            <c15:filteredLineSeries>
              <c15:ser>
                <c:idx val="25"/>
                <c:order val="2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Feuil1!$A$27</c15:sqref>
                        </c15:formulaRef>
                      </c:ext>
                    </c:extLst>
                    <c:strCache>
                      <c:ptCount val="1"/>
                      <c:pt idx="0">
                        <c:v>Finland</c:v>
                      </c:pt>
                    </c:strCache>
                  </c:strRef>
                </c:tx>
                <c:spPr>
                  <a:ln w="28575" cap="rnd">
                    <a:solidFill>
                      <a:schemeClr val="accent2">
                        <a:lumMod val="60000"/>
                        <a:lumOff val="4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Feuil1!$B$27:$EB$27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87.92</c:v>
                      </c:pt>
                      <c:pt idx="1">
                        <c:v>87.13</c:v>
                      </c:pt>
                      <c:pt idx="2">
                        <c:v>98.47</c:v>
                      </c:pt>
                      <c:pt idx="3">
                        <c:v>99.77</c:v>
                      </c:pt>
                      <c:pt idx="4">
                        <c:v>99.51</c:v>
                      </c:pt>
                      <c:pt idx="5">
                        <c:v>97.49</c:v>
                      </c:pt>
                      <c:pt idx="6">
                        <c:v>92.83</c:v>
                      </c:pt>
                      <c:pt idx="7">
                        <c:v>97.79</c:v>
                      </c:pt>
                      <c:pt idx="8">
                        <c:v>100.06</c:v>
                      </c:pt>
                      <c:pt idx="9">
                        <c:v>100.38</c:v>
                      </c:pt>
                      <c:pt idx="10">
                        <c:v>99.77</c:v>
                      </c:pt>
                      <c:pt idx="11">
                        <c:v>98.03</c:v>
                      </c:pt>
                      <c:pt idx="12">
                        <c:v>87.81</c:v>
                      </c:pt>
                      <c:pt idx="13">
                        <c:v>88.35</c:v>
                      </c:pt>
                      <c:pt idx="14">
                        <c:v>96.97</c:v>
                      </c:pt>
                      <c:pt idx="15">
                        <c:v>100.61</c:v>
                      </c:pt>
                      <c:pt idx="16">
                        <c:v>99.97</c:v>
                      </c:pt>
                      <c:pt idx="17">
                        <c:v>98.69</c:v>
                      </c:pt>
                      <c:pt idx="18">
                        <c:v>92.34</c:v>
                      </c:pt>
                      <c:pt idx="19">
                        <c:v>96.6</c:v>
                      </c:pt>
                      <c:pt idx="20">
                        <c:v>99.74</c:v>
                      </c:pt>
                      <c:pt idx="21">
                        <c:v>99.74</c:v>
                      </c:pt>
                      <c:pt idx="22">
                        <c:v>99.45</c:v>
                      </c:pt>
                      <c:pt idx="23">
                        <c:v>98.15</c:v>
                      </c:pt>
                      <c:pt idx="24">
                        <c:v>90.56</c:v>
                      </c:pt>
                      <c:pt idx="25">
                        <c:v>90.58</c:v>
                      </c:pt>
                      <c:pt idx="26">
                        <c:v>97.79</c:v>
                      </c:pt>
                      <c:pt idx="27">
                        <c:v>100.91</c:v>
                      </c:pt>
                      <c:pt idx="28">
                        <c:v>100.8</c:v>
                      </c:pt>
                      <c:pt idx="29">
                        <c:v>101.5</c:v>
                      </c:pt>
                      <c:pt idx="30">
                        <c:v>94.12</c:v>
                      </c:pt>
                      <c:pt idx="31">
                        <c:v>96.27</c:v>
                      </c:pt>
                      <c:pt idx="32">
                        <c:v>101.21</c:v>
                      </c:pt>
                      <c:pt idx="33">
                        <c:v>102.74</c:v>
                      </c:pt>
                      <c:pt idx="34">
                        <c:v>103.04</c:v>
                      </c:pt>
                      <c:pt idx="35">
                        <c:v>102.08</c:v>
                      </c:pt>
                      <c:pt idx="36">
                        <c:v>90.27</c:v>
                      </c:pt>
                      <c:pt idx="37">
                        <c:v>92.21</c:v>
                      </c:pt>
                      <c:pt idx="38">
                        <c:v>100.06</c:v>
                      </c:pt>
                      <c:pt idx="39">
                        <c:v>100.36</c:v>
                      </c:pt>
                      <c:pt idx="40">
                        <c:v>100.83</c:v>
                      </c:pt>
                      <c:pt idx="41">
                        <c:v>99.89</c:v>
                      </c:pt>
                      <c:pt idx="42">
                        <c:v>93.28</c:v>
                      </c:pt>
                      <c:pt idx="43">
                        <c:v>98.32</c:v>
                      </c:pt>
                      <c:pt idx="44">
                        <c:v>101.41</c:v>
                      </c:pt>
                      <c:pt idx="45">
                        <c:v>102.15</c:v>
                      </c:pt>
                      <c:pt idx="46">
                        <c:v>101.95</c:v>
                      </c:pt>
                      <c:pt idx="47">
                        <c:v>100.77</c:v>
                      </c:pt>
                      <c:pt idx="48">
                        <c:v>91.77</c:v>
                      </c:pt>
                      <c:pt idx="49">
                        <c:v>94.18</c:v>
                      </c:pt>
                      <c:pt idx="50">
                        <c:v>100.34</c:v>
                      </c:pt>
                      <c:pt idx="51">
                        <c:v>101.71</c:v>
                      </c:pt>
                      <c:pt idx="52">
                        <c:v>101.92</c:v>
                      </c:pt>
                      <c:pt idx="53">
                        <c:v>99.89</c:v>
                      </c:pt>
                      <c:pt idx="54">
                        <c:v>91.02</c:v>
                      </c:pt>
                      <c:pt idx="55">
                        <c:v>97.07</c:v>
                      </c:pt>
                      <c:pt idx="56">
                        <c:v>101.06</c:v>
                      </c:pt>
                      <c:pt idx="57">
                        <c:v>102.22</c:v>
                      </c:pt>
                      <c:pt idx="58">
                        <c:v>102.23</c:v>
                      </c:pt>
                      <c:pt idx="59">
                        <c:v>101.97</c:v>
                      </c:pt>
                      <c:pt idx="60">
                        <c:v>90.78</c:v>
                      </c:pt>
                      <c:pt idx="61">
                        <c:v>88.61</c:v>
                      </c:pt>
                      <c:pt idx="62">
                        <c:v>99.51</c:v>
                      </c:pt>
                      <c:pt idx="63">
                        <c:v>101.22</c:v>
                      </c:pt>
                      <c:pt idx="64">
                        <c:v>102.81</c:v>
                      </c:pt>
                      <c:pt idx="65">
                        <c:v>100.11</c:v>
                      </c:pt>
                      <c:pt idx="66">
                        <c:v>91.31</c:v>
                      </c:pt>
                      <c:pt idx="67">
                        <c:v>95.13</c:v>
                      </c:pt>
                      <c:pt idx="68">
                        <c:v>100.88</c:v>
                      </c:pt>
                      <c:pt idx="69">
                        <c:v>101.93</c:v>
                      </c:pt>
                      <c:pt idx="70">
                        <c:v>102.27</c:v>
                      </c:pt>
                      <c:pt idx="71">
                        <c:v>101.12</c:v>
                      </c:pt>
                      <c:pt idx="72">
                        <c:v>90.08</c:v>
                      </c:pt>
                      <c:pt idx="73">
                        <c:v>91.42</c:v>
                      </c:pt>
                      <c:pt idx="74">
                        <c:v>102.48</c:v>
                      </c:pt>
                      <c:pt idx="75">
                        <c:v>102.72</c:v>
                      </c:pt>
                      <c:pt idx="76">
                        <c:v>102.88</c:v>
                      </c:pt>
                      <c:pt idx="77">
                        <c:v>99.97</c:v>
                      </c:pt>
                      <c:pt idx="78">
                        <c:v>90.92</c:v>
                      </c:pt>
                      <c:pt idx="79">
                        <c:v>97.1</c:v>
                      </c:pt>
                      <c:pt idx="80">
                        <c:v>104.86</c:v>
                      </c:pt>
                      <c:pt idx="81">
                        <c:v>104.55</c:v>
                      </c:pt>
                      <c:pt idx="82">
                        <c:v>104.85</c:v>
                      </c:pt>
                      <c:pt idx="83">
                        <c:v>102.42</c:v>
                      </c:pt>
                      <c:pt idx="84">
                        <c:v>91.43</c:v>
                      </c:pt>
                      <c:pt idx="85">
                        <c:v>93</c:v>
                      </c:pt>
                      <c:pt idx="86">
                        <c:v>104.14</c:v>
                      </c:pt>
                      <c:pt idx="87">
                        <c:v>102.14</c:v>
                      </c:pt>
                      <c:pt idx="88">
                        <c:v>104.52</c:v>
                      </c:pt>
                      <c:pt idx="89">
                        <c:v>97.44</c:v>
                      </c:pt>
                      <c:pt idx="90">
                        <c:v>94.84</c:v>
                      </c:pt>
                      <c:pt idx="91">
                        <c:v>98.53</c:v>
                      </c:pt>
                      <c:pt idx="92">
                        <c:v>102.72</c:v>
                      </c:pt>
                      <c:pt idx="93">
                        <c:v>105.1</c:v>
                      </c:pt>
                      <c:pt idx="94">
                        <c:v>103.98</c:v>
                      </c:pt>
                      <c:pt idx="95">
                        <c:v>102.17</c:v>
                      </c:pt>
                      <c:pt idx="96">
                        <c:v>92.87</c:v>
                      </c:pt>
                      <c:pt idx="97">
                        <c:v>94.4</c:v>
                      </c:pt>
                      <c:pt idx="98">
                        <c:v>99.53</c:v>
                      </c:pt>
                      <c:pt idx="99">
                        <c:v>102.8</c:v>
                      </c:pt>
                      <c:pt idx="100">
                        <c:v>103.47</c:v>
                      </c:pt>
                      <c:pt idx="101">
                        <c:v>100.95</c:v>
                      </c:pt>
                      <c:pt idx="102">
                        <c:v>93.63</c:v>
                      </c:pt>
                      <c:pt idx="103">
                        <c:v>99.6</c:v>
                      </c:pt>
                      <c:pt idx="104">
                        <c:v>102.02</c:v>
                      </c:pt>
                      <c:pt idx="105">
                        <c:v>104.89</c:v>
                      </c:pt>
                      <c:pt idx="106">
                        <c:v>104.89</c:v>
                      </c:pt>
                      <c:pt idx="107">
                        <c:v>103.04</c:v>
                      </c:pt>
                      <c:pt idx="108">
                        <c:v>88.95</c:v>
                      </c:pt>
                      <c:pt idx="109">
                        <c:v>102.19</c:v>
                      </c:pt>
                      <c:pt idx="110">
                        <c:v>102.45</c:v>
                      </c:pt>
                      <c:pt idx="111">
                        <c:v>105.18</c:v>
                      </c:pt>
                      <c:pt idx="112">
                        <c:v>105.17</c:v>
                      </c:pt>
                      <c:pt idx="113">
                        <c:v>102.16</c:v>
                      </c:pt>
                      <c:pt idx="114">
                        <c:v>94.26</c:v>
                      </c:pt>
                      <c:pt idx="115">
                        <c:v>97.55</c:v>
                      </c:pt>
                      <c:pt idx="116">
                        <c:v>99.15</c:v>
                      </c:pt>
                      <c:pt idx="117">
                        <c:v>101.85</c:v>
                      </c:pt>
                      <c:pt idx="118">
                        <c:v>101.76</c:v>
                      </c:pt>
                      <c:pt idx="119">
                        <c:v>98.17</c:v>
                      </c:pt>
                      <c:pt idx="120">
                        <c:v>90.92</c:v>
                      </c:pt>
                      <c:pt idx="121">
                        <c:v>100.68</c:v>
                      </c:pt>
                      <c:pt idx="122">
                        <c:v>101.37</c:v>
                      </c:pt>
                      <c:pt idx="123">
                        <c:v>102.06</c:v>
                      </c:pt>
                      <c:pt idx="124">
                        <c:v>102.23</c:v>
                      </c:pt>
                      <c:pt idx="125">
                        <c:v>99.01</c:v>
                      </c:pt>
                      <c:pt idx="126">
                        <c:v>94.31</c:v>
                      </c:pt>
                      <c:pt idx="127">
                        <c:v>96.39</c:v>
                      </c:pt>
                      <c:pt idx="128">
                        <c:v>97.55</c:v>
                      </c:pt>
                      <c:pt idx="129">
                        <c:v>100.63</c:v>
                      </c:pt>
                      <c:pt idx="130">
                        <c:v>99.83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9-9583-4BB5-A323-1F554C463221}"/>
                  </c:ext>
                </c:extLst>
              </c15:ser>
            </c15:filteredLineSeries>
            <c15:filteredLineSeries>
              <c15:ser>
                <c:idx val="27"/>
                <c:order val="27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Feuil1!$A$29</c15:sqref>
                        </c15:formulaRef>
                      </c:ext>
                    </c:extLst>
                    <c:strCache>
                      <c:ptCount val="1"/>
                      <c:pt idx="0">
                        <c:v>UK</c:v>
                      </c:pt>
                    </c:strCache>
                  </c:strRef>
                </c:tx>
                <c:spPr>
                  <a:ln w="28575" cap="rnd">
                    <a:solidFill>
                      <a:schemeClr val="accent4">
                        <a:lumMod val="60000"/>
                        <a:lumOff val="4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Feuil1!$B$29:$EB$29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107.7</c:v>
                      </c:pt>
                      <c:pt idx="1">
                        <c:v>109.1</c:v>
                      </c:pt>
                      <c:pt idx="2">
                        <c:v>109.6</c:v>
                      </c:pt>
                      <c:pt idx="3">
                        <c:v>110.2</c:v>
                      </c:pt>
                      <c:pt idx="4">
                        <c:v>110.9</c:v>
                      </c:pt>
                      <c:pt idx="5">
                        <c:v>110.3</c:v>
                      </c:pt>
                      <c:pt idx="6">
                        <c:v>109.5</c:v>
                      </c:pt>
                      <c:pt idx="7">
                        <c:v>110.3</c:v>
                      </c:pt>
                      <c:pt idx="8">
                        <c:v>110.5</c:v>
                      </c:pt>
                      <c:pt idx="9">
                        <c:v>110.3</c:v>
                      </c:pt>
                      <c:pt idx="10">
                        <c:v>110</c:v>
                      </c:pt>
                      <c:pt idx="11">
                        <c:v>104.6</c:v>
                      </c:pt>
                      <c:pt idx="12">
                        <c:v>101.2</c:v>
                      </c:pt>
                      <c:pt idx="13">
                        <c:v>103.6</c:v>
                      </c:pt>
                      <c:pt idx="14">
                        <c:v>104.6</c:v>
                      </c:pt>
                      <c:pt idx="15">
                        <c:v>105</c:v>
                      </c:pt>
                      <c:pt idx="16">
                        <c:v>105.7</c:v>
                      </c:pt>
                      <c:pt idx="17">
                        <c:v>105.4</c:v>
                      </c:pt>
                      <c:pt idx="18">
                        <c:v>104</c:v>
                      </c:pt>
                      <c:pt idx="19">
                        <c:v>105.5</c:v>
                      </c:pt>
                      <c:pt idx="20">
                        <c:v>108.1</c:v>
                      </c:pt>
                      <c:pt idx="21">
                        <c:v>108.7</c:v>
                      </c:pt>
                      <c:pt idx="22">
                        <c:v>108</c:v>
                      </c:pt>
                      <c:pt idx="23">
                        <c:v>106.5</c:v>
                      </c:pt>
                      <c:pt idx="24">
                        <c:v>101.9</c:v>
                      </c:pt>
                      <c:pt idx="25">
                        <c:v>103.2</c:v>
                      </c:pt>
                      <c:pt idx="26">
                        <c:v>104.6</c:v>
                      </c:pt>
                      <c:pt idx="27">
                        <c:v>105.8</c:v>
                      </c:pt>
                      <c:pt idx="28">
                        <c:v>106.4</c:v>
                      </c:pt>
                      <c:pt idx="29">
                        <c:v>105.5</c:v>
                      </c:pt>
                      <c:pt idx="30">
                        <c:v>101.9</c:v>
                      </c:pt>
                      <c:pt idx="31">
                        <c:v>103.9</c:v>
                      </c:pt>
                      <c:pt idx="32">
                        <c:v>106.6</c:v>
                      </c:pt>
                      <c:pt idx="33">
                        <c:v>105.7</c:v>
                      </c:pt>
                      <c:pt idx="34">
                        <c:v>106.9</c:v>
                      </c:pt>
                      <c:pt idx="35">
                        <c:v>105</c:v>
                      </c:pt>
                      <c:pt idx="36">
                        <c:v>99.1</c:v>
                      </c:pt>
                      <c:pt idx="37">
                        <c:v>101</c:v>
                      </c:pt>
                      <c:pt idx="38">
                        <c:v>101.4</c:v>
                      </c:pt>
                      <c:pt idx="39">
                        <c:v>102.2</c:v>
                      </c:pt>
                      <c:pt idx="40">
                        <c:v>103.4</c:v>
                      </c:pt>
                      <c:pt idx="41">
                        <c:v>100.5</c:v>
                      </c:pt>
                      <c:pt idx="42">
                        <c:v>98.6</c:v>
                      </c:pt>
                      <c:pt idx="43">
                        <c:v>101.2</c:v>
                      </c:pt>
                      <c:pt idx="44">
                        <c:v>102.9</c:v>
                      </c:pt>
                      <c:pt idx="45">
                        <c:v>102.1</c:v>
                      </c:pt>
                      <c:pt idx="46">
                        <c:v>103.4</c:v>
                      </c:pt>
                      <c:pt idx="47">
                        <c:v>102.6</c:v>
                      </c:pt>
                      <c:pt idx="48">
                        <c:v>99</c:v>
                      </c:pt>
                      <c:pt idx="49">
                        <c:v>99.8</c:v>
                      </c:pt>
                      <c:pt idx="50">
                        <c:v>101.1</c:v>
                      </c:pt>
                      <c:pt idx="51">
                        <c:v>102.2</c:v>
                      </c:pt>
                      <c:pt idx="52">
                        <c:v>102.6</c:v>
                      </c:pt>
                      <c:pt idx="53">
                        <c:v>100.8</c:v>
                      </c:pt>
                      <c:pt idx="54">
                        <c:v>100.4</c:v>
                      </c:pt>
                      <c:pt idx="55">
                        <c:v>100.4</c:v>
                      </c:pt>
                      <c:pt idx="56">
                        <c:v>102.4</c:v>
                      </c:pt>
                      <c:pt idx="57">
                        <c:v>103.2</c:v>
                      </c:pt>
                      <c:pt idx="58">
                        <c:v>102.8</c:v>
                      </c:pt>
                      <c:pt idx="59">
                        <c:v>101.7</c:v>
                      </c:pt>
                      <c:pt idx="60">
                        <c:v>98.5</c:v>
                      </c:pt>
                      <c:pt idx="61">
                        <c:v>99.3</c:v>
                      </c:pt>
                      <c:pt idx="62">
                        <c:v>100.5</c:v>
                      </c:pt>
                      <c:pt idx="63">
                        <c:v>99.9</c:v>
                      </c:pt>
                      <c:pt idx="64">
                        <c:v>101</c:v>
                      </c:pt>
                      <c:pt idx="65">
                        <c:v>100.6</c:v>
                      </c:pt>
                      <c:pt idx="66">
                        <c:v>98.8</c:v>
                      </c:pt>
                      <c:pt idx="67">
                        <c:v>99.4</c:v>
                      </c:pt>
                      <c:pt idx="68">
                        <c:v>101.5</c:v>
                      </c:pt>
                      <c:pt idx="69">
                        <c:v>101.5</c:v>
                      </c:pt>
                      <c:pt idx="70">
                        <c:v>102.5</c:v>
                      </c:pt>
                      <c:pt idx="71">
                        <c:v>100.9</c:v>
                      </c:pt>
                      <c:pt idx="72">
                        <c:v>98</c:v>
                      </c:pt>
                      <c:pt idx="73">
                        <c:v>97.9</c:v>
                      </c:pt>
                      <c:pt idx="74">
                        <c:v>99.3</c:v>
                      </c:pt>
                      <c:pt idx="75">
                        <c:v>101.6</c:v>
                      </c:pt>
                      <c:pt idx="76">
                        <c:v>101.8</c:v>
                      </c:pt>
                      <c:pt idx="77">
                        <c:v>102.3</c:v>
                      </c:pt>
                      <c:pt idx="78">
                        <c:v>100.2</c:v>
                      </c:pt>
                      <c:pt idx="79">
                        <c:v>99.7</c:v>
                      </c:pt>
                      <c:pt idx="80">
                        <c:v>101.7</c:v>
                      </c:pt>
                      <c:pt idx="81">
                        <c:v>101.7</c:v>
                      </c:pt>
                      <c:pt idx="82">
                        <c:v>101.8</c:v>
                      </c:pt>
                      <c:pt idx="83">
                        <c:v>100.9</c:v>
                      </c:pt>
                      <c:pt idx="84">
                        <c:v>98.3</c:v>
                      </c:pt>
                      <c:pt idx="85">
                        <c:v>99.3</c:v>
                      </c:pt>
                      <c:pt idx="86">
                        <c:v>100.9</c:v>
                      </c:pt>
                      <c:pt idx="87">
                        <c:v>100.6</c:v>
                      </c:pt>
                      <c:pt idx="88">
                        <c:v>101.3</c:v>
                      </c:pt>
                      <c:pt idx="89">
                        <c:v>101.3</c:v>
                      </c:pt>
                      <c:pt idx="90">
                        <c:v>98.2</c:v>
                      </c:pt>
                      <c:pt idx="91">
                        <c:v>99.3</c:v>
                      </c:pt>
                      <c:pt idx="92">
                        <c:v>100.3</c:v>
                      </c:pt>
                      <c:pt idx="93">
                        <c:v>100.6</c:v>
                      </c:pt>
                      <c:pt idx="94">
                        <c:v>100.6</c:v>
                      </c:pt>
                      <c:pt idx="95">
                        <c:v>99.5</c:v>
                      </c:pt>
                      <c:pt idx="96">
                        <c:v>98.2</c:v>
                      </c:pt>
                      <c:pt idx="97">
                        <c:v>99.1</c:v>
                      </c:pt>
                      <c:pt idx="98">
                        <c:v>100.3</c:v>
                      </c:pt>
                      <c:pt idx="99">
                        <c:v>100.4</c:v>
                      </c:pt>
                      <c:pt idx="100">
                        <c:v>100.7</c:v>
                      </c:pt>
                      <c:pt idx="101">
                        <c:v>99.2</c:v>
                      </c:pt>
                      <c:pt idx="102">
                        <c:v>97.1</c:v>
                      </c:pt>
                      <c:pt idx="103">
                        <c:v>97.7</c:v>
                      </c:pt>
                      <c:pt idx="104">
                        <c:v>100.7</c:v>
                      </c:pt>
                      <c:pt idx="105">
                        <c:v>101.2</c:v>
                      </c:pt>
                      <c:pt idx="106">
                        <c:v>101.6</c:v>
                      </c:pt>
                      <c:pt idx="107">
                        <c:v>100.1</c:v>
                      </c:pt>
                      <c:pt idx="108">
                        <c:v>96.2</c:v>
                      </c:pt>
                      <c:pt idx="109">
                        <c:v>96.8</c:v>
                      </c:pt>
                      <c:pt idx="110">
                        <c:v>99.5</c:v>
                      </c:pt>
                      <c:pt idx="111">
                        <c:v>100.6</c:v>
                      </c:pt>
                      <c:pt idx="112">
                        <c:v>100.6</c:v>
                      </c:pt>
                      <c:pt idx="113">
                        <c:v>100.1</c:v>
                      </c:pt>
                      <c:pt idx="114">
                        <c:v>97.5</c:v>
                      </c:pt>
                      <c:pt idx="115">
                        <c:v>99.5</c:v>
                      </c:pt>
                      <c:pt idx="116">
                        <c:v>101.4</c:v>
                      </c:pt>
                      <c:pt idx="117">
                        <c:v>101.5</c:v>
                      </c:pt>
                      <c:pt idx="118">
                        <c:v>102</c:v>
                      </c:pt>
                      <c:pt idx="119">
                        <c:v>101.3</c:v>
                      </c:pt>
                      <c:pt idx="120">
                        <c:v>96.3</c:v>
                      </c:pt>
                      <c:pt idx="121">
                        <c:v>99.5</c:v>
                      </c:pt>
                      <c:pt idx="122">
                        <c:v>101.2</c:v>
                      </c:pt>
                      <c:pt idx="123">
                        <c:v>102.4</c:v>
                      </c:pt>
                      <c:pt idx="124">
                        <c:v>102.7</c:v>
                      </c:pt>
                      <c:pt idx="125">
                        <c:v>101.2</c:v>
                      </c:pt>
                      <c:pt idx="126">
                        <c:v>97</c:v>
                      </c:pt>
                      <c:pt idx="127">
                        <c:v>99.3</c:v>
                      </c:pt>
                      <c:pt idx="128">
                        <c:v>100.8</c:v>
                      </c:pt>
                      <c:pt idx="129">
                        <c:v>99.5</c:v>
                      </c:pt>
                      <c:pt idx="130">
                        <c:v>99.5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B-9583-4BB5-A323-1F554C463221}"/>
                  </c:ext>
                </c:extLst>
              </c15:ser>
            </c15:filteredLineSeries>
            <c15:filteredLineSeries>
              <c15:ser>
                <c:idx val="28"/>
                <c:order val="28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Feuil1!$A$30</c15:sqref>
                        </c15:formulaRef>
                      </c:ext>
                    </c:extLst>
                    <c:strCache>
                      <c:ptCount val="1"/>
                      <c:pt idx="0">
                        <c:v>Island</c:v>
                      </c:pt>
                    </c:strCache>
                  </c:strRef>
                </c:tx>
                <c:spPr>
                  <a:ln w="28575" cap="rnd">
                    <a:solidFill>
                      <a:schemeClr val="accent5">
                        <a:lumMod val="60000"/>
                        <a:lumOff val="4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Feuil1!$B$30:$EB$30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62.15</c:v>
                      </c:pt>
                      <c:pt idx="1">
                        <c:v>63.06</c:v>
                      </c:pt>
                      <c:pt idx="2">
                        <c:v>66.38</c:v>
                      </c:pt>
                      <c:pt idx="3">
                        <c:v>67.3</c:v>
                      </c:pt>
                      <c:pt idx="4">
                        <c:v>69.53</c:v>
                      </c:pt>
                      <c:pt idx="5">
                        <c:v>71.09</c:v>
                      </c:pt>
                      <c:pt idx="6">
                        <c:v>66.900000000000006</c:v>
                      </c:pt>
                      <c:pt idx="7">
                        <c:v>70.17</c:v>
                      </c:pt>
                      <c:pt idx="8">
                        <c:v>70.52</c:v>
                      </c:pt>
                      <c:pt idx="9">
                        <c:v>71.69</c:v>
                      </c:pt>
                      <c:pt idx="10">
                        <c:v>76.42</c:v>
                      </c:pt>
                      <c:pt idx="11">
                        <c:v>78.83</c:v>
                      </c:pt>
                      <c:pt idx="12">
                        <c:v>74.11</c:v>
                      </c:pt>
                      <c:pt idx="13">
                        <c:v>77.73</c:v>
                      </c:pt>
                      <c:pt idx="14">
                        <c:v>80.72</c:v>
                      </c:pt>
                      <c:pt idx="15">
                        <c:v>83.99</c:v>
                      </c:pt>
                      <c:pt idx="16">
                        <c:v>83.23</c:v>
                      </c:pt>
                      <c:pt idx="17">
                        <c:v>83.75</c:v>
                      </c:pt>
                      <c:pt idx="18">
                        <c:v>79.75</c:v>
                      </c:pt>
                      <c:pt idx="19">
                        <c:v>83.45</c:v>
                      </c:pt>
                      <c:pt idx="20">
                        <c:v>86.47</c:v>
                      </c:pt>
                      <c:pt idx="21">
                        <c:v>90.11</c:v>
                      </c:pt>
                      <c:pt idx="22">
                        <c:v>91.47</c:v>
                      </c:pt>
                      <c:pt idx="23">
                        <c:v>94.83</c:v>
                      </c:pt>
                      <c:pt idx="24">
                        <c:v>90.11</c:v>
                      </c:pt>
                      <c:pt idx="25">
                        <c:v>93.19</c:v>
                      </c:pt>
                      <c:pt idx="26">
                        <c:v>99.2</c:v>
                      </c:pt>
                      <c:pt idx="27">
                        <c:v>98.58</c:v>
                      </c:pt>
                      <c:pt idx="28">
                        <c:v>99.6</c:v>
                      </c:pt>
                      <c:pt idx="29">
                        <c:v>99.76</c:v>
                      </c:pt>
                      <c:pt idx="30">
                        <c:v>89.75</c:v>
                      </c:pt>
                      <c:pt idx="31">
                        <c:v>97.56</c:v>
                      </c:pt>
                      <c:pt idx="32">
                        <c:v>97.81</c:v>
                      </c:pt>
                      <c:pt idx="33">
                        <c:v>98.26</c:v>
                      </c:pt>
                      <c:pt idx="34">
                        <c:v>96.48</c:v>
                      </c:pt>
                      <c:pt idx="35">
                        <c:v>98.75</c:v>
                      </c:pt>
                      <c:pt idx="36">
                        <c:v>88.1</c:v>
                      </c:pt>
                      <c:pt idx="37">
                        <c:v>93.06</c:v>
                      </c:pt>
                      <c:pt idx="38">
                        <c:v>91.97</c:v>
                      </c:pt>
                      <c:pt idx="39">
                        <c:v>99.12</c:v>
                      </c:pt>
                      <c:pt idx="40">
                        <c:v>100.22</c:v>
                      </c:pt>
                      <c:pt idx="41">
                        <c:v>99.47</c:v>
                      </c:pt>
                      <c:pt idx="42">
                        <c:v>90.75</c:v>
                      </c:pt>
                      <c:pt idx="43">
                        <c:v>95.62</c:v>
                      </c:pt>
                      <c:pt idx="44">
                        <c:v>98.92</c:v>
                      </c:pt>
                      <c:pt idx="45">
                        <c:v>101.45</c:v>
                      </c:pt>
                      <c:pt idx="46">
                        <c:v>101.75</c:v>
                      </c:pt>
                      <c:pt idx="47">
                        <c:v>102.62</c:v>
                      </c:pt>
                      <c:pt idx="48">
                        <c:v>95.29</c:v>
                      </c:pt>
                      <c:pt idx="49">
                        <c:v>97.26</c:v>
                      </c:pt>
                      <c:pt idx="50">
                        <c:v>105.21</c:v>
                      </c:pt>
                      <c:pt idx="51">
                        <c:v>105.2</c:v>
                      </c:pt>
                      <c:pt idx="52">
                        <c:v>105.1</c:v>
                      </c:pt>
                      <c:pt idx="53">
                        <c:v>101.75</c:v>
                      </c:pt>
                      <c:pt idx="54">
                        <c:v>95.42</c:v>
                      </c:pt>
                      <c:pt idx="55">
                        <c:v>100.43</c:v>
                      </c:pt>
                      <c:pt idx="56">
                        <c:v>102.22</c:v>
                      </c:pt>
                      <c:pt idx="57">
                        <c:v>101.52</c:v>
                      </c:pt>
                      <c:pt idx="58">
                        <c:v>102.16</c:v>
                      </c:pt>
                      <c:pt idx="59">
                        <c:v>102.71</c:v>
                      </c:pt>
                      <c:pt idx="60">
                        <c:v>84.79</c:v>
                      </c:pt>
                      <c:pt idx="61">
                        <c:v>101.41</c:v>
                      </c:pt>
                      <c:pt idx="62">
                        <c:v>103.6</c:v>
                      </c:pt>
                      <c:pt idx="63">
                        <c:v>102.71</c:v>
                      </c:pt>
                      <c:pt idx="64">
                        <c:v>103.59</c:v>
                      </c:pt>
                      <c:pt idx="65">
                        <c:v>103.59</c:v>
                      </c:pt>
                      <c:pt idx="66">
                        <c:v>93.04</c:v>
                      </c:pt>
                      <c:pt idx="67">
                        <c:v>98.72</c:v>
                      </c:pt>
                      <c:pt idx="68">
                        <c:v>105.73</c:v>
                      </c:pt>
                      <c:pt idx="69">
                        <c:v>105.96</c:v>
                      </c:pt>
                      <c:pt idx="70">
                        <c:v>105.55</c:v>
                      </c:pt>
                      <c:pt idx="71">
                        <c:v>104.1</c:v>
                      </c:pt>
                      <c:pt idx="72">
                        <c:v>95.48</c:v>
                      </c:pt>
                      <c:pt idx="73">
                        <c:v>104.01</c:v>
                      </c:pt>
                      <c:pt idx="74">
                        <c:v>105.14</c:v>
                      </c:pt>
                      <c:pt idx="75">
                        <c:v>105.63</c:v>
                      </c:pt>
                      <c:pt idx="76">
                        <c:v>107.02</c:v>
                      </c:pt>
                      <c:pt idx="77">
                        <c:v>106.82</c:v>
                      </c:pt>
                      <c:pt idx="78">
                        <c:v>95.86</c:v>
                      </c:pt>
                      <c:pt idx="79">
                        <c:v>96.8</c:v>
                      </c:pt>
                      <c:pt idx="80">
                        <c:v>101.35</c:v>
                      </c:pt>
                      <c:pt idx="81">
                        <c:v>103.51</c:v>
                      </c:pt>
                      <c:pt idx="82">
                        <c:v>107.17</c:v>
                      </c:pt>
                      <c:pt idx="83">
                        <c:v>107.08</c:v>
                      </c:pt>
                      <c:pt idx="84">
                        <c:v>92.05</c:v>
                      </c:pt>
                      <c:pt idx="85">
                        <c:v>95.39</c:v>
                      </c:pt>
                      <c:pt idx="86">
                        <c:v>105.6</c:v>
                      </c:pt>
                      <c:pt idx="87">
                        <c:v>105.71</c:v>
                      </c:pt>
                      <c:pt idx="88">
                        <c:v>104.86</c:v>
                      </c:pt>
                      <c:pt idx="89">
                        <c:v>105.91</c:v>
                      </c:pt>
                      <c:pt idx="90">
                        <c:v>85.02</c:v>
                      </c:pt>
                      <c:pt idx="91">
                        <c:v>87.77</c:v>
                      </c:pt>
                      <c:pt idx="92">
                        <c:v>98.43</c:v>
                      </c:pt>
                      <c:pt idx="93">
                        <c:v>106.34</c:v>
                      </c:pt>
                      <c:pt idx="94">
                        <c:v>106.88</c:v>
                      </c:pt>
                      <c:pt idx="95">
                        <c:v>106.03</c:v>
                      </c:pt>
                      <c:pt idx="96">
                        <c:v>90.03</c:v>
                      </c:pt>
                      <c:pt idx="97">
                        <c:v>94.99</c:v>
                      </c:pt>
                      <c:pt idx="98">
                        <c:v>99</c:v>
                      </c:pt>
                      <c:pt idx="99">
                        <c:v>97.39</c:v>
                      </c:pt>
                      <c:pt idx="100">
                        <c:v>96.71</c:v>
                      </c:pt>
                      <c:pt idx="101">
                        <c:v>102.72</c:v>
                      </c:pt>
                      <c:pt idx="102">
                        <c:v>84.34</c:v>
                      </c:pt>
                      <c:pt idx="103">
                        <c:v>91.49</c:v>
                      </c:pt>
                      <c:pt idx="104">
                        <c:v>100.72</c:v>
                      </c:pt>
                      <c:pt idx="105">
                        <c:v>102.21</c:v>
                      </c:pt>
                      <c:pt idx="106">
                        <c:v>101.74</c:v>
                      </c:pt>
                      <c:pt idx="107">
                        <c:v>103.78</c:v>
                      </c:pt>
                      <c:pt idx="108">
                        <c:v>92.76</c:v>
                      </c:pt>
                      <c:pt idx="109">
                        <c:v>89.19</c:v>
                      </c:pt>
                      <c:pt idx="110">
                        <c:v>98.97</c:v>
                      </c:pt>
                      <c:pt idx="111">
                        <c:v>98.98</c:v>
                      </c:pt>
                      <c:pt idx="112">
                        <c:v>100.4</c:v>
                      </c:pt>
                      <c:pt idx="113">
                        <c:v>98</c:v>
                      </c:pt>
                      <c:pt idx="114">
                        <c:v>86.02</c:v>
                      </c:pt>
                      <c:pt idx="115">
                        <c:v>91.17</c:v>
                      </c:pt>
                      <c:pt idx="116">
                        <c:v>95.96</c:v>
                      </c:pt>
                      <c:pt idx="117">
                        <c:v>98.63</c:v>
                      </c:pt>
                      <c:pt idx="118">
                        <c:v>94.5</c:v>
                      </c:pt>
                      <c:pt idx="119">
                        <c:v>97.79</c:v>
                      </c:pt>
                      <c:pt idx="120">
                        <c:v>89.34</c:v>
                      </c:pt>
                      <c:pt idx="121">
                        <c:v>90.85</c:v>
                      </c:pt>
                      <c:pt idx="122">
                        <c:v>98.86</c:v>
                      </c:pt>
                      <c:pt idx="123">
                        <c:v>97.01</c:v>
                      </c:pt>
                      <c:pt idx="124">
                        <c:v>97.32</c:v>
                      </c:pt>
                      <c:pt idx="125">
                        <c:v>96.67</c:v>
                      </c:pt>
                      <c:pt idx="126">
                        <c:v>90.75</c:v>
                      </c:pt>
                      <c:pt idx="127">
                        <c:v>89.21</c:v>
                      </c:pt>
                      <c:pt idx="128">
                        <c:v>97.85</c:v>
                      </c:pt>
                      <c:pt idx="129">
                        <c:v>95.58</c:v>
                      </c:pt>
                      <c:pt idx="130">
                        <c:v>98.13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C-9583-4BB5-A323-1F554C463221}"/>
                  </c:ext>
                </c:extLst>
              </c15:ser>
            </c15:filteredLineSeries>
            <c15:filteredLineSeries>
              <c15:ser>
                <c:idx val="29"/>
                <c:order val="29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Feuil1!$A$31</c15:sqref>
                        </c15:formulaRef>
                      </c:ext>
                    </c:extLst>
                    <c:strCache>
                      <c:ptCount val="1"/>
                      <c:pt idx="0">
                        <c:v>Norway</c:v>
                      </c:pt>
                    </c:strCache>
                  </c:strRef>
                </c:tx>
                <c:spPr>
                  <a:ln w="28575" cap="rnd">
                    <a:solidFill>
                      <a:schemeClr val="accent6">
                        <a:lumMod val="60000"/>
                        <a:lumOff val="4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Feuil1!$B$31:$EB$31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95.8</c:v>
                      </c:pt>
                      <c:pt idx="1">
                        <c:v>97.6</c:v>
                      </c:pt>
                      <c:pt idx="2">
                        <c:v>100.4</c:v>
                      </c:pt>
                      <c:pt idx="3">
                        <c:v>102.8</c:v>
                      </c:pt>
                      <c:pt idx="4">
                        <c:v>103.3</c:v>
                      </c:pt>
                      <c:pt idx="5">
                        <c:v>102.6</c:v>
                      </c:pt>
                      <c:pt idx="6">
                        <c:v>99.4</c:v>
                      </c:pt>
                      <c:pt idx="7">
                        <c:v>98</c:v>
                      </c:pt>
                      <c:pt idx="8">
                        <c:v>100.6</c:v>
                      </c:pt>
                      <c:pt idx="9">
                        <c:v>102</c:v>
                      </c:pt>
                      <c:pt idx="10">
                        <c:v>102.1</c:v>
                      </c:pt>
                      <c:pt idx="11">
                        <c:v>100.2</c:v>
                      </c:pt>
                      <c:pt idx="12">
                        <c:v>91.8</c:v>
                      </c:pt>
                      <c:pt idx="13">
                        <c:v>95</c:v>
                      </c:pt>
                      <c:pt idx="14">
                        <c:v>99.2</c:v>
                      </c:pt>
                      <c:pt idx="15">
                        <c:v>102.2</c:v>
                      </c:pt>
                      <c:pt idx="16">
                        <c:v>103</c:v>
                      </c:pt>
                      <c:pt idx="17">
                        <c:v>102.9</c:v>
                      </c:pt>
                      <c:pt idx="18">
                        <c:v>96.7</c:v>
                      </c:pt>
                      <c:pt idx="19">
                        <c:v>95.5</c:v>
                      </c:pt>
                      <c:pt idx="20">
                        <c:v>101.1</c:v>
                      </c:pt>
                      <c:pt idx="21">
                        <c:v>101.1</c:v>
                      </c:pt>
                      <c:pt idx="22">
                        <c:v>103.4</c:v>
                      </c:pt>
                      <c:pt idx="23">
                        <c:v>104.6</c:v>
                      </c:pt>
                      <c:pt idx="24">
                        <c:v>96.6</c:v>
                      </c:pt>
                      <c:pt idx="25">
                        <c:v>97.6</c:v>
                      </c:pt>
                      <c:pt idx="26">
                        <c:v>100.4</c:v>
                      </c:pt>
                      <c:pt idx="27">
                        <c:v>101.5</c:v>
                      </c:pt>
                      <c:pt idx="28">
                        <c:v>104.5</c:v>
                      </c:pt>
                      <c:pt idx="29">
                        <c:v>102.5</c:v>
                      </c:pt>
                      <c:pt idx="30">
                        <c:v>97.3</c:v>
                      </c:pt>
                      <c:pt idx="31">
                        <c:v>96.9</c:v>
                      </c:pt>
                      <c:pt idx="32">
                        <c:v>98.6</c:v>
                      </c:pt>
                      <c:pt idx="33">
                        <c:v>98.8</c:v>
                      </c:pt>
                      <c:pt idx="34">
                        <c:v>100.2</c:v>
                      </c:pt>
                      <c:pt idx="35">
                        <c:v>100.5</c:v>
                      </c:pt>
                      <c:pt idx="36">
                        <c:v>92.6</c:v>
                      </c:pt>
                      <c:pt idx="37">
                        <c:v>94</c:v>
                      </c:pt>
                      <c:pt idx="38">
                        <c:v>97.9</c:v>
                      </c:pt>
                      <c:pt idx="39">
                        <c:v>98.7</c:v>
                      </c:pt>
                      <c:pt idx="40">
                        <c:v>98.7</c:v>
                      </c:pt>
                      <c:pt idx="41">
                        <c:v>97.4</c:v>
                      </c:pt>
                      <c:pt idx="42">
                        <c:v>91.1</c:v>
                      </c:pt>
                      <c:pt idx="43">
                        <c:v>90</c:v>
                      </c:pt>
                      <c:pt idx="44">
                        <c:v>95.8</c:v>
                      </c:pt>
                      <c:pt idx="45">
                        <c:v>97.3</c:v>
                      </c:pt>
                      <c:pt idx="46">
                        <c:v>98.7</c:v>
                      </c:pt>
                      <c:pt idx="47">
                        <c:v>98.2</c:v>
                      </c:pt>
                      <c:pt idx="48">
                        <c:v>91.9</c:v>
                      </c:pt>
                      <c:pt idx="49">
                        <c:v>93</c:v>
                      </c:pt>
                      <c:pt idx="50">
                        <c:v>97.2</c:v>
                      </c:pt>
                      <c:pt idx="51">
                        <c:v>97.7</c:v>
                      </c:pt>
                      <c:pt idx="52">
                        <c:v>98.7</c:v>
                      </c:pt>
                      <c:pt idx="53">
                        <c:v>97.1</c:v>
                      </c:pt>
                      <c:pt idx="54">
                        <c:v>91.8</c:v>
                      </c:pt>
                      <c:pt idx="55">
                        <c:v>93.2</c:v>
                      </c:pt>
                      <c:pt idx="56">
                        <c:v>96.1</c:v>
                      </c:pt>
                      <c:pt idx="57">
                        <c:v>97</c:v>
                      </c:pt>
                      <c:pt idx="58">
                        <c:v>97.1</c:v>
                      </c:pt>
                      <c:pt idx="59">
                        <c:v>97.4</c:v>
                      </c:pt>
                      <c:pt idx="60">
                        <c:v>90.3</c:v>
                      </c:pt>
                      <c:pt idx="61">
                        <c:v>92.1</c:v>
                      </c:pt>
                      <c:pt idx="62">
                        <c:v>94.7</c:v>
                      </c:pt>
                      <c:pt idx="63">
                        <c:v>98</c:v>
                      </c:pt>
                      <c:pt idx="64">
                        <c:v>99.5</c:v>
                      </c:pt>
                      <c:pt idx="65">
                        <c:v>99.8</c:v>
                      </c:pt>
                      <c:pt idx="66">
                        <c:v>95.4</c:v>
                      </c:pt>
                      <c:pt idx="67">
                        <c:v>95.7</c:v>
                      </c:pt>
                      <c:pt idx="68">
                        <c:v>97.6</c:v>
                      </c:pt>
                      <c:pt idx="69">
                        <c:v>98.6</c:v>
                      </c:pt>
                      <c:pt idx="70">
                        <c:v>99</c:v>
                      </c:pt>
                      <c:pt idx="71">
                        <c:v>98.9</c:v>
                      </c:pt>
                      <c:pt idx="72">
                        <c:v>94.6</c:v>
                      </c:pt>
                      <c:pt idx="73">
                        <c:v>94</c:v>
                      </c:pt>
                      <c:pt idx="74">
                        <c:v>97.2</c:v>
                      </c:pt>
                      <c:pt idx="75">
                        <c:v>98.5</c:v>
                      </c:pt>
                      <c:pt idx="76">
                        <c:v>99.1</c:v>
                      </c:pt>
                      <c:pt idx="77">
                        <c:v>99.9</c:v>
                      </c:pt>
                      <c:pt idx="78">
                        <c:v>96</c:v>
                      </c:pt>
                      <c:pt idx="79">
                        <c:v>96.6</c:v>
                      </c:pt>
                      <c:pt idx="80">
                        <c:v>98.3</c:v>
                      </c:pt>
                      <c:pt idx="81">
                        <c:v>99.9</c:v>
                      </c:pt>
                      <c:pt idx="82">
                        <c:v>100.3</c:v>
                      </c:pt>
                      <c:pt idx="83">
                        <c:v>100.3</c:v>
                      </c:pt>
                      <c:pt idx="84">
                        <c:v>96.6</c:v>
                      </c:pt>
                      <c:pt idx="85">
                        <c:v>96.7</c:v>
                      </c:pt>
                      <c:pt idx="86">
                        <c:v>99.6</c:v>
                      </c:pt>
                      <c:pt idx="87">
                        <c:v>100.9</c:v>
                      </c:pt>
                      <c:pt idx="88">
                        <c:v>101.9</c:v>
                      </c:pt>
                      <c:pt idx="89">
                        <c:v>101.2</c:v>
                      </c:pt>
                      <c:pt idx="90">
                        <c:v>98.2</c:v>
                      </c:pt>
                      <c:pt idx="91">
                        <c:v>98</c:v>
                      </c:pt>
                      <c:pt idx="92">
                        <c:v>100.2</c:v>
                      </c:pt>
                      <c:pt idx="93">
                        <c:v>101.7</c:v>
                      </c:pt>
                      <c:pt idx="94">
                        <c:v>102.5</c:v>
                      </c:pt>
                      <c:pt idx="95">
                        <c:v>102.5</c:v>
                      </c:pt>
                      <c:pt idx="96">
                        <c:v>97.7</c:v>
                      </c:pt>
                      <c:pt idx="97">
                        <c:v>98.4</c:v>
                      </c:pt>
                      <c:pt idx="98">
                        <c:v>102.2</c:v>
                      </c:pt>
                      <c:pt idx="99">
                        <c:v>103.2</c:v>
                      </c:pt>
                      <c:pt idx="100">
                        <c:v>104.5</c:v>
                      </c:pt>
                      <c:pt idx="101">
                        <c:v>104.4</c:v>
                      </c:pt>
                      <c:pt idx="102">
                        <c:v>101.9</c:v>
                      </c:pt>
                      <c:pt idx="103">
                        <c:v>102</c:v>
                      </c:pt>
                      <c:pt idx="104">
                        <c:v>104.4</c:v>
                      </c:pt>
                      <c:pt idx="105">
                        <c:v>105.1</c:v>
                      </c:pt>
                      <c:pt idx="106">
                        <c:v>106.4</c:v>
                      </c:pt>
                      <c:pt idx="107">
                        <c:v>106.8</c:v>
                      </c:pt>
                      <c:pt idx="108">
                        <c:v>100</c:v>
                      </c:pt>
                      <c:pt idx="109">
                        <c:v>97.4</c:v>
                      </c:pt>
                      <c:pt idx="110">
                        <c:v>100.7</c:v>
                      </c:pt>
                      <c:pt idx="111">
                        <c:v>102.2</c:v>
                      </c:pt>
                      <c:pt idx="112">
                        <c:v>102.9</c:v>
                      </c:pt>
                      <c:pt idx="113">
                        <c:v>102.1</c:v>
                      </c:pt>
                      <c:pt idx="114">
                        <c:v>98.5</c:v>
                      </c:pt>
                      <c:pt idx="115">
                        <c:v>96.6</c:v>
                      </c:pt>
                      <c:pt idx="116">
                        <c:v>101.4</c:v>
                      </c:pt>
                      <c:pt idx="117">
                        <c:v>101.2</c:v>
                      </c:pt>
                      <c:pt idx="118">
                        <c:v>102.5</c:v>
                      </c:pt>
                      <c:pt idx="119">
                        <c:v>101.8</c:v>
                      </c:pt>
                      <c:pt idx="120">
                        <c:v>93.6</c:v>
                      </c:pt>
                      <c:pt idx="121">
                        <c:v>92.4</c:v>
                      </c:pt>
                      <c:pt idx="122">
                        <c:v>94.7</c:v>
                      </c:pt>
                      <c:pt idx="123">
                        <c:v>98.6</c:v>
                      </c:pt>
                      <c:pt idx="124">
                        <c:v>98.4</c:v>
                      </c:pt>
                      <c:pt idx="125">
                        <c:v>97.2</c:v>
                      </c:pt>
                      <c:pt idx="126">
                        <c:v>94.1</c:v>
                      </c:pt>
                      <c:pt idx="127">
                        <c:v>93.1</c:v>
                      </c:pt>
                      <c:pt idx="128">
                        <c:v>94.3</c:v>
                      </c:pt>
                      <c:pt idx="129">
                        <c:v>96.3</c:v>
                      </c:pt>
                      <c:pt idx="130">
                        <c:v>97.7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D-9583-4BB5-A323-1F554C463221}"/>
                  </c:ext>
                </c:extLst>
              </c15:ser>
            </c15:filteredLineSeries>
            <c15:filteredLineSeries>
              <c15:ser>
                <c:idx val="31"/>
                <c:order val="3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Feuil1!$A$33</c15:sqref>
                        </c15:formulaRef>
                      </c:ext>
                    </c:extLst>
                    <c:strCache>
                      <c:ptCount val="1"/>
                      <c:pt idx="0">
                        <c:v>Macedonia</c:v>
                      </c:pt>
                    </c:strCache>
                  </c:strRef>
                </c:tx>
                <c:spPr>
                  <a:ln w="28575" cap="rnd">
                    <a:solidFill>
                      <a:schemeClr val="accent2">
                        <a:lumMod val="5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Feuil1!$B$33:$EB$33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75.17</c:v>
                      </c:pt>
                      <c:pt idx="1">
                        <c:v>74.64</c:v>
                      </c:pt>
                      <c:pt idx="2">
                        <c:v>74.930000000000007</c:v>
                      </c:pt>
                      <c:pt idx="3">
                        <c:v>76.86</c:v>
                      </c:pt>
                      <c:pt idx="4">
                        <c:v>78.8</c:v>
                      </c:pt>
                      <c:pt idx="5">
                        <c:v>79.06</c:v>
                      </c:pt>
                      <c:pt idx="6">
                        <c:v>76.05</c:v>
                      </c:pt>
                      <c:pt idx="7">
                        <c:v>75.569999999999993</c:v>
                      </c:pt>
                      <c:pt idx="8">
                        <c:v>76.040000000000006</c:v>
                      </c:pt>
                      <c:pt idx="9">
                        <c:v>76.62</c:v>
                      </c:pt>
                      <c:pt idx="10">
                        <c:v>77.59</c:v>
                      </c:pt>
                      <c:pt idx="11">
                        <c:v>80.599999999999994</c:v>
                      </c:pt>
                      <c:pt idx="12">
                        <c:v>77.89</c:v>
                      </c:pt>
                      <c:pt idx="13">
                        <c:v>77.7</c:v>
                      </c:pt>
                      <c:pt idx="14">
                        <c:v>77.099999999999994</c:v>
                      </c:pt>
                      <c:pt idx="15">
                        <c:v>76.430000000000007</c:v>
                      </c:pt>
                      <c:pt idx="16">
                        <c:v>76</c:v>
                      </c:pt>
                      <c:pt idx="17">
                        <c:v>76.27</c:v>
                      </c:pt>
                      <c:pt idx="18">
                        <c:v>75.58</c:v>
                      </c:pt>
                      <c:pt idx="19">
                        <c:v>75.36</c:v>
                      </c:pt>
                      <c:pt idx="20">
                        <c:v>75.430000000000007</c:v>
                      </c:pt>
                      <c:pt idx="21">
                        <c:v>76.64</c:v>
                      </c:pt>
                      <c:pt idx="22">
                        <c:v>77.88</c:v>
                      </c:pt>
                      <c:pt idx="23">
                        <c:v>78.95</c:v>
                      </c:pt>
                      <c:pt idx="24">
                        <c:v>79.09</c:v>
                      </c:pt>
                      <c:pt idx="25">
                        <c:v>79.52</c:v>
                      </c:pt>
                      <c:pt idx="26">
                        <c:v>79.14</c:v>
                      </c:pt>
                      <c:pt idx="27">
                        <c:v>78.930000000000007</c:v>
                      </c:pt>
                      <c:pt idx="28">
                        <c:v>79.59</c:v>
                      </c:pt>
                      <c:pt idx="29">
                        <c:v>79.63</c:v>
                      </c:pt>
                      <c:pt idx="30">
                        <c:v>79.42</c:v>
                      </c:pt>
                      <c:pt idx="31">
                        <c:v>79.66</c:v>
                      </c:pt>
                      <c:pt idx="32">
                        <c:v>79.63</c:v>
                      </c:pt>
                      <c:pt idx="33">
                        <c:v>81.34</c:v>
                      </c:pt>
                      <c:pt idx="34">
                        <c:v>81.16</c:v>
                      </c:pt>
                      <c:pt idx="35">
                        <c:v>81.400000000000006</c:v>
                      </c:pt>
                      <c:pt idx="36">
                        <c:v>81.77</c:v>
                      </c:pt>
                      <c:pt idx="37">
                        <c:v>81.2</c:v>
                      </c:pt>
                      <c:pt idx="38">
                        <c:v>81.099999999999994</c:v>
                      </c:pt>
                      <c:pt idx="39">
                        <c:v>80.94</c:v>
                      </c:pt>
                      <c:pt idx="40">
                        <c:v>81.760000000000005</c:v>
                      </c:pt>
                      <c:pt idx="41">
                        <c:v>81.290000000000006</c:v>
                      </c:pt>
                      <c:pt idx="42">
                        <c:v>81.16</c:v>
                      </c:pt>
                      <c:pt idx="43">
                        <c:v>80.09</c:v>
                      </c:pt>
                      <c:pt idx="44">
                        <c:v>79.959999999999994</c:v>
                      </c:pt>
                      <c:pt idx="45">
                        <c:v>81.33</c:v>
                      </c:pt>
                      <c:pt idx="46">
                        <c:v>82.45</c:v>
                      </c:pt>
                      <c:pt idx="47">
                        <c:v>82.53</c:v>
                      </c:pt>
                      <c:pt idx="48">
                        <c:v>82.03</c:v>
                      </c:pt>
                      <c:pt idx="49">
                        <c:v>81.599999999999994</c:v>
                      </c:pt>
                      <c:pt idx="50">
                        <c:v>81.55</c:v>
                      </c:pt>
                      <c:pt idx="51">
                        <c:v>85.99</c:v>
                      </c:pt>
                      <c:pt idx="52">
                        <c:v>87.15</c:v>
                      </c:pt>
                      <c:pt idx="53">
                        <c:v>88.37</c:v>
                      </c:pt>
                      <c:pt idx="54">
                        <c:v>88.47</c:v>
                      </c:pt>
                      <c:pt idx="55">
                        <c:v>88.05</c:v>
                      </c:pt>
                      <c:pt idx="56">
                        <c:v>89.98</c:v>
                      </c:pt>
                      <c:pt idx="57">
                        <c:v>94.46</c:v>
                      </c:pt>
                      <c:pt idx="58">
                        <c:v>98.09</c:v>
                      </c:pt>
                      <c:pt idx="59">
                        <c:v>98.76</c:v>
                      </c:pt>
                      <c:pt idx="60">
                        <c:v>98.47</c:v>
                      </c:pt>
                      <c:pt idx="61">
                        <c:v>98.11</c:v>
                      </c:pt>
                      <c:pt idx="62">
                        <c:v>97.38</c:v>
                      </c:pt>
                      <c:pt idx="63">
                        <c:v>97.35</c:v>
                      </c:pt>
                      <c:pt idx="64">
                        <c:v>99.6</c:v>
                      </c:pt>
                      <c:pt idx="65">
                        <c:v>100.03</c:v>
                      </c:pt>
                      <c:pt idx="66">
                        <c:v>99.61</c:v>
                      </c:pt>
                      <c:pt idx="67">
                        <c:v>98.77</c:v>
                      </c:pt>
                      <c:pt idx="68">
                        <c:v>99.15</c:v>
                      </c:pt>
                      <c:pt idx="69">
                        <c:v>102.52</c:v>
                      </c:pt>
                      <c:pt idx="70">
                        <c:v>103.06</c:v>
                      </c:pt>
                      <c:pt idx="71">
                        <c:v>103.33</c:v>
                      </c:pt>
                      <c:pt idx="72">
                        <c:v>99.8</c:v>
                      </c:pt>
                      <c:pt idx="73">
                        <c:v>99.18</c:v>
                      </c:pt>
                      <c:pt idx="74">
                        <c:v>98.39</c:v>
                      </c:pt>
                      <c:pt idx="75">
                        <c:v>98.85</c:v>
                      </c:pt>
                      <c:pt idx="76">
                        <c:v>102.18</c:v>
                      </c:pt>
                      <c:pt idx="77">
                        <c:v>101.86</c:v>
                      </c:pt>
                      <c:pt idx="78">
                        <c:v>101.39</c:v>
                      </c:pt>
                      <c:pt idx="79">
                        <c:v>100.36</c:v>
                      </c:pt>
                      <c:pt idx="80">
                        <c:v>100.37</c:v>
                      </c:pt>
                      <c:pt idx="81">
                        <c:v>102.17</c:v>
                      </c:pt>
                      <c:pt idx="82">
                        <c:v>102.31</c:v>
                      </c:pt>
                      <c:pt idx="83">
                        <c:v>102.2</c:v>
                      </c:pt>
                      <c:pt idx="84">
                        <c:v>100.17</c:v>
                      </c:pt>
                      <c:pt idx="85">
                        <c:v>97.09</c:v>
                      </c:pt>
                      <c:pt idx="86">
                        <c:v>96.59</c:v>
                      </c:pt>
                      <c:pt idx="87">
                        <c:v>98.06</c:v>
                      </c:pt>
                      <c:pt idx="88">
                        <c:v>101.94</c:v>
                      </c:pt>
                      <c:pt idx="89">
                        <c:v>101.4</c:v>
                      </c:pt>
                      <c:pt idx="90">
                        <c:v>99.9</c:v>
                      </c:pt>
                      <c:pt idx="91">
                        <c:v>98.09</c:v>
                      </c:pt>
                      <c:pt idx="92">
                        <c:v>98.72</c:v>
                      </c:pt>
                      <c:pt idx="93">
                        <c:v>101.64</c:v>
                      </c:pt>
                      <c:pt idx="94">
                        <c:v>102.98</c:v>
                      </c:pt>
                      <c:pt idx="95">
                        <c:v>103.42</c:v>
                      </c:pt>
                      <c:pt idx="96">
                        <c:v>98.89</c:v>
                      </c:pt>
                      <c:pt idx="97">
                        <c:v>98.14</c:v>
                      </c:pt>
                      <c:pt idx="98">
                        <c:v>97.71</c:v>
                      </c:pt>
                      <c:pt idx="99">
                        <c:v>99.25</c:v>
                      </c:pt>
                      <c:pt idx="100">
                        <c:v>100.83</c:v>
                      </c:pt>
                      <c:pt idx="101">
                        <c:v>100.93</c:v>
                      </c:pt>
                      <c:pt idx="102">
                        <c:v>99.89</c:v>
                      </c:pt>
                      <c:pt idx="103">
                        <c:v>99.42</c:v>
                      </c:pt>
                      <c:pt idx="104">
                        <c:v>98.99</c:v>
                      </c:pt>
                      <c:pt idx="105">
                        <c:v>103.04</c:v>
                      </c:pt>
                      <c:pt idx="106">
                        <c:v>103.74</c:v>
                      </c:pt>
                      <c:pt idx="107">
                        <c:v>103.51</c:v>
                      </c:pt>
                      <c:pt idx="108">
                        <c:v>101.82</c:v>
                      </c:pt>
                      <c:pt idx="109">
                        <c:v>102.39</c:v>
                      </c:pt>
                      <c:pt idx="110">
                        <c:v>102.08</c:v>
                      </c:pt>
                      <c:pt idx="111">
                        <c:v>103.18</c:v>
                      </c:pt>
                      <c:pt idx="112">
                        <c:v>102.48</c:v>
                      </c:pt>
                      <c:pt idx="113">
                        <c:v>101.89</c:v>
                      </c:pt>
                      <c:pt idx="114">
                        <c:v>100.71</c:v>
                      </c:pt>
                      <c:pt idx="115">
                        <c:v>98.35</c:v>
                      </c:pt>
                      <c:pt idx="116">
                        <c:v>97.93</c:v>
                      </c:pt>
                      <c:pt idx="117">
                        <c:v>101.93</c:v>
                      </c:pt>
                      <c:pt idx="118">
                        <c:v>103.53</c:v>
                      </c:pt>
                      <c:pt idx="119">
                        <c:v>101.59</c:v>
                      </c:pt>
                      <c:pt idx="120">
                        <c:v>98.64</c:v>
                      </c:pt>
                      <c:pt idx="121">
                        <c:v>98.91</c:v>
                      </c:pt>
                      <c:pt idx="122">
                        <c:v>99.66</c:v>
                      </c:pt>
                      <c:pt idx="123">
                        <c:v>99.92</c:v>
                      </c:pt>
                      <c:pt idx="124">
                        <c:v>101.62</c:v>
                      </c:pt>
                      <c:pt idx="125">
                        <c:v>102.04</c:v>
                      </c:pt>
                      <c:pt idx="126">
                        <c:v>101.15</c:v>
                      </c:pt>
                      <c:pt idx="127">
                        <c:v>100.54</c:v>
                      </c:pt>
                      <c:pt idx="128">
                        <c:v>100.31</c:v>
                      </c:pt>
                      <c:pt idx="129">
                        <c:v>102.77</c:v>
                      </c:pt>
                      <c:pt idx="130">
                        <c:v>103.8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F-9583-4BB5-A323-1F554C463221}"/>
                  </c:ext>
                </c:extLst>
              </c15:ser>
            </c15:filteredLineSeries>
            <c15:filteredLineSeries>
              <c15:ser>
                <c:idx val="32"/>
                <c:order val="3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Feuil1!$A$34</c15:sqref>
                        </c15:formulaRef>
                      </c:ext>
                    </c:extLst>
                    <c:strCache>
                      <c:ptCount val="1"/>
                      <c:pt idx="0">
                        <c:v>Serbia</c:v>
                      </c:pt>
                    </c:strCache>
                  </c:strRef>
                </c:tx>
                <c:spPr>
                  <a:ln w="28575" cap="rnd">
                    <a:solidFill>
                      <a:schemeClr val="accent3">
                        <a:lumMod val="5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Feuil1!$B$34:$EB$34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86.3</c:v>
                      </c:pt>
                      <c:pt idx="1">
                        <c:v>86.2</c:v>
                      </c:pt>
                      <c:pt idx="2">
                        <c:v>87.3</c:v>
                      </c:pt>
                      <c:pt idx="3">
                        <c:v>87.4</c:v>
                      </c:pt>
                      <c:pt idx="4">
                        <c:v>87.6</c:v>
                      </c:pt>
                      <c:pt idx="5">
                        <c:v>87.8</c:v>
                      </c:pt>
                      <c:pt idx="6">
                        <c:v>87.5</c:v>
                      </c:pt>
                      <c:pt idx="7">
                        <c:v>88.1</c:v>
                      </c:pt>
                      <c:pt idx="8">
                        <c:v>87.6</c:v>
                      </c:pt>
                      <c:pt idx="9">
                        <c:v>88</c:v>
                      </c:pt>
                      <c:pt idx="10">
                        <c:v>88.7</c:v>
                      </c:pt>
                      <c:pt idx="11">
                        <c:v>89.2</c:v>
                      </c:pt>
                      <c:pt idx="12">
                        <c:v>89.3</c:v>
                      </c:pt>
                      <c:pt idx="13">
                        <c:v>89.2</c:v>
                      </c:pt>
                      <c:pt idx="14">
                        <c:v>89.5</c:v>
                      </c:pt>
                      <c:pt idx="15">
                        <c:v>89.5</c:v>
                      </c:pt>
                      <c:pt idx="16">
                        <c:v>90.1</c:v>
                      </c:pt>
                      <c:pt idx="17">
                        <c:v>90.3</c:v>
                      </c:pt>
                      <c:pt idx="18">
                        <c:v>90.6</c:v>
                      </c:pt>
                      <c:pt idx="19">
                        <c:v>90</c:v>
                      </c:pt>
                      <c:pt idx="20">
                        <c:v>90.8</c:v>
                      </c:pt>
                      <c:pt idx="21">
                        <c:v>92.6</c:v>
                      </c:pt>
                      <c:pt idx="22">
                        <c:v>93.4</c:v>
                      </c:pt>
                      <c:pt idx="23">
                        <c:v>93.2</c:v>
                      </c:pt>
                      <c:pt idx="24">
                        <c:v>93.3</c:v>
                      </c:pt>
                      <c:pt idx="25">
                        <c:v>93.6</c:v>
                      </c:pt>
                      <c:pt idx="26">
                        <c:v>93.7</c:v>
                      </c:pt>
                      <c:pt idx="27">
                        <c:v>93.9</c:v>
                      </c:pt>
                      <c:pt idx="28">
                        <c:v>94.2</c:v>
                      </c:pt>
                      <c:pt idx="29">
                        <c:v>95.2</c:v>
                      </c:pt>
                      <c:pt idx="30">
                        <c:v>95.4</c:v>
                      </c:pt>
                      <c:pt idx="31">
                        <c:v>95.1</c:v>
                      </c:pt>
                      <c:pt idx="32">
                        <c:v>95.9</c:v>
                      </c:pt>
                      <c:pt idx="33">
                        <c:v>99</c:v>
                      </c:pt>
                      <c:pt idx="34">
                        <c:v>100.9</c:v>
                      </c:pt>
                      <c:pt idx="35">
                        <c:v>101.4</c:v>
                      </c:pt>
                      <c:pt idx="36">
                        <c:v>101.7</c:v>
                      </c:pt>
                      <c:pt idx="37">
                        <c:v>99.9</c:v>
                      </c:pt>
                      <c:pt idx="38">
                        <c:v>99.8</c:v>
                      </c:pt>
                      <c:pt idx="39">
                        <c:v>100.2</c:v>
                      </c:pt>
                      <c:pt idx="40">
                        <c:v>100.8</c:v>
                      </c:pt>
                      <c:pt idx="41">
                        <c:v>101.1</c:v>
                      </c:pt>
                      <c:pt idx="42">
                        <c:v>100.8</c:v>
                      </c:pt>
                      <c:pt idx="43">
                        <c:v>100.2</c:v>
                      </c:pt>
                      <c:pt idx="44">
                        <c:v>100.7</c:v>
                      </c:pt>
                      <c:pt idx="45">
                        <c:v>101.8</c:v>
                      </c:pt>
                      <c:pt idx="46">
                        <c:v>103.1</c:v>
                      </c:pt>
                      <c:pt idx="47">
                        <c:v>103</c:v>
                      </c:pt>
                      <c:pt idx="48">
                        <c:v>103.4</c:v>
                      </c:pt>
                      <c:pt idx="49">
                        <c:v>103.3</c:v>
                      </c:pt>
                      <c:pt idx="50">
                        <c:v>103.2</c:v>
                      </c:pt>
                      <c:pt idx="51">
                        <c:v>103.4</c:v>
                      </c:pt>
                      <c:pt idx="52">
                        <c:v>103.9</c:v>
                      </c:pt>
                      <c:pt idx="53">
                        <c:v>103.3</c:v>
                      </c:pt>
                      <c:pt idx="54">
                        <c:v>103.5</c:v>
                      </c:pt>
                      <c:pt idx="55">
                        <c:v>102.5</c:v>
                      </c:pt>
                      <c:pt idx="56">
                        <c:v>103.3</c:v>
                      </c:pt>
                      <c:pt idx="57">
                        <c:v>104.7</c:v>
                      </c:pt>
                      <c:pt idx="58">
                        <c:v>105.6</c:v>
                      </c:pt>
                      <c:pt idx="59">
                        <c:v>105.9</c:v>
                      </c:pt>
                      <c:pt idx="60">
                        <c:v>104.2</c:v>
                      </c:pt>
                      <c:pt idx="61">
                        <c:v>103.5</c:v>
                      </c:pt>
                      <c:pt idx="62">
                        <c:v>102.9</c:v>
                      </c:pt>
                      <c:pt idx="63">
                        <c:v>102.2</c:v>
                      </c:pt>
                      <c:pt idx="64">
                        <c:v>103.3</c:v>
                      </c:pt>
                      <c:pt idx="65">
                        <c:v>104.1</c:v>
                      </c:pt>
                      <c:pt idx="66">
                        <c:v>103.5</c:v>
                      </c:pt>
                      <c:pt idx="67">
                        <c:v>103</c:v>
                      </c:pt>
                      <c:pt idx="68">
                        <c:v>102.5</c:v>
                      </c:pt>
                      <c:pt idx="69">
                        <c:v>104.1</c:v>
                      </c:pt>
                      <c:pt idx="70">
                        <c:v>104.5</c:v>
                      </c:pt>
                      <c:pt idx="71">
                        <c:v>105.3</c:v>
                      </c:pt>
                      <c:pt idx="72">
                        <c:v>103.8</c:v>
                      </c:pt>
                      <c:pt idx="73">
                        <c:v>101.3</c:v>
                      </c:pt>
                      <c:pt idx="74">
                        <c:v>101.4</c:v>
                      </c:pt>
                      <c:pt idx="75">
                        <c:v>101.4</c:v>
                      </c:pt>
                      <c:pt idx="76">
                        <c:v>101.5</c:v>
                      </c:pt>
                      <c:pt idx="77">
                        <c:v>101.9</c:v>
                      </c:pt>
                      <c:pt idx="78">
                        <c:v>101.5</c:v>
                      </c:pt>
                      <c:pt idx="79">
                        <c:v>99.2</c:v>
                      </c:pt>
                      <c:pt idx="80">
                        <c:v>99.8</c:v>
                      </c:pt>
                      <c:pt idx="81">
                        <c:v>100.5</c:v>
                      </c:pt>
                      <c:pt idx="82">
                        <c:v>100.4</c:v>
                      </c:pt>
                      <c:pt idx="83">
                        <c:v>100.5</c:v>
                      </c:pt>
                      <c:pt idx="84">
                        <c:v>98.7</c:v>
                      </c:pt>
                      <c:pt idx="85">
                        <c:v>98.9</c:v>
                      </c:pt>
                      <c:pt idx="86">
                        <c:v>99.9</c:v>
                      </c:pt>
                      <c:pt idx="87">
                        <c:v>100.7</c:v>
                      </c:pt>
                      <c:pt idx="88">
                        <c:v>100.9</c:v>
                      </c:pt>
                      <c:pt idx="89">
                        <c:v>101.1</c:v>
                      </c:pt>
                      <c:pt idx="90">
                        <c:v>100</c:v>
                      </c:pt>
                      <c:pt idx="91">
                        <c:v>98.9</c:v>
                      </c:pt>
                      <c:pt idx="92">
                        <c:v>99.5</c:v>
                      </c:pt>
                      <c:pt idx="93">
                        <c:v>100.6</c:v>
                      </c:pt>
                      <c:pt idx="94">
                        <c:v>100.6</c:v>
                      </c:pt>
                      <c:pt idx="95">
                        <c:v>100.1</c:v>
                      </c:pt>
                      <c:pt idx="96">
                        <c:v>99</c:v>
                      </c:pt>
                      <c:pt idx="97">
                        <c:v>95.7</c:v>
                      </c:pt>
                      <c:pt idx="98">
                        <c:v>95.5</c:v>
                      </c:pt>
                      <c:pt idx="99">
                        <c:v>97.9</c:v>
                      </c:pt>
                      <c:pt idx="100">
                        <c:v>98.2</c:v>
                      </c:pt>
                      <c:pt idx="101">
                        <c:v>96.5</c:v>
                      </c:pt>
                      <c:pt idx="102">
                        <c:v>95.4</c:v>
                      </c:pt>
                      <c:pt idx="103">
                        <c:v>94.9</c:v>
                      </c:pt>
                      <c:pt idx="104">
                        <c:v>95.6</c:v>
                      </c:pt>
                      <c:pt idx="105">
                        <c:v>97.3</c:v>
                      </c:pt>
                      <c:pt idx="106">
                        <c:v>98.9</c:v>
                      </c:pt>
                      <c:pt idx="107">
                        <c:v>99.5</c:v>
                      </c:pt>
                      <c:pt idx="108">
                        <c:v>96.5</c:v>
                      </c:pt>
                      <c:pt idx="109">
                        <c:v>94.6</c:v>
                      </c:pt>
                      <c:pt idx="110">
                        <c:v>93.8</c:v>
                      </c:pt>
                      <c:pt idx="111">
                        <c:v>96.2</c:v>
                      </c:pt>
                      <c:pt idx="112">
                        <c:v>96.7</c:v>
                      </c:pt>
                      <c:pt idx="113">
                        <c:v>95.6</c:v>
                      </c:pt>
                      <c:pt idx="114">
                        <c:v>94.3</c:v>
                      </c:pt>
                      <c:pt idx="115">
                        <c:v>92.3</c:v>
                      </c:pt>
                      <c:pt idx="116">
                        <c:v>93.2</c:v>
                      </c:pt>
                      <c:pt idx="117">
                        <c:v>97.4</c:v>
                      </c:pt>
                      <c:pt idx="118">
                        <c:v>99.9</c:v>
                      </c:pt>
                      <c:pt idx="119">
                        <c:v>99</c:v>
                      </c:pt>
                      <c:pt idx="120">
                        <c:v>94.5</c:v>
                      </c:pt>
                      <c:pt idx="121">
                        <c:v>92.3</c:v>
                      </c:pt>
                      <c:pt idx="122">
                        <c:v>92.3</c:v>
                      </c:pt>
                      <c:pt idx="123">
                        <c:v>96.5</c:v>
                      </c:pt>
                      <c:pt idx="124">
                        <c:v>97.3</c:v>
                      </c:pt>
                      <c:pt idx="125">
                        <c:v>97.4</c:v>
                      </c:pt>
                      <c:pt idx="126">
                        <c:v>95.4</c:v>
                      </c:pt>
                      <c:pt idx="127">
                        <c:v>94.2</c:v>
                      </c:pt>
                      <c:pt idx="128">
                        <c:v>93.7</c:v>
                      </c:pt>
                      <c:pt idx="129">
                        <c:v>96.1</c:v>
                      </c:pt>
                      <c:pt idx="130">
                        <c:v>96.1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20-9583-4BB5-A323-1F554C463221}"/>
                  </c:ext>
                </c:extLst>
              </c15:ser>
            </c15:filteredLineSeries>
          </c:ext>
        </c:extLst>
      </c:lineChart>
      <c:catAx>
        <c:axId val="2387016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8704288"/>
        <c:crosses val="autoZero"/>
        <c:auto val="1"/>
        <c:lblAlgn val="ctr"/>
        <c:lblOffset val="100"/>
        <c:noMultiLvlLbl val="0"/>
      </c:catAx>
      <c:valAx>
        <c:axId val="238704288"/>
        <c:scaling>
          <c:orientation val="minMax"/>
          <c:min val="6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87016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0074404614957858"/>
          <c:y val="0.42223299620224908"/>
          <c:w val="0.89925595385042145"/>
          <c:h val="0.5601578629435736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4"/>
          <c:order val="4"/>
          <c:tx>
            <c:strRef>
              <c:f>Feuil1!$A$6</c:f>
              <c:strCache>
                <c:ptCount val="1"/>
                <c:pt idx="0">
                  <c:v>Germany</c:v>
                </c:pt>
              </c:strCache>
            </c:strRef>
          </c:tx>
          <c:spPr>
            <a:ln w="28575" cap="rnd">
              <a:solidFill>
                <a:srgbClr val="1B4A7D"/>
              </a:solidFill>
              <a:round/>
            </a:ln>
            <a:effectLst/>
          </c:spPr>
          <c:marker>
            <c:symbol val="none"/>
          </c:marker>
          <c:cat>
            <c:strRef>
              <c:f>Feuil1!$B$1:$EB$1</c:f>
              <c:strCache>
                <c:ptCount val="131"/>
                <c:pt idx="0">
                  <c:v>Jan-08</c:v>
                </c:pt>
                <c:pt idx="1">
                  <c:v>Feb-08</c:v>
                </c:pt>
                <c:pt idx="2">
                  <c:v>Mar-08</c:v>
                </c:pt>
                <c:pt idx="3">
                  <c:v>Apr-08</c:v>
                </c:pt>
                <c:pt idx="4">
                  <c:v>May-08</c:v>
                </c:pt>
                <c:pt idx="5">
                  <c:v>Jun-08</c:v>
                </c:pt>
                <c:pt idx="6">
                  <c:v>Jul-08</c:v>
                </c:pt>
                <c:pt idx="7">
                  <c:v>Aug-08</c:v>
                </c:pt>
                <c:pt idx="8">
                  <c:v>Sep-08</c:v>
                </c:pt>
                <c:pt idx="9">
                  <c:v>Oct-08</c:v>
                </c:pt>
                <c:pt idx="10">
                  <c:v>Nov-08</c:v>
                </c:pt>
                <c:pt idx="11">
                  <c:v>Dec-08</c:v>
                </c:pt>
                <c:pt idx="12">
                  <c:v>Jan-09</c:v>
                </c:pt>
                <c:pt idx="13">
                  <c:v>Feb-09</c:v>
                </c:pt>
                <c:pt idx="14">
                  <c:v>Mar-09</c:v>
                </c:pt>
                <c:pt idx="15">
                  <c:v>Apr-09</c:v>
                </c:pt>
                <c:pt idx="16">
                  <c:v>May-09</c:v>
                </c:pt>
                <c:pt idx="17">
                  <c:v>Jun-09</c:v>
                </c:pt>
                <c:pt idx="18">
                  <c:v>Jul-09</c:v>
                </c:pt>
                <c:pt idx="19">
                  <c:v>Aug-09</c:v>
                </c:pt>
                <c:pt idx="20">
                  <c:v>Sep-09</c:v>
                </c:pt>
                <c:pt idx="21">
                  <c:v>Oct-09</c:v>
                </c:pt>
                <c:pt idx="22">
                  <c:v>Nov-09</c:v>
                </c:pt>
                <c:pt idx="23">
                  <c:v>Dec-09</c:v>
                </c:pt>
                <c:pt idx="24">
                  <c:v>Jan-10</c:v>
                </c:pt>
                <c:pt idx="25">
                  <c:v>Feb-10</c:v>
                </c:pt>
                <c:pt idx="26">
                  <c:v>Mar-10</c:v>
                </c:pt>
                <c:pt idx="27">
                  <c:v>Apr-10</c:v>
                </c:pt>
                <c:pt idx="28">
                  <c:v>May-10</c:v>
                </c:pt>
                <c:pt idx="29">
                  <c:v>Jun-10</c:v>
                </c:pt>
                <c:pt idx="30">
                  <c:v>Jul-10</c:v>
                </c:pt>
                <c:pt idx="31">
                  <c:v>Aug-10</c:v>
                </c:pt>
                <c:pt idx="32">
                  <c:v>Sep-10</c:v>
                </c:pt>
                <c:pt idx="33">
                  <c:v>Oct-10</c:v>
                </c:pt>
                <c:pt idx="34">
                  <c:v>Nov-10</c:v>
                </c:pt>
                <c:pt idx="35">
                  <c:v>Dec-10</c:v>
                </c:pt>
                <c:pt idx="36">
                  <c:v>Jan-11</c:v>
                </c:pt>
                <c:pt idx="37">
                  <c:v>Feb-11</c:v>
                </c:pt>
                <c:pt idx="38">
                  <c:v>Mar-11</c:v>
                </c:pt>
                <c:pt idx="39">
                  <c:v>Apr-11</c:v>
                </c:pt>
                <c:pt idx="40">
                  <c:v>May-11</c:v>
                </c:pt>
                <c:pt idx="41">
                  <c:v>Jun-11</c:v>
                </c:pt>
                <c:pt idx="42">
                  <c:v>Jul-11</c:v>
                </c:pt>
                <c:pt idx="43">
                  <c:v>Aug-11</c:v>
                </c:pt>
                <c:pt idx="44">
                  <c:v>Sep-11</c:v>
                </c:pt>
                <c:pt idx="45">
                  <c:v>Oct-11</c:v>
                </c:pt>
                <c:pt idx="46">
                  <c:v>Nov-11</c:v>
                </c:pt>
                <c:pt idx="47">
                  <c:v>Dec-11</c:v>
                </c:pt>
                <c:pt idx="48">
                  <c:v>Jan-12</c:v>
                </c:pt>
                <c:pt idx="49">
                  <c:v>Feb-12</c:v>
                </c:pt>
                <c:pt idx="50">
                  <c:v>Mar-12</c:v>
                </c:pt>
                <c:pt idx="51">
                  <c:v>Apr-12</c:v>
                </c:pt>
                <c:pt idx="52">
                  <c:v>May-12</c:v>
                </c:pt>
                <c:pt idx="53">
                  <c:v>Jun-12</c:v>
                </c:pt>
                <c:pt idx="54">
                  <c:v>Jul-12</c:v>
                </c:pt>
                <c:pt idx="55">
                  <c:v>Aug-12</c:v>
                </c:pt>
                <c:pt idx="56">
                  <c:v>Sep-12</c:v>
                </c:pt>
                <c:pt idx="57">
                  <c:v>Oct-12</c:v>
                </c:pt>
                <c:pt idx="58">
                  <c:v>Nov-12</c:v>
                </c:pt>
                <c:pt idx="59">
                  <c:v>Dec-12</c:v>
                </c:pt>
                <c:pt idx="60">
                  <c:v>Jan-13</c:v>
                </c:pt>
                <c:pt idx="61">
                  <c:v>Feb-13</c:v>
                </c:pt>
                <c:pt idx="62">
                  <c:v>Mar-13</c:v>
                </c:pt>
                <c:pt idx="63">
                  <c:v>Apr-13</c:v>
                </c:pt>
                <c:pt idx="64">
                  <c:v>May-13</c:v>
                </c:pt>
                <c:pt idx="65">
                  <c:v>Jun-13</c:v>
                </c:pt>
                <c:pt idx="66">
                  <c:v>Jul-13</c:v>
                </c:pt>
                <c:pt idx="67">
                  <c:v>Aug-13</c:v>
                </c:pt>
                <c:pt idx="68">
                  <c:v>Sep-13</c:v>
                </c:pt>
                <c:pt idx="69">
                  <c:v>Oct-13</c:v>
                </c:pt>
                <c:pt idx="70">
                  <c:v>Nov-13</c:v>
                </c:pt>
                <c:pt idx="71">
                  <c:v>Dec-13</c:v>
                </c:pt>
                <c:pt idx="72">
                  <c:v>Jan-14</c:v>
                </c:pt>
                <c:pt idx="73">
                  <c:v>Feb-14</c:v>
                </c:pt>
                <c:pt idx="74">
                  <c:v>Mar-14</c:v>
                </c:pt>
                <c:pt idx="75">
                  <c:v>Apr-14</c:v>
                </c:pt>
                <c:pt idx="76">
                  <c:v>May-14</c:v>
                </c:pt>
                <c:pt idx="77">
                  <c:v>Jun-14</c:v>
                </c:pt>
                <c:pt idx="78">
                  <c:v>Jul-14</c:v>
                </c:pt>
                <c:pt idx="79">
                  <c:v>Aug-14</c:v>
                </c:pt>
                <c:pt idx="80">
                  <c:v>Sep-14</c:v>
                </c:pt>
                <c:pt idx="81">
                  <c:v>Oct-14</c:v>
                </c:pt>
                <c:pt idx="82">
                  <c:v>Nov-14</c:v>
                </c:pt>
                <c:pt idx="83">
                  <c:v>Dec-14</c:v>
                </c:pt>
                <c:pt idx="84">
                  <c:v>Jan-15</c:v>
                </c:pt>
                <c:pt idx="85">
                  <c:v>Feb-15</c:v>
                </c:pt>
                <c:pt idx="86">
                  <c:v>Mar-15</c:v>
                </c:pt>
                <c:pt idx="87">
                  <c:v>Apr-15</c:v>
                </c:pt>
                <c:pt idx="88">
                  <c:v>May-15</c:v>
                </c:pt>
                <c:pt idx="89">
                  <c:v>Jun-15</c:v>
                </c:pt>
                <c:pt idx="90">
                  <c:v>Jul-15</c:v>
                </c:pt>
                <c:pt idx="91">
                  <c:v>Aug-15</c:v>
                </c:pt>
                <c:pt idx="92">
                  <c:v>Sep-15</c:v>
                </c:pt>
                <c:pt idx="93">
                  <c:v>Oct-15</c:v>
                </c:pt>
                <c:pt idx="94">
                  <c:v>Nov-15</c:v>
                </c:pt>
                <c:pt idx="95">
                  <c:v>Dec-15</c:v>
                </c:pt>
                <c:pt idx="96">
                  <c:v>Jan-16</c:v>
                </c:pt>
                <c:pt idx="97">
                  <c:v>Feb-16</c:v>
                </c:pt>
                <c:pt idx="98">
                  <c:v>Mar-16</c:v>
                </c:pt>
                <c:pt idx="99">
                  <c:v>Apr-16</c:v>
                </c:pt>
                <c:pt idx="100">
                  <c:v>May-16</c:v>
                </c:pt>
                <c:pt idx="101">
                  <c:v>Jun-16</c:v>
                </c:pt>
                <c:pt idx="102">
                  <c:v>Jul-16</c:v>
                </c:pt>
                <c:pt idx="103">
                  <c:v>Aug-16</c:v>
                </c:pt>
                <c:pt idx="104">
                  <c:v>Sep-16</c:v>
                </c:pt>
                <c:pt idx="105">
                  <c:v>Oct-16</c:v>
                </c:pt>
                <c:pt idx="106">
                  <c:v>Nov-16</c:v>
                </c:pt>
                <c:pt idx="107">
                  <c:v>Dec-16</c:v>
                </c:pt>
                <c:pt idx="108">
                  <c:v>Jan-17</c:v>
                </c:pt>
                <c:pt idx="109">
                  <c:v>Feb-17</c:v>
                </c:pt>
                <c:pt idx="110">
                  <c:v>Mar-17</c:v>
                </c:pt>
                <c:pt idx="111">
                  <c:v>Apr-17</c:v>
                </c:pt>
                <c:pt idx="112">
                  <c:v>May-17</c:v>
                </c:pt>
                <c:pt idx="113">
                  <c:v>Jun-17</c:v>
                </c:pt>
                <c:pt idx="114">
                  <c:v>Jul-17</c:v>
                </c:pt>
                <c:pt idx="115">
                  <c:v>Aug-17</c:v>
                </c:pt>
                <c:pt idx="116">
                  <c:v>Sep-17</c:v>
                </c:pt>
                <c:pt idx="117">
                  <c:v>Oct-17</c:v>
                </c:pt>
                <c:pt idx="118">
                  <c:v>Nov-17</c:v>
                </c:pt>
                <c:pt idx="119">
                  <c:v>Dec-17</c:v>
                </c:pt>
                <c:pt idx="120">
                  <c:v>Jan-18</c:v>
                </c:pt>
                <c:pt idx="121">
                  <c:v>Feb-18</c:v>
                </c:pt>
                <c:pt idx="122">
                  <c:v>Mar-18</c:v>
                </c:pt>
                <c:pt idx="123">
                  <c:v>Apr-18</c:v>
                </c:pt>
                <c:pt idx="124">
                  <c:v>May-18</c:v>
                </c:pt>
                <c:pt idx="125">
                  <c:v>Jun-18</c:v>
                </c:pt>
                <c:pt idx="126">
                  <c:v>Jul-18</c:v>
                </c:pt>
                <c:pt idx="127">
                  <c:v>Aug-18</c:v>
                </c:pt>
                <c:pt idx="128">
                  <c:v>Sep-18</c:v>
                </c:pt>
                <c:pt idx="129">
                  <c:v>Oct-18</c:v>
                </c:pt>
                <c:pt idx="130">
                  <c:v>Nov-18</c:v>
                </c:pt>
              </c:strCache>
            </c:strRef>
          </c:cat>
          <c:val>
            <c:numRef>
              <c:f>Feuil1!$B$6:$EB$6</c:f>
              <c:numCache>
                <c:formatCode>#,##0.0</c:formatCode>
                <c:ptCount val="131"/>
                <c:pt idx="0">
                  <c:v>89.1</c:v>
                </c:pt>
                <c:pt idx="1">
                  <c:v>90</c:v>
                </c:pt>
                <c:pt idx="2">
                  <c:v>90.6</c:v>
                </c:pt>
                <c:pt idx="3">
                  <c:v>91</c:v>
                </c:pt>
                <c:pt idx="4">
                  <c:v>90.6</c:v>
                </c:pt>
                <c:pt idx="5">
                  <c:v>90.1</c:v>
                </c:pt>
                <c:pt idx="6">
                  <c:v>88.7</c:v>
                </c:pt>
                <c:pt idx="7">
                  <c:v>89.2</c:v>
                </c:pt>
                <c:pt idx="8">
                  <c:v>91.6</c:v>
                </c:pt>
                <c:pt idx="9">
                  <c:v>92.1</c:v>
                </c:pt>
                <c:pt idx="10">
                  <c:v>92</c:v>
                </c:pt>
                <c:pt idx="11">
                  <c:v>91.1</c:v>
                </c:pt>
                <c:pt idx="12">
                  <c:v>90.7</c:v>
                </c:pt>
                <c:pt idx="13">
                  <c:v>91.4</c:v>
                </c:pt>
                <c:pt idx="14">
                  <c:v>92.3</c:v>
                </c:pt>
                <c:pt idx="15">
                  <c:v>92.8</c:v>
                </c:pt>
                <c:pt idx="16">
                  <c:v>92.3</c:v>
                </c:pt>
                <c:pt idx="17">
                  <c:v>91.4</c:v>
                </c:pt>
                <c:pt idx="18">
                  <c:v>89.8</c:v>
                </c:pt>
                <c:pt idx="19">
                  <c:v>90.5</c:v>
                </c:pt>
                <c:pt idx="20">
                  <c:v>93</c:v>
                </c:pt>
                <c:pt idx="21">
                  <c:v>93.8</c:v>
                </c:pt>
                <c:pt idx="22">
                  <c:v>92.6</c:v>
                </c:pt>
                <c:pt idx="23">
                  <c:v>93.6</c:v>
                </c:pt>
                <c:pt idx="24">
                  <c:v>91</c:v>
                </c:pt>
                <c:pt idx="25">
                  <c:v>91.6</c:v>
                </c:pt>
                <c:pt idx="26">
                  <c:v>93.1</c:v>
                </c:pt>
                <c:pt idx="27">
                  <c:v>93.9</c:v>
                </c:pt>
                <c:pt idx="28">
                  <c:v>93.9</c:v>
                </c:pt>
                <c:pt idx="29">
                  <c:v>93</c:v>
                </c:pt>
                <c:pt idx="30">
                  <c:v>90.4</c:v>
                </c:pt>
                <c:pt idx="31">
                  <c:v>90.5</c:v>
                </c:pt>
                <c:pt idx="32">
                  <c:v>94.3</c:v>
                </c:pt>
                <c:pt idx="33">
                  <c:v>94.6</c:v>
                </c:pt>
                <c:pt idx="34">
                  <c:v>95.1</c:v>
                </c:pt>
                <c:pt idx="35">
                  <c:v>94.7</c:v>
                </c:pt>
                <c:pt idx="36">
                  <c:v>91.9</c:v>
                </c:pt>
                <c:pt idx="37">
                  <c:v>91.9</c:v>
                </c:pt>
                <c:pt idx="38">
                  <c:v>95.5</c:v>
                </c:pt>
                <c:pt idx="39">
                  <c:v>96</c:v>
                </c:pt>
                <c:pt idx="40">
                  <c:v>96.1</c:v>
                </c:pt>
                <c:pt idx="41">
                  <c:v>94.5</c:v>
                </c:pt>
                <c:pt idx="42">
                  <c:v>91.9</c:v>
                </c:pt>
                <c:pt idx="43">
                  <c:v>91.2</c:v>
                </c:pt>
                <c:pt idx="44">
                  <c:v>96.6</c:v>
                </c:pt>
                <c:pt idx="45">
                  <c:v>97.9</c:v>
                </c:pt>
                <c:pt idx="46">
                  <c:v>97.6</c:v>
                </c:pt>
                <c:pt idx="47">
                  <c:v>96.1</c:v>
                </c:pt>
                <c:pt idx="48">
                  <c:v>92.8</c:v>
                </c:pt>
                <c:pt idx="49">
                  <c:v>92.8</c:v>
                </c:pt>
                <c:pt idx="50">
                  <c:v>97.6</c:v>
                </c:pt>
                <c:pt idx="51">
                  <c:v>98.5</c:v>
                </c:pt>
                <c:pt idx="52">
                  <c:v>97.9</c:v>
                </c:pt>
                <c:pt idx="53">
                  <c:v>97.3</c:v>
                </c:pt>
                <c:pt idx="54">
                  <c:v>93.5</c:v>
                </c:pt>
                <c:pt idx="55">
                  <c:v>93.2</c:v>
                </c:pt>
                <c:pt idx="56">
                  <c:v>97.5</c:v>
                </c:pt>
                <c:pt idx="57">
                  <c:v>100.4</c:v>
                </c:pt>
                <c:pt idx="58">
                  <c:v>99.5</c:v>
                </c:pt>
                <c:pt idx="59">
                  <c:v>98.6</c:v>
                </c:pt>
                <c:pt idx="60">
                  <c:v>94.3</c:v>
                </c:pt>
                <c:pt idx="61">
                  <c:v>93.1</c:v>
                </c:pt>
                <c:pt idx="62">
                  <c:v>99.4</c:v>
                </c:pt>
                <c:pt idx="63">
                  <c:v>100.4</c:v>
                </c:pt>
                <c:pt idx="64">
                  <c:v>99.3</c:v>
                </c:pt>
                <c:pt idx="65">
                  <c:v>98.9</c:v>
                </c:pt>
                <c:pt idx="66">
                  <c:v>95</c:v>
                </c:pt>
                <c:pt idx="67">
                  <c:v>95.9</c:v>
                </c:pt>
                <c:pt idx="68">
                  <c:v>99.1</c:v>
                </c:pt>
                <c:pt idx="69">
                  <c:v>101.1</c:v>
                </c:pt>
                <c:pt idx="70">
                  <c:v>99.8</c:v>
                </c:pt>
                <c:pt idx="71">
                  <c:v>98</c:v>
                </c:pt>
                <c:pt idx="72">
                  <c:v>94.8</c:v>
                </c:pt>
                <c:pt idx="73">
                  <c:v>95.3</c:v>
                </c:pt>
                <c:pt idx="74">
                  <c:v>99.9</c:v>
                </c:pt>
                <c:pt idx="75">
                  <c:v>100.8</c:v>
                </c:pt>
                <c:pt idx="76">
                  <c:v>100.2</c:v>
                </c:pt>
                <c:pt idx="77">
                  <c:v>98.8</c:v>
                </c:pt>
                <c:pt idx="78">
                  <c:v>95.7</c:v>
                </c:pt>
                <c:pt idx="79">
                  <c:v>96.7</c:v>
                </c:pt>
                <c:pt idx="80">
                  <c:v>101.9</c:v>
                </c:pt>
                <c:pt idx="81">
                  <c:v>102</c:v>
                </c:pt>
                <c:pt idx="82">
                  <c:v>101.1</c:v>
                </c:pt>
                <c:pt idx="83">
                  <c:v>98.4</c:v>
                </c:pt>
                <c:pt idx="84">
                  <c:v>96.2</c:v>
                </c:pt>
                <c:pt idx="85">
                  <c:v>94</c:v>
                </c:pt>
                <c:pt idx="86">
                  <c:v>101.6</c:v>
                </c:pt>
                <c:pt idx="87">
                  <c:v>101.8</c:v>
                </c:pt>
                <c:pt idx="88">
                  <c:v>101</c:v>
                </c:pt>
                <c:pt idx="89">
                  <c:v>100.2</c:v>
                </c:pt>
                <c:pt idx="90">
                  <c:v>98.2</c:v>
                </c:pt>
                <c:pt idx="91">
                  <c:v>98.2</c:v>
                </c:pt>
                <c:pt idx="92">
                  <c:v>102.9</c:v>
                </c:pt>
                <c:pt idx="93">
                  <c:v>103.5</c:v>
                </c:pt>
                <c:pt idx="94">
                  <c:v>102.1</c:v>
                </c:pt>
                <c:pt idx="95">
                  <c:v>100.3</c:v>
                </c:pt>
                <c:pt idx="96">
                  <c:v>96.4</c:v>
                </c:pt>
                <c:pt idx="97">
                  <c:v>94.6</c:v>
                </c:pt>
                <c:pt idx="98">
                  <c:v>100.9</c:v>
                </c:pt>
                <c:pt idx="99">
                  <c:v>103.5</c:v>
                </c:pt>
                <c:pt idx="100">
                  <c:v>103.2</c:v>
                </c:pt>
                <c:pt idx="101">
                  <c:v>101.5</c:v>
                </c:pt>
                <c:pt idx="102">
                  <c:v>97.6</c:v>
                </c:pt>
                <c:pt idx="103">
                  <c:v>96.3</c:v>
                </c:pt>
                <c:pt idx="104">
                  <c:v>103.3</c:v>
                </c:pt>
                <c:pt idx="105">
                  <c:v>104.5</c:v>
                </c:pt>
                <c:pt idx="106">
                  <c:v>103.3</c:v>
                </c:pt>
                <c:pt idx="107">
                  <c:v>102.5</c:v>
                </c:pt>
                <c:pt idx="108">
                  <c:v>98.8</c:v>
                </c:pt>
                <c:pt idx="109">
                  <c:v>97.9</c:v>
                </c:pt>
                <c:pt idx="110">
                  <c:v>103.8</c:v>
                </c:pt>
                <c:pt idx="111">
                  <c:v>104.9</c:v>
                </c:pt>
                <c:pt idx="112">
                  <c:v>104.4</c:v>
                </c:pt>
                <c:pt idx="113">
                  <c:v>103.4</c:v>
                </c:pt>
                <c:pt idx="114">
                  <c:v>100.6</c:v>
                </c:pt>
                <c:pt idx="115">
                  <c:v>101.1</c:v>
                </c:pt>
                <c:pt idx="116">
                  <c:v>105.3</c:v>
                </c:pt>
                <c:pt idx="117">
                  <c:v>105.7</c:v>
                </c:pt>
                <c:pt idx="118">
                  <c:v>105.2</c:v>
                </c:pt>
                <c:pt idx="119">
                  <c:v>104</c:v>
                </c:pt>
                <c:pt idx="120">
                  <c:v>100.6</c:v>
                </c:pt>
                <c:pt idx="121">
                  <c:v>100.5</c:v>
                </c:pt>
                <c:pt idx="122">
                  <c:v>104.8</c:v>
                </c:pt>
                <c:pt idx="123">
                  <c:v>106.3</c:v>
                </c:pt>
                <c:pt idx="124">
                  <c:v>105.6</c:v>
                </c:pt>
                <c:pt idx="125">
                  <c:v>104.2</c:v>
                </c:pt>
                <c:pt idx="126">
                  <c:v>100.1</c:v>
                </c:pt>
                <c:pt idx="127">
                  <c:v>101.1</c:v>
                </c:pt>
                <c:pt idx="128">
                  <c:v>105.4</c:v>
                </c:pt>
                <c:pt idx="129">
                  <c:v>107.2</c:v>
                </c:pt>
                <c:pt idx="130">
                  <c:v>106.7</c:v>
                </c:pt>
              </c:numCache>
            </c:numRef>
          </c: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4-9583-4BB5-A323-1F554C463221}"/>
            </c:ext>
          </c:extLst>
        </c:ser>
        <c:ser>
          <c:idx val="19"/>
          <c:order val="19"/>
          <c:tx>
            <c:strRef>
              <c:f>Feuil1!$A$21</c:f>
              <c:strCache>
                <c:ptCount val="1"/>
                <c:pt idx="0">
                  <c:v>Austria</c:v>
                </c:pt>
              </c:strCache>
            </c:strRef>
          </c:tx>
          <c:spPr>
            <a:ln w="28575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cat>
            <c:strRef>
              <c:f>Feuil1!$B$1:$EB$1</c:f>
              <c:strCache>
                <c:ptCount val="131"/>
                <c:pt idx="0">
                  <c:v>Jan-08</c:v>
                </c:pt>
                <c:pt idx="1">
                  <c:v>Feb-08</c:v>
                </c:pt>
                <c:pt idx="2">
                  <c:v>Mar-08</c:v>
                </c:pt>
                <c:pt idx="3">
                  <c:v>Apr-08</c:v>
                </c:pt>
                <c:pt idx="4">
                  <c:v>May-08</c:v>
                </c:pt>
                <c:pt idx="5">
                  <c:v>Jun-08</c:v>
                </c:pt>
                <c:pt idx="6">
                  <c:v>Jul-08</c:v>
                </c:pt>
                <c:pt idx="7">
                  <c:v>Aug-08</c:v>
                </c:pt>
                <c:pt idx="8">
                  <c:v>Sep-08</c:v>
                </c:pt>
                <c:pt idx="9">
                  <c:v>Oct-08</c:v>
                </c:pt>
                <c:pt idx="10">
                  <c:v>Nov-08</c:v>
                </c:pt>
                <c:pt idx="11">
                  <c:v>Dec-08</c:v>
                </c:pt>
                <c:pt idx="12">
                  <c:v>Jan-09</c:v>
                </c:pt>
                <c:pt idx="13">
                  <c:v>Feb-09</c:v>
                </c:pt>
                <c:pt idx="14">
                  <c:v>Mar-09</c:v>
                </c:pt>
                <c:pt idx="15">
                  <c:v>Apr-09</c:v>
                </c:pt>
                <c:pt idx="16">
                  <c:v>May-09</c:v>
                </c:pt>
                <c:pt idx="17">
                  <c:v>Jun-09</c:v>
                </c:pt>
                <c:pt idx="18">
                  <c:v>Jul-09</c:v>
                </c:pt>
                <c:pt idx="19">
                  <c:v>Aug-09</c:v>
                </c:pt>
                <c:pt idx="20">
                  <c:v>Sep-09</c:v>
                </c:pt>
                <c:pt idx="21">
                  <c:v>Oct-09</c:v>
                </c:pt>
                <c:pt idx="22">
                  <c:v>Nov-09</c:v>
                </c:pt>
                <c:pt idx="23">
                  <c:v>Dec-09</c:v>
                </c:pt>
                <c:pt idx="24">
                  <c:v>Jan-10</c:v>
                </c:pt>
                <c:pt idx="25">
                  <c:v>Feb-10</c:v>
                </c:pt>
                <c:pt idx="26">
                  <c:v>Mar-10</c:v>
                </c:pt>
                <c:pt idx="27">
                  <c:v>Apr-10</c:v>
                </c:pt>
                <c:pt idx="28">
                  <c:v>May-10</c:v>
                </c:pt>
                <c:pt idx="29">
                  <c:v>Jun-10</c:v>
                </c:pt>
                <c:pt idx="30">
                  <c:v>Jul-10</c:v>
                </c:pt>
                <c:pt idx="31">
                  <c:v>Aug-10</c:v>
                </c:pt>
                <c:pt idx="32">
                  <c:v>Sep-10</c:v>
                </c:pt>
                <c:pt idx="33">
                  <c:v>Oct-10</c:v>
                </c:pt>
                <c:pt idx="34">
                  <c:v>Nov-10</c:v>
                </c:pt>
                <c:pt idx="35">
                  <c:v>Dec-10</c:v>
                </c:pt>
                <c:pt idx="36">
                  <c:v>Jan-11</c:v>
                </c:pt>
                <c:pt idx="37">
                  <c:v>Feb-11</c:v>
                </c:pt>
                <c:pt idx="38">
                  <c:v>Mar-11</c:v>
                </c:pt>
                <c:pt idx="39">
                  <c:v>Apr-11</c:v>
                </c:pt>
                <c:pt idx="40">
                  <c:v>May-11</c:v>
                </c:pt>
                <c:pt idx="41">
                  <c:v>Jun-11</c:v>
                </c:pt>
                <c:pt idx="42">
                  <c:v>Jul-11</c:v>
                </c:pt>
                <c:pt idx="43">
                  <c:v>Aug-11</c:v>
                </c:pt>
                <c:pt idx="44">
                  <c:v>Sep-11</c:v>
                </c:pt>
                <c:pt idx="45">
                  <c:v>Oct-11</c:v>
                </c:pt>
                <c:pt idx="46">
                  <c:v>Nov-11</c:v>
                </c:pt>
                <c:pt idx="47">
                  <c:v>Dec-11</c:v>
                </c:pt>
                <c:pt idx="48">
                  <c:v>Jan-12</c:v>
                </c:pt>
                <c:pt idx="49">
                  <c:v>Feb-12</c:v>
                </c:pt>
                <c:pt idx="50">
                  <c:v>Mar-12</c:v>
                </c:pt>
                <c:pt idx="51">
                  <c:v>Apr-12</c:v>
                </c:pt>
                <c:pt idx="52">
                  <c:v>May-12</c:v>
                </c:pt>
                <c:pt idx="53">
                  <c:v>Jun-12</c:v>
                </c:pt>
                <c:pt idx="54">
                  <c:v>Jul-12</c:v>
                </c:pt>
                <c:pt idx="55">
                  <c:v>Aug-12</c:v>
                </c:pt>
                <c:pt idx="56">
                  <c:v>Sep-12</c:v>
                </c:pt>
                <c:pt idx="57">
                  <c:v>Oct-12</c:v>
                </c:pt>
                <c:pt idx="58">
                  <c:v>Nov-12</c:v>
                </c:pt>
                <c:pt idx="59">
                  <c:v>Dec-12</c:v>
                </c:pt>
                <c:pt idx="60">
                  <c:v>Jan-13</c:v>
                </c:pt>
                <c:pt idx="61">
                  <c:v>Feb-13</c:v>
                </c:pt>
                <c:pt idx="62">
                  <c:v>Mar-13</c:v>
                </c:pt>
                <c:pt idx="63">
                  <c:v>Apr-13</c:v>
                </c:pt>
                <c:pt idx="64">
                  <c:v>May-13</c:v>
                </c:pt>
                <c:pt idx="65">
                  <c:v>Jun-13</c:v>
                </c:pt>
                <c:pt idx="66">
                  <c:v>Jul-13</c:v>
                </c:pt>
                <c:pt idx="67">
                  <c:v>Aug-13</c:v>
                </c:pt>
                <c:pt idx="68">
                  <c:v>Sep-13</c:v>
                </c:pt>
                <c:pt idx="69">
                  <c:v>Oct-13</c:v>
                </c:pt>
                <c:pt idx="70">
                  <c:v>Nov-13</c:v>
                </c:pt>
                <c:pt idx="71">
                  <c:v>Dec-13</c:v>
                </c:pt>
                <c:pt idx="72">
                  <c:v>Jan-14</c:v>
                </c:pt>
                <c:pt idx="73">
                  <c:v>Feb-14</c:v>
                </c:pt>
                <c:pt idx="74">
                  <c:v>Mar-14</c:v>
                </c:pt>
                <c:pt idx="75">
                  <c:v>Apr-14</c:v>
                </c:pt>
                <c:pt idx="76">
                  <c:v>May-14</c:v>
                </c:pt>
                <c:pt idx="77">
                  <c:v>Jun-14</c:v>
                </c:pt>
                <c:pt idx="78">
                  <c:v>Jul-14</c:v>
                </c:pt>
                <c:pt idx="79">
                  <c:v>Aug-14</c:v>
                </c:pt>
                <c:pt idx="80">
                  <c:v>Sep-14</c:v>
                </c:pt>
                <c:pt idx="81">
                  <c:v>Oct-14</c:v>
                </c:pt>
                <c:pt idx="82">
                  <c:v>Nov-14</c:v>
                </c:pt>
                <c:pt idx="83">
                  <c:v>Dec-14</c:v>
                </c:pt>
                <c:pt idx="84">
                  <c:v>Jan-15</c:v>
                </c:pt>
                <c:pt idx="85">
                  <c:v>Feb-15</c:v>
                </c:pt>
                <c:pt idx="86">
                  <c:v>Mar-15</c:v>
                </c:pt>
                <c:pt idx="87">
                  <c:v>Apr-15</c:v>
                </c:pt>
                <c:pt idx="88">
                  <c:v>May-15</c:v>
                </c:pt>
                <c:pt idx="89">
                  <c:v>Jun-15</c:v>
                </c:pt>
                <c:pt idx="90">
                  <c:v>Jul-15</c:v>
                </c:pt>
                <c:pt idx="91">
                  <c:v>Aug-15</c:v>
                </c:pt>
                <c:pt idx="92">
                  <c:v>Sep-15</c:v>
                </c:pt>
                <c:pt idx="93">
                  <c:v>Oct-15</c:v>
                </c:pt>
                <c:pt idx="94">
                  <c:v>Nov-15</c:v>
                </c:pt>
                <c:pt idx="95">
                  <c:v>Dec-15</c:v>
                </c:pt>
                <c:pt idx="96">
                  <c:v>Jan-16</c:v>
                </c:pt>
                <c:pt idx="97">
                  <c:v>Feb-16</c:v>
                </c:pt>
                <c:pt idx="98">
                  <c:v>Mar-16</c:v>
                </c:pt>
                <c:pt idx="99">
                  <c:v>Apr-16</c:v>
                </c:pt>
                <c:pt idx="100">
                  <c:v>May-16</c:v>
                </c:pt>
                <c:pt idx="101">
                  <c:v>Jun-16</c:v>
                </c:pt>
                <c:pt idx="102">
                  <c:v>Jul-16</c:v>
                </c:pt>
                <c:pt idx="103">
                  <c:v>Aug-16</c:v>
                </c:pt>
                <c:pt idx="104">
                  <c:v>Sep-16</c:v>
                </c:pt>
                <c:pt idx="105">
                  <c:v>Oct-16</c:v>
                </c:pt>
                <c:pt idx="106">
                  <c:v>Nov-16</c:v>
                </c:pt>
                <c:pt idx="107">
                  <c:v>Dec-16</c:v>
                </c:pt>
                <c:pt idx="108">
                  <c:v>Jan-17</c:v>
                </c:pt>
                <c:pt idx="109">
                  <c:v>Feb-17</c:v>
                </c:pt>
                <c:pt idx="110">
                  <c:v>Mar-17</c:v>
                </c:pt>
                <c:pt idx="111">
                  <c:v>Apr-17</c:v>
                </c:pt>
                <c:pt idx="112">
                  <c:v>May-17</c:v>
                </c:pt>
                <c:pt idx="113">
                  <c:v>Jun-17</c:v>
                </c:pt>
                <c:pt idx="114">
                  <c:v>Jul-17</c:v>
                </c:pt>
                <c:pt idx="115">
                  <c:v>Aug-17</c:v>
                </c:pt>
                <c:pt idx="116">
                  <c:v>Sep-17</c:v>
                </c:pt>
                <c:pt idx="117">
                  <c:v>Oct-17</c:v>
                </c:pt>
                <c:pt idx="118">
                  <c:v>Nov-17</c:v>
                </c:pt>
                <c:pt idx="119">
                  <c:v>Dec-17</c:v>
                </c:pt>
                <c:pt idx="120">
                  <c:v>Jan-18</c:v>
                </c:pt>
                <c:pt idx="121">
                  <c:v>Feb-18</c:v>
                </c:pt>
                <c:pt idx="122">
                  <c:v>Mar-18</c:v>
                </c:pt>
                <c:pt idx="123">
                  <c:v>Apr-18</c:v>
                </c:pt>
                <c:pt idx="124">
                  <c:v>May-18</c:v>
                </c:pt>
                <c:pt idx="125">
                  <c:v>Jun-18</c:v>
                </c:pt>
                <c:pt idx="126">
                  <c:v>Jul-18</c:v>
                </c:pt>
                <c:pt idx="127">
                  <c:v>Aug-18</c:v>
                </c:pt>
                <c:pt idx="128">
                  <c:v>Sep-18</c:v>
                </c:pt>
                <c:pt idx="129">
                  <c:v>Oct-18</c:v>
                </c:pt>
                <c:pt idx="130">
                  <c:v>Nov-18</c:v>
                </c:pt>
              </c:strCache>
            </c:strRef>
          </c:cat>
          <c:val>
            <c:numRef>
              <c:f>Feuil1!$B$21:$EB$21</c:f>
              <c:numCache>
                <c:formatCode>#,##0.0</c:formatCode>
                <c:ptCount val="131"/>
                <c:pt idx="0">
                  <c:v>83.7</c:v>
                </c:pt>
                <c:pt idx="1">
                  <c:v>83.78</c:v>
                </c:pt>
                <c:pt idx="2">
                  <c:v>86.94</c:v>
                </c:pt>
                <c:pt idx="3">
                  <c:v>88.74</c:v>
                </c:pt>
                <c:pt idx="4">
                  <c:v>89.17</c:v>
                </c:pt>
                <c:pt idx="5">
                  <c:v>89.06</c:v>
                </c:pt>
                <c:pt idx="6">
                  <c:v>81.459999999999994</c:v>
                </c:pt>
                <c:pt idx="7">
                  <c:v>80.900000000000006</c:v>
                </c:pt>
                <c:pt idx="8">
                  <c:v>85.61</c:v>
                </c:pt>
                <c:pt idx="9">
                  <c:v>88.74</c:v>
                </c:pt>
                <c:pt idx="10">
                  <c:v>89.66</c:v>
                </c:pt>
                <c:pt idx="11">
                  <c:v>89.32</c:v>
                </c:pt>
                <c:pt idx="12">
                  <c:v>82.72</c:v>
                </c:pt>
                <c:pt idx="13">
                  <c:v>86.36</c:v>
                </c:pt>
                <c:pt idx="14">
                  <c:v>89.27</c:v>
                </c:pt>
                <c:pt idx="15">
                  <c:v>89.87</c:v>
                </c:pt>
                <c:pt idx="16">
                  <c:v>90.73</c:v>
                </c:pt>
                <c:pt idx="17">
                  <c:v>90.43</c:v>
                </c:pt>
                <c:pt idx="18">
                  <c:v>82.04</c:v>
                </c:pt>
                <c:pt idx="19">
                  <c:v>83.06</c:v>
                </c:pt>
                <c:pt idx="20">
                  <c:v>88.78</c:v>
                </c:pt>
                <c:pt idx="21">
                  <c:v>90.81</c:v>
                </c:pt>
                <c:pt idx="22">
                  <c:v>92.1</c:v>
                </c:pt>
                <c:pt idx="23">
                  <c:v>91.78</c:v>
                </c:pt>
                <c:pt idx="24">
                  <c:v>87.73</c:v>
                </c:pt>
                <c:pt idx="25">
                  <c:v>88.8</c:v>
                </c:pt>
                <c:pt idx="26">
                  <c:v>91.46</c:v>
                </c:pt>
                <c:pt idx="27">
                  <c:v>93.25</c:v>
                </c:pt>
                <c:pt idx="28">
                  <c:v>93.39</c:v>
                </c:pt>
                <c:pt idx="29">
                  <c:v>93.59</c:v>
                </c:pt>
                <c:pt idx="30">
                  <c:v>83.72</c:v>
                </c:pt>
                <c:pt idx="31">
                  <c:v>85.62</c:v>
                </c:pt>
                <c:pt idx="32">
                  <c:v>90.59</c:v>
                </c:pt>
                <c:pt idx="33">
                  <c:v>93.49</c:v>
                </c:pt>
                <c:pt idx="34">
                  <c:v>93.91</c:v>
                </c:pt>
                <c:pt idx="35">
                  <c:v>93.87</c:v>
                </c:pt>
                <c:pt idx="36">
                  <c:v>88.69</c:v>
                </c:pt>
                <c:pt idx="37">
                  <c:v>89.22</c:v>
                </c:pt>
                <c:pt idx="38">
                  <c:v>94.68</c:v>
                </c:pt>
                <c:pt idx="39">
                  <c:v>96.52</c:v>
                </c:pt>
                <c:pt idx="40">
                  <c:v>97.17</c:v>
                </c:pt>
                <c:pt idx="41">
                  <c:v>95.92</c:v>
                </c:pt>
                <c:pt idx="42">
                  <c:v>88.73</c:v>
                </c:pt>
                <c:pt idx="43">
                  <c:v>86.89</c:v>
                </c:pt>
                <c:pt idx="44">
                  <c:v>97.09</c:v>
                </c:pt>
                <c:pt idx="45">
                  <c:v>99.69</c:v>
                </c:pt>
                <c:pt idx="46">
                  <c:v>100.45</c:v>
                </c:pt>
                <c:pt idx="47">
                  <c:v>99.98</c:v>
                </c:pt>
                <c:pt idx="48">
                  <c:v>91.25</c:v>
                </c:pt>
                <c:pt idx="49">
                  <c:v>91.12</c:v>
                </c:pt>
                <c:pt idx="50">
                  <c:v>102.44</c:v>
                </c:pt>
                <c:pt idx="51">
                  <c:v>105.52</c:v>
                </c:pt>
                <c:pt idx="52">
                  <c:v>102.18</c:v>
                </c:pt>
                <c:pt idx="53">
                  <c:v>101.59</c:v>
                </c:pt>
                <c:pt idx="54">
                  <c:v>92.05</c:v>
                </c:pt>
                <c:pt idx="55">
                  <c:v>92.26</c:v>
                </c:pt>
                <c:pt idx="56">
                  <c:v>101.37</c:v>
                </c:pt>
                <c:pt idx="57">
                  <c:v>103.28</c:v>
                </c:pt>
                <c:pt idx="58">
                  <c:v>103.96</c:v>
                </c:pt>
                <c:pt idx="59">
                  <c:v>103.58</c:v>
                </c:pt>
                <c:pt idx="60">
                  <c:v>92.89</c:v>
                </c:pt>
                <c:pt idx="61">
                  <c:v>93.91</c:v>
                </c:pt>
                <c:pt idx="62">
                  <c:v>100.44</c:v>
                </c:pt>
                <c:pt idx="63">
                  <c:v>102.23</c:v>
                </c:pt>
                <c:pt idx="64">
                  <c:v>102.9</c:v>
                </c:pt>
                <c:pt idx="65">
                  <c:v>99.11</c:v>
                </c:pt>
                <c:pt idx="66">
                  <c:v>92.54</c:v>
                </c:pt>
                <c:pt idx="67">
                  <c:v>92.37</c:v>
                </c:pt>
                <c:pt idx="68">
                  <c:v>101.39</c:v>
                </c:pt>
                <c:pt idx="69">
                  <c:v>103.35</c:v>
                </c:pt>
                <c:pt idx="70">
                  <c:v>104.85</c:v>
                </c:pt>
                <c:pt idx="71">
                  <c:v>104.56</c:v>
                </c:pt>
                <c:pt idx="72">
                  <c:v>94.5</c:v>
                </c:pt>
                <c:pt idx="73">
                  <c:v>92.66</c:v>
                </c:pt>
                <c:pt idx="74">
                  <c:v>99.62</c:v>
                </c:pt>
                <c:pt idx="75">
                  <c:v>102.84</c:v>
                </c:pt>
                <c:pt idx="76">
                  <c:v>102.85</c:v>
                </c:pt>
                <c:pt idx="77">
                  <c:v>100.23</c:v>
                </c:pt>
                <c:pt idx="78">
                  <c:v>92.03</c:v>
                </c:pt>
                <c:pt idx="79">
                  <c:v>91</c:v>
                </c:pt>
                <c:pt idx="80">
                  <c:v>99.66</c:v>
                </c:pt>
                <c:pt idx="81">
                  <c:v>103.13</c:v>
                </c:pt>
                <c:pt idx="82">
                  <c:v>104.04</c:v>
                </c:pt>
                <c:pt idx="83">
                  <c:v>104.2</c:v>
                </c:pt>
                <c:pt idx="84">
                  <c:v>94.73</c:v>
                </c:pt>
                <c:pt idx="85">
                  <c:v>92.98</c:v>
                </c:pt>
                <c:pt idx="86">
                  <c:v>100.66</c:v>
                </c:pt>
                <c:pt idx="87">
                  <c:v>103.52</c:v>
                </c:pt>
                <c:pt idx="88">
                  <c:v>104.16</c:v>
                </c:pt>
                <c:pt idx="89">
                  <c:v>102.82</c:v>
                </c:pt>
                <c:pt idx="90">
                  <c:v>92.61</c:v>
                </c:pt>
                <c:pt idx="91">
                  <c:v>93.86</c:v>
                </c:pt>
                <c:pt idx="92">
                  <c:v>102.07</c:v>
                </c:pt>
                <c:pt idx="93">
                  <c:v>104.32</c:v>
                </c:pt>
                <c:pt idx="94">
                  <c:v>104.85</c:v>
                </c:pt>
                <c:pt idx="95">
                  <c:v>103.42</c:v>
                </c:pt>
                <c:pt idx="96">
                  <c:v>93.97</c:v>
                </c:pt>
                <c:pt idx="97">
                  <c:v>93.35</c:v>
                </c:pt>
                <c:pt idx="98">
                  <c:v>99.25</c:v>
                </c:pt>
                <c:pt idx="99">
                  <c:v>103.68</c:v>
                </c:pt>
                <c:pt idx="100">
                  <c:v>103.62</c:v>
                </c:pt>
                <c:pt idx="101">
                  <c:v>102.02</c:v>
                </c:pt>
                <c:pt idx="102">
                  <c:v>93.95</c:v>
                </c:pt>
                <c:pt idx="103">
                  <c:v>91.2</c:v>
                </c:pt>
                <c:pt idx="104">
                  <c:v>101.83</c:v>
                </c:pt>
                <c:pt idx="105">
                  <c:v>105.02</c:v>
                </c:pt>
                <c:pt idx="106">
                  <c:v>106.08</c:v>
                </c:pt>
                <c:pt idx="107">
                  <c:v>105.25</c:v>
                </c:pt>
                <c:pt idx="108">
                  <c:v>98.06</c:v>
                </c:pt>
                <c:pt idx="109">
                  <c:v>96.32</c:v>
                </c:pt>
                <c:pt idx="110">
                  <c:v>100.99</c:v>
                </c:pt>
                <c:pt idx="111">
                  <c:v>103.85</c:v>
                </c:pt>
                <c:pt idx="112">
                  <c:v>105.3</c:v>
                </c:pt>
                <c:pt idx="113">
                  <c:v>103.73</c:v>
                </c:pt>
                <c:pt idx="114">
                  <c:v>93.86</c:v>
                </c:pt>
                <c:pt idx="115">
                  <c:v>93.72</c:v>
                </c:pt>
                <c:pt idx="116">
                  <c:v>106.7</c:v>
                </c:pt>
                <c:pt idx="117">
                  <c:v>107.78</c:v>
                </c:pt>
                <c:pt idx="118">
                  <c:v>109.13</c:v>
                </c:pt>
                <c:pt idx="119">
                  <c:v>107.36</c:v>
                </c:pt>
                <c:pt idx="120">
                  <c:v>97.51</c:v>
                </c:pt>
                <c:pt idx="121">
                  <c:v>96.97</c:v>
                </c:pt>
                <c:pt idx="122">
                  <c:v>103.95</c:v>
                </c:pt>
                <c:pt idx="123">
                  <c:v>106.67</c:v>
                </c:pt>
                <c:pt idx="124">
                  <c:v>105.98</c:v>
                </c:pt>
                <c:pt idx="125">
                  <c:v>103.57</c:v>
                </c:pt>
                <c:pt idx="126">
                  <c:v>94.94</c:v>
                </c:pt>
                <c:pt idx="127">
                  <c:v>93.37</c:v>
                </c:pt>
                <c:pt idx="128">
                  <c:v>105.87</c:v>
                </c:pt>
                <c:pt idx="129">
                  <c:v>108.14</c:v>
                </c:pt>
                <c:pt idx="130">
                  <c:v>109.25</c:v>
                </c:pt>
              </c:numCache>
            </c:numRef>
          </c: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13-9583-4BB5-A323-1F554C463221}"/>
            </c:ext>
          </c:extLst>
        </c:ser>
        <c:ser>
          <c:idx val="30"/>
          <c:order val="30"/>
          <c:tx>
            <c:strRef>
              <c:f>Feuil1!$A$32</c:f>
              <c:strCache>
                <c:ptCount val="1"/>
                <c:pt idx="0">
                  <c:v>Switzerland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cat>
            <c:strRef>
              <c:f>Feuil1!$B$1:$EB$1</c:f>
              <c:strCache>
                <c:ptCount val="131"/>
                <c:pt idx="0">
                  <c:v>Jan-08</c:v>
                </c:pt>
                <c:pt idx="1">
                  <c:v>Feb-08</c:v>
                </c:pt>
                <c:pt idx="2">
                  <c:v>Mar-08</c:v>
                </c:pt>
                <c:pt idx="3">
                  <c:v>Apr-08</c:v>
                </c:pt>
                <c:pt idx="4">
                  <c:v>May-08</c:v>
                </c:pt>
                <c:pt idx="5">
                  <c:v>Jun-08</c:v>
                </c:pt>
                <c:pt idx="6">
                  <c:v>Jul-08</c:v>
                </c:pt>
                <c:pt idx="7">
                  <c:v>Aug-08</c:v>
                </c:pt>
                <c:pt idx="8">
                  <c:v>Sep-08</c:v>
                </c:pt>
                <c:pt idx="9">
                  <c:v>Oct-08</c:v>
                </c:pt>
                <c:pt idx="10">
                  <c:v>Nov-08</c:v>
                </c:pt>
                <c:pt idx="11">
                  <c:v>Dec-08</c:v>
                </c:pt>
                <c:pt idx="12">
                  <c:v>Jan-09</c:v>
                </c:pt>
                <c:pt idx="13">
                  <c:v>Feb-09</c:v>
                </c:pt>
                <c:pt idx="14">
                  <c:v>Mar-09</c:v>
                </c:pt>
                <c:pt idx="15">
                  <c:v>Apr-09</c:v>
                </c:pt>
                <c:pt idx="16">
                  <c:v>May-09</c:v>
                </c:pt>
                <c:pt idx="17">
                  <c:v>Jun-09</c:v>
                </c:pt>
                <c:pt idx="18">
                  <c:v>Jul-09</c:v>
                </c:pt>
                <c:pt idx="19">
                  <c:v>Aug-09</c:v>
                </c:pt>
                <c:pt idx="20">
                  <c:v>Sep-09</c:v>
                </c:pt>
                <c:pt idx="21">
                  <c:v>Oct-09</c:v>
                </c:pt>
                <c:pt idx="22">
                  <c:v>Nov-09</c:v>
                </c:pt>
                <c:pt idx="23">
                  <c:v>Dec-09</c:v>
                </c:pt>
                <c:pt idx="24">
                  <c:v>Jan-10</c:v>
                </c:pt>
                <c:pt idx="25">
                  <c:v>Feb-10</c:v>
                </c:pt>
                <c:pt idx="26">
                  <c:v>Mar-10</c:v>
                </c:pt>
                <c:pt idx="27">
                  <c:v>Apr-10</c:v>
                </c:pt>
                <c:pt idx="28">
                  <c:v>May-10</c:v>
                </c:pt>
                <c:pt idx="29">
                  <c:v>Jun-10</c:v>
                </c:pt>
                <c:pt idx="30">
                  <c:v>Jul-10</c:v>
                </c:pt>
                <c:pt idx="31">
                  <c:v>Aug-10</c:v>
                </c:pt>
                <c:pt idx="32">
                  <c:v>Sep-10</c:v>
                </c:pt>
                <c:pt idx="33">
                  <c:v>Oct-10</c:v>
                </c:pt>
                <c:pt idx="34">
                  <c:v>Nov-10</c:v>
                </c:pt>
                <c:pt idx="35">
                  <c:v>Dec-10</c:v>
                </c:pt>
                <c:pt idx="36">
                  <c:v>Jan-11</c:v>
                </c:pt>
                <c:pt idx="37">
                  <c:v>Feb-11</c:v>
                </c:pt>
                <c:pt idx="38">
                  <c:v>Mar-11</c:v>
                </c:pt>
                <c:pt idx="39">
                  <c:v>Apr-11</c:v>
                </c:pt>
                <c:pt idx="40">
                  <c:v>May-11</c:v>
                </c:pt>
                <c:pt idx="41">
                  <c:v>Jun-11</c:v>
                </c:pt>
                <c:pt idx="42">
                  <c:v>Jul-11</c:v>
                </c:pt>
                <c:pt idx="43">
                  <c:v>Aug-11</c:v>
                </c:pt>
                <c:pt idx="44">
                  <c:v>Sep-11</c:v>
                </c:pt>
                <c:pt idx="45">
                  <c:v>Oct-11</c:v>
                </c:pt>
                <c:pt idx="46">
                  <c:v>Nov-11</c:v>
                </c:pt>
                <c:pt idx="47">
                  <c:v>Dec-11</c:v>
                </c:pt>
                <c:pt idx="48">
                  <c:v>Jan-12</c:v>
                </c:pt>
                <c:pt idx="49">
                  <c:v>Feb-12</c:v>
                </c:pt>
                <c:pt idx="50">
                  <c:v>Mar-12</c:v>
                </c:pt>
                <c:pt idx="51">
                  <c:v>Apr-12</c:v>
                </c:pt>
                <c:pt idx="52">
                  <c:v>May-12</c:v>
                </c:pt>
                <c:pt idx="53">
                  <c:v>Jun-12</c:v>
                </c:pt>
                <c:pt idx="54">
                  <c:v>Jul-12</c:v>
                </c:pt>
                <c:pt idx="55">
                  <c:v>Aug-12</c:v>
                </c:pt>
                <c:pt idx="56">
                  <c:v>Sep-12</c:v>
                </c:pt>
                <c:pt idx="57">
                  <c:v>Oct-12</c:v>
                </c:pt>
                <c:pt idx="58">
                  <c:v>Nov-12</c:v>
                </c:pt>
                <c:pt idx="59">
                  <c:v>Dec-12</c:v>
                </c:pt>
                <c:pt idx="60">
                  <c:v>Jan-13</c:v>
                </c:pt>
                <c:pt idx="61">
                  <c:v>Feb-13</c:v>
                </c:pt>
                <c:pt idx="62">
                  <c:v>Mar-13</c:v>
                </c:pt>
                <c:pt idx="63">
                  <c:v>Apr-13</c:v>
                </c:pt>
                <c:pt idx="64">
                  <c:v>May-13</c:v>
                </c:pt>
                <c:pt idx="65">
                  <c:v>Jun-13</c:v>
                </c:pt>
                <c:pt idx="66">
                  <c:v>Jul-13</c:v>
                </c:pt>
                <c:pt idx="67">
                  <c:v>Aug-13</c:v>
                </c:pt>
                <c:pt idx="68">
                  <c:v>Sep-13</c:v>
                </c:pt>
                <c:pt idx="69">
                  <c:v>Oct-13</c:v>
                </c:pt>
                <c:pt idx="70">
                  <c:v>Nov-13</c:v>
                </c:pt>
                <c:pt idx="71">
                  <c:v>Dec-13</c:v>
                </c:pt>
                <c:pt idx="72">
                  <c:v>Jan-14</c:v>
                </c:pt>
                <c:pt idx="73">
                  <c:v>Feb-14</c:v>
                </c:pt>
                <c:pt idx="74">
                  <c:v>Mar-14</c:v>
                </c:pt>
                <c:pt idx="75">
                  <c:v>Apr-14</c:v>
                </c:pt>
                <c:pt idx="76">
                  <c:v>May-14</c:v>
                </c:pt>
                <c:pt idx="77">
                  <c:v>Jun-14</c:v>
                </c:pt>
                <c:pt idx="78">
                  <c:v>Jul-14</c:v>
                </c:pt>
                <c:pt idx="79">
                  <c:v>Aug-14</c:v>
                </c:pt>
                <c:pt idx="80">
                  <c:v>Sep-14</c:v>
                </c:pt>
                <c:pt idx="81">
                  <c:v>Oct-14</c:v>
                </c:pt>
                <c:pt idx="82">
                  <c:v>Nov-14</c:v>
                </c:pt>
                <c:pt idx="83">
                  <c:v>Dec-14</c:v>
                </c:pt>
                <c:pt idx="84">
                  <c:v>Jan-15</c:v>
                </c:pt>
                <c:pt idx="85">
                  <c:v>Feb-15</c:v>
                </c:pt>
                <c:pt idx="86">
                  <c:v>Mar-15</c:v>
                </c:pt>
                <c:pt idx="87">
                  <c:v>Apr-15</c:v>
                </c:pt>
                <c:pt idx="88">
                  <c:v>May-15</c:v>
                </c:pt>
                <c:pt idx="89">
                  <c:v>Jun-15</c:v>
                </c:pt>
                <c:pt idx="90">
                  <c:v>Jul-15</c:v>
                </c:pt>
                <c:pt idx="91">
                  <c:v>Aug-15</c:v>
                </c:pt>
                <c:pt idx="92">
                  <c:v>Sep-15</c:v>
                </c:pt>
                <c:pt idx="93">
                  <c:v>Oct-15</c:v>
                </c:pt>
                <c:pt idx="94">
                  <c:v>Nov-15</c:v>
                </c:pt>
                <c:pt idx="95">
                  <c:v>Dec-15</c:v>
                </c:pt>
                <c:pt idx="96">
                  <c:v>Jan-16</c:v>
                </c:pt>
                <c:pt idx="97">
                  <c:v>Feb-16</c:v>
                </c:pt>
                <c:pt idx="98">
                  <c:v>Mar-16</c:v>
                </c:pt>
                <c:pt idx="99">
                  <c:v>Apr-16</c:v>
                </c:pt>
                <c:pt idx="100">
                  <c:v>May-16</c:v>
                </c:pt>
                <c:pt idx="101">
                  <c:v>Jun-16</c:v>
                </c:pt>
                <c:pt idx="102">
                  <c:v>Jul-16</c:v>
                </c:pt>
                <c:pt idx="103">
                  <c:v>Aug-16</c:v>
                </c:pt>
                <c:pt idx="104">
                  <c:v>Sep-16</c:v>
                </c:pt>
                <c:pt idx="105">
                  <c:v>Oct-16</c:v>
                </c:pt>
                <c:pt idx="106">
                  <c:v>Nov-16</c:v>
                </c:pt>
                <c:pt idx="107">
                  <c:v>Dec-16</c:v>
                </c:pt>
                <c:pt idx="108">
                  <c:v>Jan-17</c:v>
                </c:pt>
                <c:pt idx="109">
                  <c:v>Feb-17</c:v>
                </c:pt>
                <c:pt idx="110">
                  <c:v>Mar-17</c:v>
                </c:pt>
                <c:pt idx="111">
                  <c:v>Apr-17</c:v>
                </c:pt>
                <c:pt idx="112">
                  <c:v>May-17</c:v>
                </c:pt>
                <c:pt idx="113">
                  <c:v>Jun-17</c:v>
                </c:pt>
                <c:pt idx="114">
                  <c:v>Jul-17</c:v>
                </c:pt>
                <c:pt idx="115">
                  <c:v>Aug-17</c:v>
                </c:pt>
                <c:pt idx="116">
                  <c:v>Sep-17</c:v>
                </c:pt>
                <c:pt idx="117">
                  <c:v>Oct-17</c:v>
                </c:pt>
                <c:pt idx="118">
                  <c:v>Nov-17</c:v>
                </c:pt>
                <c:pt idx="119">
                  <c:v>Dec-17</c:v>
                </c:pt>
                <c:pt idx="120">
                  <c:v>Jan-18</c:v>
                </c:pt>
                <c:pt idx="121">
                  <c:v>Feb-18</c:v>
                </c:pt>
                <c:pt idx="122">
                  <c:v>Mar-18</c:v>
                </c:pt>
                <c:pt idx="123">
                  <c:v>Apr-18</c:v>
                </c:pt>
                <c:pt idx="124">
                  <c:v>May-18</c:v>
                </c:pt>
                <c:pt idx="125">
                  <c:v>Jun-18</c:v>
                </c:pt>
                <c:pt idx="126">
                  <c:v>Jul-18</c:v>
                </c:pt>
                <c:pt idx="127">
                  <c:v>Aug-18</c:v>
                </c:pt>
                <c:pt idx="128">
                  <c:v>Sep-18</c:v>
                </c:pt>
                <c:pt idx="129">
                  <c:v>Oct-18</c:v>
                </c:pt>
                <c:pt idx="130">
                  <c:v>Nov-18</c:v>
                </c:pt>
              </c:strCache>
            </c:strRef>
          </c:cat>
          <c:val>
            <c:numRef>
              <c:f>Feuil1!$B$32:$EB$32</c:f>
              <c:numCache>
                <c:formatCode>#,##0.0</c:formatCode>
                <c:ptCount val="131"/>
                <c:pt idx="0">
                  <c:v>81.3</c:v>
                </c:pt>
                <c:pt idx="1">
                  <c:v>81.3</c:v>
                </c:pt>
                <c:pt idx="2">
                  <c:v>81.3</c:v>
                </c:pt>
                <c:pt idx="3">
                  <c:v>92.2</c:v>
                </c:pt>
                <c:pt idx="4">
                  <c:v>92.2</c:v>
                </c:pt>
                <c:pt idx="5">
                  <c:v>90.4</c:v>
                </c:pt>
                <c:pt idx="6">
                  <c:v>85.4</c:v>
                </c:pt>
                <c:pt idx="7">
                  <c:v>85.4</c:v>
                </c:pt>
                <c:pt idx="8">
                  <c:v>85.4</c:v>
                </c:pt>
                <c:pt idx="9">
                  <c:v>94.4</c:v>
                </c:pt>
                <c:pt idx="10">
                  <c:v>94.4</c:v>
                </c:pt>
                <c:pt idx="11">
                  <c:v>92.4</c:v>
                </c:pt>
                <c:pt idx="12">
                  <c:v>85.4</c:v>
                </c:pt>
                <c:pt idx="13">
                  <c:v>85.4</c:v>
                </c:pt>
                <c:pt idx="14">
                  <c:v>85.4</c:v>
                </c:pt>
                <c:pt idx="15">
                  <c:v>95.2</c:v>
                </c:pt>
                <c:pt idx="16">
                  <c:v>95.2</c:v>
                </c:pt>
                <c:pt idx="17">
                  <c:v>90.4</c:v>
                </c:pt>
                <c:pt idx="18">
                  <c:v>82.4</c:v>
                </c:pt>
                <c:pt idx="19">
                  <c:v>82.4</c:v>
                </c:pt>
                <c:pt idx="20">
                  <c:v>82.4</c:v>
                </c:pt>
                <c:pt idx="21">
                  <c:v>95</c:v>
                </c:pt>
                <c:pt idx="22">
                  <c:v>95</c:v>
                </c:pt>
                <c:pt idx="23">
                  <c:v>93.3</c:v>
                </c:pt>
                <c:pt idx="24">
                  <c:v>82.4</c:v>
                </c:pt>
                <c:pt idx="25">
                  <c:v>82.4</c:v>
                </c:pt>
                <c:pt idx="26">
                  <c:v>82.4</c:v>
                </c:pt>
                <c:pt idx="27">
                  <c:v>94.2</c:v>
                </c:pt>
                <c:pt idx="28">
                  <c:v>94.2</c:v>
                </c:pt>
                <c:pt idx="29">
                  <c:v>88.5</c:v>
                </c:pt>
                <c:pt idx="30">
                  <c:v>80.8</c:v>
                </c:pt>
                <c:pt idx="31">
                  <c:v>80.8</c:v>
                </c:pt>
                <c:pt idx="32">
                  <c:v>80.8</c:v>
                </c:pt>
                <c:pt idx="33">
                  <c:v>95.9</c:v>
                </c:pt>
                <c:pt idx="34">
                  <c:v>95.9</c:v>
                </c:pt>
                <c:pt idx="35">
                  <c:v>95.2</c:v>
                </c:pt>
                <c:pt idx="36">
                  <c:v>85.7</c:v>
                </c:pt>
                <c:pt idx="37">
                  <c:v>85.1</c:v>
                </c:pt>
                <c:pt idx="38">
                  <c:v>94.1</c:v>
                </c:pt>
                <c:pt idx="39">
                  <c:v>95.5</c:v>
                </c:pt>
                <c:pt idx="40">
                  <c:v>97.6</c:v>
                </c:pt>
                <c:pt idx="41">
                  <c:v>95.9</c:v>
                </c:pt>
                <c:pt idx="42">
                  <c:v>83.7</c:v>
                </c:pt>
                <c:pt idx="43">
                  <c:v>83.1</c:v>
                </c:pt>
                <c:pt idx="44">
                  <c:v>94</c:v>
                </c:pt>
                <c:pt idx="45">
                  <c:v>94.6</c:v>
                </c:pt>
                <c:pt idx="46">
                  <c:v>93.8</c:v>
                </c:pt>
                <c:pt idx="47">
                  <c:v>92.1</c:v>
                </c:pt>
                <c:pt idx="48">
                  <c:v>83.5</c:v>
                </c:pt>
                <c:pt idx="49">
                  <c:v>82.5</c:v>
                </c:pt>
                <c:pt idx="50">
                  <c:v>94.2</c:v>
                </c:pt>
                <c:pt idx="51">
                  <c:v>93.9</c:v>
                </c:pt>
                <c:pt idx="52">
                  <c:v>96.9</c:v>
                </c:pt>
                <c:pt idx="53">
                  <c:v>95.6</c:v>
                </c:pt>
                <c:pt idx="54">
                  <c:v>86.3</c:v>
                </c:pt>
                <c:pt idx="55">
                  <c:v>87.1</c:v>
                </c:pt>
                <c:pt idx="56">
                  <c:v>94.7</c:v>
                </c:pt>
                <c:pt idx="57">
                  <c:v>98.5</c:v>
                </c:pt>
                <c:pt idx="58">
                  <c:v>96.3</c:v>
                </c:pt>
                <c:pt idx="59">
                  <c:v>93.8</c:v>
                </c:pt>
                <c:pt idx="60">
                  <c:v>82.9</c:v>
                </c:pt>
                <c:pt idx="61">
                  <c:v>85.7</c:v>
                </c:pt>
                <c:pt idx="62">
                  <c:v>94.1</c:v>
                </c:pt>
                <c:pt idx="63">
                  <c:v>94.1</c:v>
                </c:pt>
                <c:pt idx="64">
                  <c:v>99.7</c:v>
                </c:pt>
                <c:pt idx="65">
                  <c:v>97.7</c:v>
                </c:pt>
                <c:pt idx="66">
                  <c:v>88.5</c:v>
                </c:pt>
                <c:pt idx="67">
                  <c:v>86.8</c:v>
                </c:pt>
                <c:pt idx="68">
                  <c:v>95.5</c:v>
                </c:pt>
                <c:pt idx="69">
                  <c:v>101.2</c:v>
                </c:pt>
                <c:pt idx="70">
                  <c:v>98.9</c:v>
                </c:pt>
                <c:pt idx="71">
                  <c:v>92.8</c:v>
                </c:pt>
                <c:pt idx="72">
                  <c:v>84.6</c:v>
                </c:pt>
                <c:pt idx="73">
                  <c:v>83.6</c:v>
                </c:pt>
                <c:pt idx="74">
                  <c:v>93.5</c:v>
                </c:pt>
                <c:pt idx="75">
                  <c:v>99.5</c:v>
                </c:pt>
                <c:pt idx="76">
                  <c:v>105.7</c:v>
                </c:pt>
                <c:pt idx="77">
                  <c:v>102.3</c:v>
                </c:pt>
                <c:pt idx="78">
                  <c:v>91.1</c:v>
                </c:pt>
                <c:pt idx="79">
                  <c:v>90.4</c:v>
                </c:pt>
                <c:pt idx="80">
                  <c:v>96.1</c:v>
                </c:pt>
                <c:pt idx="81">
                  <c:v>105.8</c:v>
                </c:pt>
                <c:pt idx="82">
                  <c:v>105.5</c:v>
                </c:pt>
                <c:pt idx="83">
                  <c:v>100.9</c:v>
                </c:pt>
                <c:pt idx="84">
                  <c:v>91.77</c:v>
                </c:pt>
                <c:pt idx="85">
                  <c:v>93.06</c:v>
                </c:pt>
                <c:pt idx="86">
                  <c:v>98.83</c:v>
                </c:pt>
                <c:pt idx="87">
                  <c:v>99.38</c:v>
                </c:pt>
                <c:pt idx="88">
                  <c:v>100.14</c:v>
                </c:pt>
                <c:pt idx="89">
                  <c:v>103.64</c:v>
                </c:pt>
                <c:pt idx="90">
                  <c:v>93.18</c:v>
                </c:pt>
                <c:pt idx="91">
                  <c:v>95.51</c:v>
                </c:pt>
                <c:pt idx="92">
                  <c:v>103.31</c:v>
                </c:pt>
                <c:pt idx="93">
                  <c:v>108.31</c:v>
                </c:pt>
                <c:pt idx="94">
                  <c:v>107.45</c:v>
                </c:pt>
                <c:pt idx="95">
                  <c:v>105.42</c:v>
                </c:pt>
                <c:pt idx="96">
                  <c:v>92.18</c:v>
                </c:pt>
                <c:pt idx="97">
                  <c:v>96.4</c:v>
                </c:pt>
                <c:pt idx="98">
                  <c:v>98.91</c:v>
                </c:pt>
                <c:pt idx="99">
                  <c:v>104.53</c:v>
                </c:pt>
                <c:pt idx="100">
                  <c:v>105.47</c:v>
                </c:pt>
                <c:pt idx="101">
                  <c:v>104.73</c:v>
                </c:pt>
                <c:pt idx="102">
                  <c:v>94.81</c:v>
                </c:pt>
                <c:pt idx="103">
                  <c:v>101.8</c:v>
                </c:pt>
                <c:pt idx="104">
                  <c:v>103.99</c:v>
                </c:pt>
                <c:pt idx="105">
                  <c:v>107.83</c:v>
                </c:pt>
                <c:pt idx="106">
                  <c:v>106.67</c:v>
                </c:pt>
                <c:pt idx="107">
                  <c:v>103.98</c:v>
                </c:pt>
                <c:pt idx="108">
                  <c:v>91.22</c:v>
                </c:pt>
                <c:pt idx="109">
                  <c:v>98.57</c:v>
                </c:pt>
                <c:pt idx="110">
                  <c:v>108.39</c:v>
                </c:pt>
                <c:pt idx="111">
                  <c:v>108.59</c:v>
                </c:pt>
                <c:pt idx="112">
                  <c:v>110.97</c:v>
                </c:pt>
                <c:pt idx="113">
                  <c:v>105.49</c:v>
                </c:pt>
                <c:pt idx="114">
                  <c:v>95.19</c:v>
                </c:pt>
                <c:pt idx="115">
                  <c:v>98.65</c:v>
                </c:pt>
                <c:pt idx="116">
                  <c:v>105.66</c:v>
                </c:pt>
                <c:pt idx="117">
                  <c:v>108</c:v>
                </c:pt>
                <c:pt idx="118">
                  <c:v>110.54</c:v>
                </c:pt>
                <c:pt idx="119">
                  <c:v>109.14</c:v>
                </c:pt>
                <c:pt idx="120">
                  <c:v>96.3</c:v>
                </c:pt>
                <c:pt idx="121">
                  <c:v>105.77</c:v>
                </c:pt>
                <c:pt idx="122">
                  <c:v>109.53</c:v>
                </c:pt>
                <c:pt idx="123">
                  <c:v>108.9</c:v>
                </c:pt>
                <c:pt idx="124">
                  <c:v>110.23</c:v>
                </c:pt>
                <c:pt idx="125">
                  <c:v>105.99</c:v>
                </c:pt>
                <c:pt idx="126">
                  <c:v>97.19</c:v>
                </c:pt>
                <c:pt idx="127">
                  <c:v>102.72</c:v>
                </c:pt>
                <c:pt idx="128">
                  <c:v>105.53</c:v>
                </c:pt>
                <c:pt idx="129">
                  <c:v>108.67</c:v>
                </c:pt>
                <c:pt idx="130">
                  <c:v>109.29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E-9583-4BB5-A323-1F554C4632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38701664"/>
        <c:axId val="238704288"/>
        <c:extLst>
          <c:ext xmlns:c15="http://schemas.microsoft.com/office/drawing/2012/chart" uri="{02D57815-91ED-43cb-92C2-25804820EDAC}">
            <c15:filteredLine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Feuil1!$A$2</c15:sqref>
                        </c15:formulaRef>
                      </c:ext>
                    </c:extLst>
                    <c:strCache>
                      <c:ptCount val="1"/>
                      <c:pt idx="0">
                        <c:v>Belgique</c:v>
                      </c:pt>
                    </c:strCache>
                  </c:strRef>
                </c:tx>
                <c:spPr>
                  <a:ln w="28575" cap="rnd">
                    <a:solidFill>
                      <a:schemeClr val="accent1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>
                      <c:ext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Feuil1!$B$2:$EB$2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72.12</c:v>
                      </c:pt>
                      <c:pt idx="1">
                        <c:v>92.2</c:v>
                      </c:pt>
                      <c:pt idx="2">
                        <c:v>92.45</c:v>
                      </c:pt>
                      <c:pt idx="3">
                        <c:v>92.7</c:v>
                      </c:pt>
                      <c:pt idx="4">
                        <c:v>92.86</c:v>
                      </c:pt>
                      <c:pt idx="5">
                        <c:v>92.88</c:v>
                      </c:pt>
                      <c:pt idx="6">
                        <c:v>72.91</c:v>
                      </c:pt>
                      <c:pt idx="7">
                        <c:v>92.99</c:v>
                      </c:pt>
                      <c:pt idx="8">
                        <c:v>93.57</c:v>
                      </c:pt>
                      <c:pt idx="9">
                        <c:v>94.37</c:v>
                      </c:pt>
                      <c:pt idx="10">
                        <c:v>94.76</c:v>
                      </c:pt>
                      <c:pt idx="11">
                        <c:v>94.81</c:v>
                      </c:pt>
                      <c:pt idx="12">
                        <c:v>71.099999999999994</c:v>
                      </c:pt>
                      <c:pt idx="13">
                        <c:v>94.95</c:v>
                      </c:pt>
                      <c:pt idx="14">
                        <c:v>95.04</c:v>
                      </c:pt>
                      <c:pt idx="15">
                        <c:v>94.94</c:v>
                      </c:pt>
                      <c:pt idx="16">
                        <c:v>95.04</c:v>
                      </c:pt>
                      <c:pt idx="17">
                        <c:v>95.03</c:v>
                      </c:pt>
                      <c:pt idx="18">
                        <c:v>75.319999999999993</c:v>
                      </c:pt>
                      <c:pt idx="19">
                        <c:v>95.07</c:v>
                      </c:pt>
                      <c:pt idx="20">
                        <c:v>95.29</c:v>
                      </c:pt>
                      <c:pt idx="21">
                        <c:v>96.11</c:v>
                      </c:pt>
                      <c:pt idx="22">
                        <c:v>96.21</c:v>
                      </c:pt>
                      <c:pt idx="23">
                        <c:v>96.29</c:v>
                      </c:pt>
                      <c:pt idx="24">
                        <c:v>74.75</c:v>
                      </c:pt>
                      <c:pt idx="25">
                        <c:v>96.29</c:v>
                      </c:pt>
                      <c:pt idx="26">
                        <c:v>96.23</c:v>
                      </c:pt>
                      <c:pt idx="27">
                        <c:v>96.3</c:v>
                      </c:pt>
                      <c:pt idx="28">
                        <c:v>96.28</c:v>
                      </c:pt>
                      <c:pt idx="29">
                        <c:v>96.29</c:v>
                      </c:pt>
                      <c:pt idx="30">
                        <c:v>74.400000000000006</c:v>
                      </c:pt>
                      <c:pt idx="31">
                        <c:v>96.4</c:v>
                      </c:pt>
                      <c:pt idx="32">
                        <c:v>96.69</c:v>
                      </c:pt>
                      <c:pt idx="33">
                        <c:v>97.42</c:v>
                      </c:pt>
                      <c:pt idx="34">
                        <c:v>97.51</c:v>
                      </c:pt>
                      <c:pt idx="35">
                        <c:v>97.59</c:v>
                      </c:pt>
                      <c:pt idx="36">
                        <c:v>76</c:v>
                      </c:pt>
                      <c:pt idx="37">
                        <c:v>97.65</c:v>
                      </c:pt>
                      <c:pt idx="38">
                        <c:v>97.83</c:v>
                      </c:pt>
                      <c:pt idx="39">
                        <c:v>98</c:v>
                      </c:pt>
                      <c:pt idx="40">
                        <c:v>97.92</c:v>
                      </c:pt>
                      <c:pt idx="41">
                        <c:v>97.89</c:v>
                      </c:pt>
                      <c:pt idx="42">
                        <c:v>77.08</c:v>
                      </c:pt>
                      <c:pt idx="43">
                        <c:v>97.91</c:v>
                      </c:pt>
                      <c:pt idx="44">
                        <c:v>98.47</c:v>
                      </c:pt>
                      <c:pt idx="45">
                        <c:v>99.08</c:v>
                      </c:pt>
                      <c:pt idx="46">
                        <c:v>99.12</c:v>
                      </c:pt>
                      <c:pt idx="47">
                        <c:v>99.21</c:v>
                      </c:pt>
                      <c:pt idx="48">
                        <c:v>81.62</c:v>
                      </c:pt>
                      <c:pt idx="49">
                        <c:v>99.21</c:v>
                      </c:pt>
                      <c:pt idx="50">
                        <c:v>99.26</c:v>
                      </c:pt>
                      <c:pt idx="51">
                        <c:v>99.31</c:v>
                      </c:pt>
                      <c:pt idx="52">
                        <c:v>99.44</c:v>
                      </c:pt>
                      <c:pt idx="53">
                        <c:v>99.58</c:v>
                      </c:pt>
                      <c:pt idx="54">
                        <c:v>82.34</c:v>
                      </c:pt>
                      <c:pt idx="55">
                        <c:v>99.57</c:v>
                      </c:pt>
                      <c:pt idx="56">
                        <c:v>99.91</c:v>
                      </c:pt>
                      <c:pt idx="57">
                        <c:v>100.28</c:v>
                      </c:pt>
                      <c:pt idx="58">
                        <c:v>100.54</c:v>
                      </c:pt>
                      <c:pt idx="59">
                        <c:v>100.58</c:v>
                      </c:pt>
                      <c:pt idx="60">
                        <c:v>77.83</c:v>
                      </c:pt>
                      <c:pt idx="61">
                        <c:v>100.61</c:v>
                      </c:pt>
                      <c:pt idx="62">
                        <c:v>100.68</c:v>
                      </c:pt>
                      <c:pt idx="63">
                        <c:v>100.71</c:v>
                      </c:pt>
                      <c:pt idx="64">
                        <c:v>100.83</c:v>
                      </c:pt>
                      <c:pt idx="65">
                        <c:v>100.89</c:v>
                      </c:pt>
                      <c:pt idx="66">
                        <c:v>80.989999999999995</c:v>
                      </c:pt>
                      <c:pt idx="67">
                        <c:v>101.03</c:v>
                      </c:pt>
                      <c:pt idx="68">
                        <c:v>101.37</c:v>
                      </c:pt>
                      <c:pt idx="69">
                        <c:v>102.08</c:v>
                      </c:pt>
                      <c:pt idx="70">
                        <c:v>102.15</c:v>
                      </c:pt>
                      <c:pt idx="71">
                        <c:v>102.19</c:v>
                      </c:pt>
                      <c:pt idx="72">
                        <c:v>79.75</c:v>
                      </c:pt>
                      <c:pt idx="73">
                        <c:v>102.29</c:v>
                      </c:pt>
                      <c:pt idx="74">
                        <c:v>102.26</c:v>
                      </c:pt>
                      <c:pt idx="75">
                        <c:v>102.16</c:v>
                      </c:pt>
                      <c:pt idx="76">
                        <c:v>102.23</c:v>
                      </c:pt>
                      <c:pt idx="77">
                        <c:v>102.21</c:v>
                      </c:pt>
                      <c:pt idx="78">
                        <c:v>80.959999999999994</c:v>
                      </c:pt>
                      <c:pt idx="79">
                        <c:v>102.27</c:v>
                      </c:pt>
                      <c:pt idx="80">
                        <c:v>102.34</c:v>
                      </c:pt>
                      <c:pt idx="81">
                        <c:v>102.79</c:v>
                      </c:pt>
                      <c:pt idx="82">
                        <c:v>103.05</c:v>
                      </c:pt>
                      <c:pt idx="83">
                        <c:v>103.08</c:v>
                      </c:pt>
                      <c:pt idx="84">
                        <c:v>82.86</c:v>
                      </c:pt>
                      <c:pt idx="85">
                        <c:v>103.08</c:v>
                      </c:pt>
                      <c:pt idx="86">
                        <c:v>103.29</c:v>
                      </c:pt>
                      <c:pt idx="87">
                        <c:v>103.29</c:v>
                      </c:pt>
                      <c:pt idx="88">
                        <c:v>103.34</c:v>
                      </c:pt>
                      <c:pt idx="89">
                        <c:v>103.4</c:v>
                      </c:pt>
                      <c:pt idx="90">
                        <c:v>83.36</c:v>
                      </c:pt>
                      <c:pt idx="91">
                        <c:v>103.09</c:v>
                      </c:pt>
                      <c:pt idx="92">
                        <c:v>103.15</c:v>
                      </c:pt>
                      <c:pt idx="93">
                        <c:v>103.65</c:v>
                      </c:pt>
                      <c:pt idx="94">
                        <c:v>103.73</c:v>
                      </c:pt>
                      <c:pt idx="95">
                        <c:v>103.76</c:v>
                      </c:pt>
                      <c:pt idx="96">
                        <c:v>82.21</c:v>
                      </c:pt>
                      <c:pt idx="97">
                        <c:v>103.92</c:v>
                      </c:pt>
                      <c:pt idx="98">
                        <c:v>104</c:v>
                      </c:pt>
                      <c:pt idx="99">
                        <c:v>104.09</c:v>
                      </c:pt>
                      <c:pt idx="100">
                        <c:v>104.16</c:v>
                      </c:pt>
                      <c:pt idx="101">
                        <c:v>104.25</c:v>
                      </c:pt>
                      <c:pt idx="102">
                        <c:v>84.77</c:v>
                      </c:pt>
                      <c:pt idx="103">
                        <c:v>104.28</c:v>
                      </c:pt>
                      <c:pt idx="104">
                        <c:v>104.34</c:v>
                      </c:pt>
                      <c:pt idx="105">
                        <c:v>104.86</c:v>
                      </c:pt>
                      <c:pt idx="106">
                        <c:v>104.96</c:v>
                      </c:pt>
                      <c:pt idx="107">
                        <c:v>105.25</c:v>
                      </c:pt>
                      <c:pt idx="108">
                        <c:v>86.72</c:v>
                      </c:pt>
                      <c:pt idx="109">
                        <c:v>105.32</c:v>
                      </c:pt>
                      <c:pt idx="110">
                        <c:v>105.47</c:v>
                      </c:pt>
                      <c:pt idx="111">
                        <c:v>105.21</c:v>
                      </c:pt>
                      <c:pt idx="112">
                        <c:v>105.27</c:v>
                      </c:pt>
                      <c:pt idx="113">
                        <c:v>105.2</c:v>
                      </c:pt>
                      <c:pt idx="114">
                        <c:v>84.15</c:v>
                      </c:pt>
                      <c:pt idx="115">
                        <c:v>105.39</c:v>
                      </c:pt>
                      <c:pt idx="116">
                        <c:v>105.71</c:v>
                      </c:pt>
                      <c:pt idx="117">
                        <c:v>105.85</c:v>
                      </c:pt>
                      <c:pt idx="118">
                        <c:v>106.03</c:v>
                      </c:pt>
                      <c:pt idx="119">
                        <c:v>105.82</c:v>
                      </c:pt>
                      <c:pt idx="120">
                        <c:v>85.39</c:v>
                      </c:pt>
                      <c:pt idx="121">
                        <c:v>105.86</c:v>
                      </c:pt>
                      <c:pt idx="122">
                        <c:v>106.11</c:v>
                      </c:pt>
                      <c:pt idx="123">
                        <c:v>106.18</c:v>
                      </c:pt>
                      <c:pt idx="124">
                        <c:v>106.28</c:v>
                      </c:pt>
                      <c:pt idx="125">
                        <c:v>106.23</c:v>
                      </c:pt>
                      <c:pt idx="126">
                        <c:v>86.14</c:v>
                      </c:pt>
                      <c:pt idx="127">
                        <c:v>106.32</c:v>
                      </c:pt>
                      <c:pt idx="128">
                        <c:v>106.59</c:v>
                      </c:pt>
                      <c:pt idx="129">
                        <c:v>106.99</c:v>
                      </c:pt>
                      <c:pt idx="130">
                        <c:v>107.19</c:v>
                      </c:pt>
                    </c:numCache>
                  </c:numRef>
                </c:val>
                <c:smooth val="0"/>
                <c:extLst>
                  <c:ext xmlns:c16="http://schemas.microsoft.com/office/drawing/2014/chart" uri="{C3380CC4-5D6E-409C-BE32-E72D297353CC}">
                    <c16:uniqueId val="{00000000-9583-4BB5-A323-1F554C463221}"/>
                  </c:ext>
                </c:extLst>
              </c15:ser>
            </c15:filteredLineSeries>
            <c15:filteredLineSeries>
              <c15:ser>
                <c:idx val="1"/>
                <c:order val="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Feuil1!$A$3</c15:sqref>
                        </c15:formulaRef>
                      </c:ext>
                    </c:extLst>
                    <c:strCache>
                      <c:ptCount val="1"/>
                      <c:pt idx="0">
                        <c:v>Bulgarie</c:v>
                      </c:pt>
                    </c:strCache>
                  </c:strRef>
                </c:tx>
                <c:spPr>
                  <a:ln w="28575" cap="rnd">
                    <a:solidFill>
                      <a:schemeClr val="accent2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Feuil1!$B$3:$EB$3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95.02</c:v>
                      </c:pt>
                      <c:pt idx="1">
                        <c:v>93.79</c:v>
                      </c:pt>
                      <c:pt idx="2">
                        <c:v>95.99</c:v>
                      </c:pt>
                      <c:pt idx="3">
                        <c:v>98.35</c:v>
                      </c:pt>
                      <c:pt idx="4">
                        <c:v>100.15</c:v>
                      </c:pt>
                      <c:pt idx="5">
                        <c:v>100.68</c:v>
                      </c:pt>
                      <c:pt idx="6">
                        <c:v>99.9</c:v>
                      </c:pt>
                      <c:pt idx="7">
                        <c:v>98.08</c:v>
                      </c:pt>
                      <c:pt idx="8">
                        <c:v>101.14</c:v>
                      </c:pt>
                      <c:pt idx="9">
                        <c:v>105.43</c:v>
                      </c:pt>
                      <c:pt idx="10">
                        <c:v>106.6</c:v>
                      </c:pt>
                      <c:pt idx="11">
                        <c:v>105.68</c:v>
                      </c:pt>
                      <c:pt idx="12">
                        <c:v>103.6</c:v>
                      </c:pt>
                      <c:pt idx="13">
                        <c:v>101.98</c:v>
                      </c:pt>
                      <c:pt idx="14">
                        <c:v>104.54</c:v>
                      </c:pt>
                      <c:pt idx="15">
                        <c:v>105.3</c:v>
                      </c:pt>
                      <c:pt idx="16">
                        <c:v>105.34</c:v>
                      </c:pt>
                      <c:pt idx="17">
                        <c:v>105.52</c:v>
                      </c:pt>
                      <c:pt idx="18">
                        <c:v>103.07</c:v>
                      </c:pt>
                      <c:pt idx="19">
                        <c:v>100.14</c:v>
                      </c:pt>
                      <c:pt idx="20">
                        <c:v>99.43</c:v>
                      </c:pt>
                      <c:pt idx="21">
                        <c:v>103.24</c:v>
                      </c:pt>
                      <c:pt idx="22">
                        <c:v>103.54</c:v>
                      </c:pt>
                      <c:pt idx="23">
                        <c:v>100.57</c:v>
                      </c:pt>
                      <c:pt idx="24">
                        <c:v>97.78</c:v>
                      </c:pt>
                      <c:pt idx="25">
                        <c:v>95.89</c:v>
                      </c:pt>
                      <c:pt idx="26">
                        <c:v>100.17</c:v>
                      </c:pt>
                      <c:pt idx="27">
                        <c:v>101.5</c:v>
                      </c:pt>
                      <c:pt idx="28">
                        <c:v>101.7</c:v>
                      </c:pt>
                      <c:pt idx="29">
                        <c:v>100.7</c:v>
                      </c:pt>
                      <c:pt idx="30">
                        <c:v>98.46</c:v>
                      </c:pt>
                      <c:pt idx="31">
                        <c:v>95.67</c:v>
                      </c:pt>
                      <c:pt idx="32">
                        <c:v>98.54</c:v>
                      </c:pt>
                      <c:pt idx="33">
                        <c:v>100.25</c:v>
                      </c:pt>
                      <c:pt idx="34">
                        <c:v>100.43</c:v>
                      </c:pt>
                      <c:pt idx="35">
                        <c:v>100.2</c:v>
                      </c:pt>
                      <c:pt idx="36">
                        <c:v>97.88</c:v>
                      </c:pt>
                      <c:pt idx="37">
                        <c:v>96.43</c:v>
                      </c:pt>
                      <c:pt idx="38">
                        <c:v>95.96</c:v>
                      </c:pt>
                      <c:pt idx="39">
                        <c:v>101.69</c:v>
                      </c:pt>
                      <c:pt idx="40">
                        <c:v>102.01</c:v>
                      </c:pt>
                      <c:pt idx="41">
                        <c:v>102.44</c:v>
                      </c:pt>
                      <c:pt idx="42">
                        <c:v>101.12</c:v>
                      </c:pt>
                      <c:pt idx="43">
                        <c:v>98.55</c:v>
                      </c:pt>
                      <c:pt idx="44">
                        <c:v>97.43</c:v>
                      </c:pt>
                      <c:pt idx="45">
                        <c:v>103.53</c:v>
                      </c:pt>
                      <c:pt idx="46">
                        <c:v>104.39</c:v>
                      </c:pt>
                      <c:pt idx="47">
                        <c:v>104.41</c:v>
                      </c:pt>
                      <c:pt idx="48">
                        <c:v>101.55</c:v>
                      </c:pt>
                      <c:pt idx="49">
                        <c:v>98.01</c:v>
                      </c:pt>
                      <c:pt idx="50">
                        <c:v>95.78</c:v>
                      </c:pt>
                      <c:pt idx="51">
                        <c:v>101.87</c:v>
                      </c:pt>
                      <c:pt idx="52">
                        <c:v>102.65</c:v>
                      </c:pt>
                      <c:pt idx="53">
                        <c:v>102.57</c:v>
                      </c:pt>
                      <c:pt idx="54">
                        <c:v>101.53</c:v>
                      </c:pt>
                      <c:pt idx="55">
                        <c:v>97.43</c:v>
                      </c:pt>
                      <c:pt idx="56">
                        <c:v>96.1</c:v>
                      </c:pt>
                      <c:pt idx="57">
                        <c:v>102.95</c:v>
                      </c:pt>
                      <c:pt idx="58">
                        <c:v>104.1</c:v>
                      </c:pt>
                      <c:pt idx="59">
                        <c:v>104.33</c:v>
                      </c:pt>
                      <c:pt idx="60">
                        <c:v>99.86</c:v>
                      </c:pt>
                      <c:pt idx="61">
                        <c:v>96.64</c:v>
                      </c:pt>
                      <c:pt idx="62">
                        <c:v>95.47</c:v>
                      </c:pt>
                      <c:pt idx="63">
                        <c:v>103.21</c:v>
                      </c:pt>
                      <c:pt idx="64">
                        <c:v>104.78</c:v>
                      </c:pt>
                      <c:pt idx="65">
                        <c:v>104.7</c:v>
                      </c:pt>
                      <c:pt idx="66">
                        <c:v>101.69</c:v>
                      </c:pt>
                      <c:pt idx="67">
                        <c:v>97.96</c:v>
                      </c:pt>
                      <c:pt idx="68">
                        <c:v>97.72</c:v>
                      </c:pt>
                      <c:pt idx="69">
                        <c:v>103.49</c:v>
                      </c:pt>
                      <c:pt idx="70">
                        <c:v>103.78</c:v>
                      </c:pt>
                      <c:pt idx="71">
                        <c:v>103.4</c:v>
                      </c:pt>
                      <c:pt idx="72">
                        <c:v>98.52</c:v>
                      </c:pt>
                      <c:pt idx="73">
                        <c:v>93.93</c:v>
                      </c:pt>
                      <c:pt idx="74">
                        <c:v>92.7</c:v>
                      </c:pt>
                      <c:pt idx="75">
                        <c:v>101.29</c:v>
                      </c:pt>
                      <c:pt idx="76">
                        <c:v>101.93</c:v>
                      </c:pt>
                      <c:pt idx="77">
                        <c:v>101.84</c:v>
                      </c:pt>
                      <c:pt idx="78">
                        <c:v>99.9</c:v>
                      </c:pt>
                      <c:pt idx="79">
                        <c:v>95.73</c:v>
                      </c:pt>
                      <c:pt idx="80">
                        <c:v>94.16</c:v>
                      </c:pt>
                      <c:pt idx="81">
                        <c:v>102.57</c:v>
                      </c:pt>
                      <c:pt idx="82">
                        <c:v>103.25</c:v>
                      </c:pt>
                      <c:pt idx="83">
                        <c:v>102.27</c:v>
                      </c:pt>
                      <c:pt idx="84">
                        <c:v>98.63</c:v>
                      </c:pt>
                      <c:pt idx="85">
                        <c:v>96.28</c:v>
                      </c:pt>
                      <c:pt idx="86">
                        <c:v>95.43</c:v>
                      </c:pt>
                      <c:pt idx="87">
                        <c:v>103.28</c:v>
                      </c:pt>
                      <c:pt idx="88">
                        <c:v>103.16</c:v>
                      </c:pt>
                      <c:pt idx="89">
                        <c:v>102.64</c:v>
                      </c:pt>
                      <c:pt idx="90">
                        <c:v>99.5</c:v>
                      </c:pt>
                      <c:pt idx="91">
                        <c:v>96.61</c:v>
                      </c:pt>
                      <c:pt idx="92">
                        <c:v>94.96</c:v>
                      </c:pt>
                      <c:pt idx="93">
                        <c:v>103.18</c:v>
                      </c:pt>
                      <c:pt idx="94">
                        <c:v>103.46</c:v>
                      </c:pt>
                      <c:pt idx="95">
                        <c:v>102.87</c:v>
                      </c:pt>
                      <c:pt idx="96">
                        <c:v>99.99</c:v>
                      </c:pt>
                      <c:pt idx="97">
                        <c:v>94.86</c:v>
                      </c:pt>
                      <c:pt idx="98">
                        <c:v>93.14</c:v>
                      </c:pt>
                      <c:pt idx="99">
                        <c:v>100.46</c:v>
                      </c:pt>
                      <c:pt idx="100">
                        <c:v>101.56</c:v>
                      </c:pt>
                      <c:pt idx="101">
                        <c:v>100.95</c:v>
                      </c:pt>
                      <c:pt idx="102">
                        <c:v>98.7</c:v>
                      </c:pt>
                      <c:pt idx="103">
                        <c:v>94.4</c:v>
                      </c:pt>
                      <c:pt idx="104">
                        <c:v>93.25</c:v>
                      </c:pt>
                      <c:pt idx="105">
                        <c:v>99.98</c:v>
                      </c:pt>
                      <c:pt idx="106">
                        <c:v>100.69</c:v>
                      </c:pt>
                      <c:pt idx="107">
                        <c:v>99.75</c:v>
                      </c:pt>
                      <c:pt idx="108">
                        <c:v>97.12</c:v>
                      </c:pt>
                      <c:pt idx="109">
                        <c:v>94.39</c:v>
                      </c:pt>
                      <c:pt idx="110">
                        <c:v>93.3</c:v>
                      </c:pt>
                      <c:pt idx="111">
                        <c:v>99.87</c:v>
                      </c:pt>
                      <c:pt idx="112">
                        <c:v>100.85</c:v>
                      </c:pt>
                      <c:pt idx="113">
                        <c:v>100.39</c:v>
                      </c:pt>
                      <c:pt idx="114">
                        <c:v>98.15</c:v>
                      </c:pt>
                      <c:pt idx="115">
                        <c:v>93.24</c:v>
                      </c:pt>
                      <c:pt idx="116">
                        <c:v>91.79</c:v>
                      </c:pt>
                      <c:pt idx="117">
                        <c:v>99.58</c:v>
                      </c:pt>
                      <c:pt idx="118">
                        <c:v>99.96</c:v>
                      </c:pt>
                      <c:pt idx="119">
                        <c:v>99.21</c:v>
                      </c:pt>
                      <c:pt idx="120">
                        <c:v>94.83</c:v>
                      </c:pt>
                      <c:pt idx="121">
                        <c:v>92.11</c:v>
                      </c:pt>
                      <c:pt idx="122">
                        <c:v>91.09</c:v>
                      </c:pt>
                      <c:pt idx="123">
                        <c:v>96.49</c:v>
                      </c:pt>
                      <c:pt idx="124">
                        <c:v>97.66</c:v>
                      </c:pt>
                      <c:pt idx="125">
                        <c:v>97.46</c:v>
                      </c:pt>
                      <c:pt idx="126">
                        <c:v>95.2</c:v>
                      </c:pt>
                      <c:pt idx="127">
                        <c:v>90.65</c:v>
                      </c:pt>
                      <c:pt idx="128">
                        <c:v>89.62</c:v>
                      </c:pt>
                      <c:pt idx="129">
                        <c:v>97.34</c:v>
                      </c:pt>
                      <c:pt idx="130">
                        <c:v>97.24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1-9583-4BB5-A323-1F554C463221}"/>
                  </c:ext>
                </c:extLst>
              </c15:ser>
            </c15:filteredLineSeries>
            <c15:filteredLineSeries>
              <c15:ser>
                <c:idx val="2"/>
                <c:order val="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Feuil1!$A$4</c15:sqref>
                        </c15:formulaRef>
                      </c:ext>
                    </c:extLst>
                    <c:strCache>
                      <c:ptCount val="1"/>
                      <c:pt idx="0">
                        <c:v>Tchéquie</c:v>
                      </c:pt>
                    </c:strCache>
                  </c:strRef>
                </c:tx>
                <c:spPr>
                  <a:ln w="28575" cap="rnd">
                    <a:solidFill>
                      <a:schemeClr val="accent3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Feuil1!$B$4:$EB$4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85.6</c:v>
                      </c:pt>
                      <c:pt idx="1">
                        <c:v>85.1</c:v>
                      </c:pt>
                      <c:pt idx="2">
                        <c:v>86.4</c:v>
                      </c:pt>
                      <c:pt idx="3">
                        <c:v>88.2</c:v>
                      </c:pt>
                      <c:pt idx="4">
                        <c:v>88.4</c:v>
                      </c:pt>
                      <c:pt idx="5">
                        <c:v>88.4</c:v>
                      </c:pt>
                      <c:pt idx="6">
                        <c:v>86.1</c:v>
                      </c:pt>
                      <c:pt idx="7">
                        <c:v>85.3</c:v>
                      </c:pt>
                      <c:pt idx="8">
                        <c:v>87.4</c:v>
                      </c:pt>
                      <c:pt idx="9">
                        <c:v>88.7</c:v>
                      </c:pt>
                      <c:pt idx="10">
                        <c:v>88.7</c:v>
                      </c:pt>
                      <c:pt idx="11">
                        <c:v>88.5</c:v>
                      </c:pt>
                      <c:pt idx="12">
                        <c:v>85.2</c:v>
                      </c:pt>
                      <c:pt idx="13">
                        <c:v>85</c:v>
                      </c:pt>
                      <c:pt idx="14">
                        <c:v>85.8</c:v>
                      </c:pt>
                      <c:pt idx="15">
                        <c:v>87.7</c:v>
                      </c:pt>
                      <c:pt idx="16">
                        <c:v>87.6</c:v>
                      </c:pt>
                      <c:pt idx="17">
                        <c:v>87.1</c:v>
                      </c:pt>
                      <c:pt idx="18">
                        <c:v>84.6</c:v>
                      </c:pt>
                      <c:pt idx="19">
                        <c:v>83.5</c:v>
                      </c:pt>
                      <c:pt idx="20">
                        <c:v>85.5</c:v>
                      </c:pt>
                      <c:pt idx="21">
                        <c:v>87.5</c:v>
                      </c:pt>
                      <c:pt idx="22">
                        <c:v>88</c:v>
                      </c:pt>
                      <c:pt idx="23">
                        <c:v>88.1</c:v>
                      </c:pt>
                      <c:pt idx="24">
                        <c:v>85.2</c:v>
                      </c:pt>
                      <c:pt idx="25">
                        <c:v>84.6</c:v>
                      </c:pt>
                      <c:pt idx="26">
                        <c:v>85.6</c:v>
                      </c:pt>
                      <c:pt idx="27">
                        <c:v>87.1</c:v>
                      </c:pt>
                      <c:pt idx="28">
                        <c:v>87.5</c:v>
                      </c:pt>
                      <c:pt idx="29">
                        <c:v>86.3</c:v>
                      </c:pt>
                      <c:pt idx="30">
                        <c:v>83.8</c:v>
                      </c:pt>
                      <c:pt idx="31">
                        <c:v>82.7</c:v>
                      </c:pt>
                      <c:pt idx="32">
                        <c:v>84.5</c:v>
                      </c:pt>
                      <c:pt idx="33">
                        <c:v>86.2</c:v>
                      </c:pt>
                      <c:pt idx="34">
                        <c:v>86.4</c:v>
                      </c:pt>
                      <c:pt idx="35">
                        <c:v>86.3</c:v>
                      </c:pt>
                      <c:pt idx="36">
                        <c:v>82.4</c:v>
                      </c:pt>
                      <c:pt idx="37">
                        <c:v>81.599999999999994</c:v>
                      </c:pt>
                      <c:pt idx="38">
                        <c:v>83.6</c:v>
                      </c:pt>
                      <c:pt idx="39">
                        <c:v>88.2</c:v>
                      </c:pt>
                      <c:pt idx="40">
                        <c:v>87.8</c:v>
                      </c:pt>
                      <c:pt idx="41">
                        <c:v>86.4</c:v>
                      </c:pt>
                      <c:pt idx="42">
                        <c:v>82.9</c:v>
                      </c:pt>
                      <c:pt idx="43">
                        <c:v>82.1</c:v>
                      </c:pt>
                      <c:pt idx="44">
                        <c:v>85</c:v>
                      </c:pt>
                      <c:pt idx="45">
                        <c:v>87.3</c:v>
                      </c:pt>
                      <c:pt idx="46">
                        <c:v>87.5</c:v>
                      </c:pt>
                      <c:pt idx="47">
                        <c:v>86.6</c:v>
                      </c:pt>
                      <c:pt idx="48">
                        <c:v>83.1</c:v>
                      </c:pt>
                      <c:pt idx="49">
                        <c:v>81.7</c:v>
                      </c:pt>
                      <c:pt idx="50">
                        <c:v>83</c:v>
                      </c:pt>
                      <c:pt idx="51">
                        <c:v>88.3</c:v>
                      </c:pt>
                      <c:pt idx="52">
                        <c:v>88.2</c:v>
                      </c:pt>
                      <c:pt idx="53">
                        <c:v>86.6</c:v>
                      </c:pt>
                      <c:pt idx="54">
                        <c:v>82.4</c:v>
                      </c:pt>
                      <c:pt idx="55">
                        <c:v>80.3</c:v>
                      </c:pt>
                      <c:pt idx="56">
                        <c:v>82.4</c:v>
                      </c:pt>
                      <c:pt idx="57">
                        <c:v>86.1</c:v>
                      </c:pt>
                      <c:pt idx="58">
                        <c:v>86.3</c:v>
                      </c:pt>
                      <c:pt idx="59">
                        <c:v>85.1</c:v>
                      </c:pt>
                      <c:pt idx="60">
                        <c:v>81.099999999999994</c:v>
                      </c:pt>
                      <c:pt idx="61">
                        <c:v>79.7</c:v>
                      </c:pt>
                      <c:pt idx="62">
                        <c:v>80.099999999999994</c:v>
                      </c:pt>
                      <c:pt idx="63">
                        <c:v>87.3</c:v>
                      </c:pt>
                      <c:pt idx="64">
                        <c:v>87.2</c:v>
                      </c:pt>
                      <c:pt idx="65">
                        <c:v>87.5</c:v>
                      </c:pt>
                      <c:pt idx="66">
                        <c:v>85.1</c:v>
                      </c:pt>
                      <c:pt idx="67">
                        <c:v>84.2</c:v>
                      </c:pt>
                      <c:pt idx="68">
                        <c:v>88.8</c:v>
                      </c:pt>
                      <c:pt idx="69">
                        <c:v>93.3</c:v>
                      </c:pt>
                      <c:pt idx="70">
                        <c:v>93.1</c:v>
                      </c:pt>
                      <c:pt idx="71">
                        <c:v>92.3</c:v>
                      </c:pt>
                      <c:pt idx="72">
                        <c:v>86.8</c:v>
                      </c:pt>
                      <c:pt idx="73">
                        <c:v>85.3</c:v>
                      </c:pt>
                      <c:pt idx="74">
                        <c:v>86.4</c:v>
                      </c:pt>
                      <c:pt idx="75">
                        <c:v>93.4</c:v>
                      </c:pt>
                      <c:pt idx="76">
                        <c:v>93.8</c:v>
                      </c:pt>
                      <c:pt idx="77">
                        <c:v>94</c:v>
                      </c:pt>
                      <c:pt idx="78">
                        <c:v>89.8</c:v>
                      </c:pt>
                      <c:pt idx="79">
                        <c:v>88.4</c:v>
                      </c:pt>
                      <c:pt idx="80">
                        <c:v>92.3</c:v>
                      </c:pt>
                      <c:pt idx="81">
                        <c:v>99.2</c:v>
                      </c:pt>
                      <c:pt idx="82">
                        <c:v>99.9</c:v>
                      </c:pt>
                      <c:pt idx="83">
                        <c:v>99.6</c:v>
                      </c:pt>
                      <c:pt idx="84">
                        <c:v>95.1</c:v>
                      </c:pt>
                      <c:pt idx="85">
                        <c:v>93.3</c:v>
                      </c:pt>
                      <c:pt idx="86">
                        <c:v>94.9</c:v>
                      </c:pt>
                      <c:pt idx="87">
                        <c:v>101.6</c:v>
                      </c:pt>
                      <c:pt idx="88">
                        <c:v>101.7</c:v>
                      </c:pt>
                      <c:pt idx="89">
                        <c:v>101.5</c:v>
                      </c:pt>
                      <c:pt idx="90">
                        <c:v>98.4</c:v>
                      </c:pt>
                      <c:pt idx="91">
                        <c:v>96.4</c:v>
                      </c:pt>
                      <c:pt idx="92">
                        <c:v>100.7</c:v>
                      </c:pt>
                      <c:pt idx="93">
                        <c:v>105.6</c:v>
                      </c:pt>
                      <c:pt idx="94">
                        <c:v>106</c:v>
                      </c:pt>
                      <c:pt idx="95">
                        <c:v>104.9</c:v>
                      </c:pt>
                      <c:pt idx="96">
                        <c:v>101</c:v>
                      </c:pt>
                      <c:pt idx="97">
                        <c:v>100.2</c:v>
                      </c:pt>
                      <c:pt idx="98">
                        <c:v>101.3</c:v>
                      </c:pt>
                      <c:pt idx="99">
                        <c:v>107.4</c:v>
                      </c:pt>
                      <c:pt idx="100">
                        <c:v>106.7</c:v>
                      </c:pt>
                      <c:pt idx="101">
                        <c:v>106.7</c:v>
                      </c:pt>
                      <c:pt idx="102">
                        <c:v>103.2</c:v>
                      </c:pt>
                      <c:pt idx="103">
                        <c:v>101.4</c:v>
                      </c:pt>
                      <c:pt idx="104">
                        <c:v>104.5</c:v>
                      </c:pt>
                      <c:pt idx="105">
                        <c:v>110.3</c:v>
                      </c:pt>
                      <c:pt idx="106">
                        <c:v>110</c:v>
                      </c:pt>
                      <c:pt idx="107">
                        <c:v>109</c:v>
                      </c:pt>
                      <c:pt idx="108">
                        <c:v>104.5</c:v>
                      </c:pt>
                      <c:pt idx="109">
                        <c:v>102.9</c:v>
                      </c:pt>
                      <c:pt idx="110">
                        <c:v>104</c:v>
                      </c:pt>
                      <c:pt idx="111">
                        <c:v>110.8</c:v>
                      </c:pt>
                      <c:pt idx="112">
                        <c:v>111.2</c:v>
                      </c:pt>
                      <c:pt idx="113">
                        <c:v>110.3</c:v>
                      </c:pt>
                      <c:pt idx="114">
                        <c:v>107.3</c:v>
                      </c:pt>
                      <c:pt idx="115">
                        <c:v>105.9</c:v>
                      </c:pt>
                      <c:pt idx="116">
                        <c:v>108.1</c:v>
                      </c:pt>
                      <c:pt idx="117">
                        <c:v>113</c:v>
                      </c:pt>
                      <c:pt idx="118">
                        <c:v>112.9</c:v>
                      </c:pt>
                      <c:pt idx="119">
                        <c:v>111.7</c:v>
                      </c:pt>
                      <c:pt idx="120">
                        <c:v>107.5</c:v>
                      </c:pt>
                      <c:pt idx="121">
                        <c:v>105.9</c:v>
                      </c:pt>
                      <c:pt idx="122">
                        <c:v>108</c:v>
                      </c:pt>
                      <c:pt idx="123">
                        <c:v>114.3</c:v>
                      </c:pt>
                      <c:pt idx="124">
                        <c:v>113.6</c:v>
                      </c:pt>
                      <c:pt idx="125">
                        <c:v>112.8</c:v>
                      </c:pt>
                      <c:pt idx="126">
                        <c:v>109.7</c:v>
                      </c:pt>
                      <c:pt idx="127">
                        <c:v>107.9</c:v>
                      </c:pt>
                      <c:pt idx="128">
                        <c:v>109.8</c:v>
                      </c:pt>
                      <c:pt idx="129">
                        <c:v>112.2</c:v>
                      </c:pt>
                      <c:pt idx="130">
                        <c:v>115.2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2-9583-4BB5-A323-1F554C463221}"/>
                  </c:ext>
                </c:extLst>
              </c15:ser>
            </c15:filteredLineSeries>
            <c15:filteredLineSeries>
              <c15:ser>
                <c:idx val="3"/>
                <c:order val="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Feuil1!$A$5</c15:sqref>
                        </c15:formulaRef>
                      </c:ext>
                    </c:extLst>
                    <c:strCache>
                      <c:ptCount val="1"/>
                      <c:pt idx="0">
                        <c:v>Danemark</c:v>
                      </c:pt>
                    </c:strCache>
                  </c:strRef>
                </c:tx>
                <c:spPr>
                  <a:ln w="28575" cap="rnd">
                    <a:solidFill>
                      <a:schemeClr val="accent4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Feuil1!$B$5:$EB$5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70.3</c:v>
                      </c:pt>
                      <c:pt idx="1">
                        <c:v>72.3</c:v>
                      </c:pt>
                      <c:pt idx="2">
                        <c:v>72.599999999999994</c:v>
                      </c:pt>
                      <c:pt idx="3">
                        <c:v>74.7</c:v>
                      </c:pt>
                      <c:pt idx="4">
                        <c:v>77.400000000000006</c:v>
                      </c:pt>
                      <c:pt idx="5">
                        <c:v>77.5</c:v>
                      </c:pt>
                      <c:pt idx="6">
                        <c:v>69.3</c:v>
                      </c:pt>
                      <c:pt idx="7">
                        <c:v>70.3</c:v>
                      </c:pt>
                      <c:pt idx="8">
                        <c:v>74.8</c:v>
                      </c:pt>
                      <c:pt idx="9">
                        <c:v>77.900000000000006</c:v>
                      </c:pt>
                      <c:pt idx="10">
                        <c:v>77.5</c:v>
                      </c:pt>
                      <c:pt idx="11">
                        <c:v>76.900000000000006</c:v>
                      </c:pt>
                      <c:pt idx="12">
                        <c:v>73</c:v>
                      </c:pt>
                      <c:pt idx="13">
                        <c:v>72</c:v>
                      </c:pt>
                      <c:pt idx="14">
                        <c:v>77.3</c:v>
                      </c:pt>
                      <c:pt idx="15">
                        <c:v>77.900000000000006</c:v>
                      </c:pt>
                      <c:pt idx="16">
                        <c:v>82.1</c:v>
                      </c:pt>
                      <c:pt idx="17">
                        <c:v>82.1</c:v>
                      </c:pt>
                      <c:pt idx="18">
                        <c:v>78.3</c:v>
                      </c:pt>
                      <c:pt idx="19">
                        <c:v>77.8</c:v>
                      </c:pt>
                      <c:pt idx="20">
                        <c:v>80</c:v>
                      </c:pt>
                      <c:pt idx="21">
                        <c:v>82.5</c:v>
                      </c:pt>
                      <c:pt idx="22">
                        <c:v>84.2</c:v>
                      </c:pt>
                      <c:pt idx="23">
                        <c:v>84</c:v>
                      </c:pt>
                      <c:pt idx="24">
                        <c:v>78.900000000000006</c:v>
                      </c:pt>
                      <c:pt idx="25">
                        <c:v>78.3</c:v>
                      </c:pt>
                      <c:pt idx="26">
                        <c:v>77.5</c:v>
                      </c:pt>
                      <c:pt idx="27">
                        <c:v>79.599999999999994</c:v>
                      </c:pt>
                      <c:pt idx="28">
                        <c:v>80.7</c:v>
                      </c:pt>
                      <c:pt idx="29">
                        <c:v>79.900000000000006</c:v>
                      </c:pt>
                      <c:pt idx="30">
                        <c:v>74.7</c:v>
                      </c:pt>
                      <c:pt idx="31">
                        <c:v>73</c:v>
                      </c:pt>
                      <c:pt idx="32">
                        <c:v>76.7</c:v>
                      </c:pt>
                      <c:pt idx="33">
                        <c:v>78.5</c:v>
                      </c:pt>
                      <c:pt idx="34">
                        <c:v>78.3</c:v>
                      </c:pt>
                      <c:pt idx="35">
                        <c:v>78.3</c:v>
                      </c:pt>
                      <c:pt idx="36">
                        <c:v>71.900000000000006</c:v>
                      </c:pt>
                      <c:pt idx="37">
                        <c:v>75.900000000000006</c:v>
                      </c:pt>
                      <c:pt idx="38">
                        <c:v>79.2</c:v>
                      </c:pt>
                      <c:pt idx="39">
                        <c:v>84.6</c:v>
                      </c:pt>
                      <c:pt idx="40">
                        <c:v>86</c:v>
                      </c:pt>
                      <c:pt idx="41">
                        <c:v>85.4</c:v>
                      </c:pt>
                      <c:pt idx="42">
                        <c:v>79.099999999999994</c:v>
                      </c:pt>
                      <c:pt idx="43">
                        <c:v>78.7</c:v>
                      </c:pt>
                      <c:pt idx="44">
                        <c:v>82.9</c:v>
                      </c:pt>
                      <c:pt idx="45">
                        <c:v>83.7</c:v>
                      </c:pt>
                      <c:pt idx="46">
                        <c:v>84.3</c:v>
                      </c:pt>
                      <c:pt idx="47">
                        <c:v>83.7</c:v>
                      </c:pt>
                      <c:pt idx="48">
                        <c:v>78.8</c:v>
                      </c:pt>
                      <c:pt idx="49">
                        <c:v>80.400000000000006</c:v>
                      </c:pt>
                      <c:pt idx="50">
                        <c:v>85.5</c:v>
                      </c:pt>
                      <c:pt idx="51">
                        <c:v>87.7</c:v>
                      </c:pt>
                      <c:pt idx="52">
                        <c:v>88.5</c:v>
                      </c:pt>
                      <c:pt idx="53">
                        <c:v>85.6</c:v>
                      </c:pt>
                      <c:pt idx="54">
                        <c:v>81.7</c:v>
                      </c:pt>
                      <c:pt idx="55">
                        <c:v>81.3</c:v>
                      </c:pt>
                      <c:pt idx="56">
                        <c:v>88.2</c:v>
                      </c:pt>
                      <c:pt idx="57">
                        <c:v>89.3</c:v>
                      </c:pt>
                      <c:pt idx="58">
                        <c:v>89.3</c:v>
                      </c:pt>
                      <c:pt idx="59">
                        <c:v>88.8</c:v>
                      </c:pt>
                      <c:pt idx="60">
                        <c:v>79.099999999999994</c:v>
                      </c:pt>
                      <c:pt idx="61">
                        <c:v>83.1</c:v>
                      </c:pt>
                      <c:pt idx="62">
                        <c:v>89.6</c:v>
                      </c:pt>
                      <c:pt idx="63">
                        <c:v>91</c:v>
                      </c:pt>
                      <c:pt idx="64">
                        <c:v>91.5</c:v>
                      </c:pt>
                      <c:pt idx="65">
                        <c:v>90.5</c:v>
                      </c:pt>
                      <c:pt idx="66">
                        <c:v>85.3</c:v>
                      </c:pt>
                      <c:pt idx="67">
                        <c:v>86.2</c:v>
                      </c:pt>
                      <c:pt idx="68">
                        <c:v>90.4</c:v>
                      </c:pt>
                      <c:pt idx="69">
                        <c:v>92.4</c:v>
                      </c:pt>
                      <c:pt idx="70">
                        <c:v>92.5</c:v>
                      </c:pt>
                      <c:pt idx="71">
                        <c:v>92.7</c:v>
                      </c:pt>
                      <c:pt idx="72">
                        <c:v>85.4</c:v>
                      </c:pt>
                      <c:pt idx="73">
                        <c:v>85.9</c:v>
                      </c:pt>
                      <c:pt idx="74">
                        <c:v>93.8</c:v>
                      </c:pt>
                      <c:pt idx="75">
                        <c:v>97.4</c:v>
                      </c:pt>
                      <c:pt idx="76">
                        <c:v>97.6</c:v>
                      </c:pt>
                      <c:pt idx="77">
                        <c:v>95.9</c:v>
                      </c:pt>
                      <c:pt idx="78">
                        <c:v>89.9</c:v>
                      </c:pt>
                      <c:pt idx="79">
                        <c:v>91.4</c:v>
                      </c:pt>
                      <c:pt idx="80">
                        <c:v>96.4</c:v>
                      </c:pt>
                      <c:pt idx="81">
                        <c:v>96.9</c:v>
                      </c:pt>
                      <c:pt idx="82">
                        <c:v>97</c:v>
                      </c:pt>
                      <c:pt idx="83">
                        <c:v>95.8</c:v>
                      </c:pt>
                      <c:pt idx="84">
                        <c:v>89.6</c:v>
                      </c:pt>
                      <c:pt idx="85">
                        <c:v>92.3</c:v>
                      </c:pt>
                      <c:pt idx="86">
                        <c:v>101.3</c:v>
                      </c:pt>
                      <c:pt idx="87">
                        <c:v>103.6</c:v>
                      </c:pt>
                      <c:pt idx="88">
                        <c:v>103</c:v>
                      </c:pt>
                      <c:pt idx="89">
                        <c:v>102.7</c:v>
                      </c:pt>
                      <c:pt idx="90">
                        <c:v>98.6</c:v>
                      </c:pt>
                      <c:pt idx="91">
                        <c:v>98.6</c:v>
                      </c:pt>
                      <c:pt idx="92">
                        <c:v>102.3</c:v>
                      </c:pt>
                      <c:pt idx="93">
                        <c:v>103.3</c:v>
                      </c:pt>
                      <c:pt idx="94">
                        <c:v>102.4</c:v>
                      </c:pt>
                      <c:pt idx="95">
                        <c:v>102.3</c:v>
                      </c:pt>
                      <c:pt idx="96">
                        <c:v>95.2</c:v>
                      </c:pt>
                      <c:pt idx="97">
                        <c:v>97</c:v>
                      </c:pt>
                      <c:pt idx="98">
                        <c:v>102.6</c:v>
                      </c:pt>
                      <c:pt idx="99">
                        <c:v>104.9</c:v>
                      </c:pt>
                      <c:pt idx="100">
                        <c:v>106.5</c:v>
                      </c:pt>
                      <c:pt idx="101">
                        <c:v>105.5</c:v>
                      </c:pt>
                      <c:pt idx="102">
                        <c:v>101.3</c:v>
                      </c:pt>
                      <c:pt idx="103">
                        <c:v>103.2</c:v>
                      </c:pt>
                      <c:pt idx="104">
                        <c:v>105.6</c:v>
                      </c:pt>
                      <c:pt idx="105">
                        <c:v>106.8</c:v>
                      </c:pt>
                      <c:pt idx="106">
                        <c:v>106.5</c:v>
                      </c:pt>
                      <c:pt idx="107">
                        <c:v>107.2</c:v>
                      </c:pt>
                      <c:pt idx="108">
                        <c:v>99.2</c:v>
                      </c:pt>
                      <c:pt idx="109">
                        <c:v>101.3</c:v>
                      </c:pt>
                      <c:pt idx="110">
                        <c:v>106.6</c:v>
                      </c:pt>
                      <c:pt idx="111">
                        <c:v>108.9</c:v>
                      </c:pt>
                      <c:pt idx="112">
                        <c:v>110.3</c:v>
                      </c:pt>
                      <c:pt idx="113">
                        <c:v>108.6</c:v>
                      </c:pt>
                      <c:pt idx="114">
                        <c:v>104.8</c:v>
                      </c:pt>
                      <c:pt idx="115">
                        <c:v>105.1</c:v>
                      </c:pt>
                      <c:pt idx="116">
                        <c:v>107</c:v>
                      </c:pt>
                      <c:pt idx="117">
                        <c:v>107.6</c:v>
                      </c:pt>
                      <c:pt idx="118">
                        <c:v>107.4</c:v>
                      </c:pt>
                      <c:pt idx="119">
                        <c:v>107.4</c:v>
                      </c:pt>
                      <c:pt idx="120">
                        <c:v>99.5</c:v>
                      </c:pt>
                      <c:pt idx="121">
                        <c:v>101.8</c:v>
                      </c:pt>
                      <c:pt idx="122">
                        <c:v>110</c:v>
                      </c:pt>
                      <c:pt idx="123">
                        <c:v>116.3</c:v>
                      </c:pt>
                      <c:pt idx="124">
                        <c:v>116</c:v>
                      </c:pt>
                      <c:pt idx="125">
                        <c:v>112.9</c:v>
                      </c:pt>
                      <c:pt idx="126">
                        <c:v>106.9</c:v>
                      </c:pt>
                      <c:pt idx="127">
                        <c:v>106.3</c:v>
                      </c:pt>
                      <c:pt idx="128">
                        <c:v>109.9</c:v>
                      </c:pt>
                      <c:pt idx="129">
                        <c:v>111.1</c:v>
                      </c:pt>
                      <c:pt idx="130">
                        <c:v>111.3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3-9583-4BB5-A323-1F554C463221}"/>
                  </c:ext>
                </c:extLst>
              </c15:ser>
            </c15:filteredLineSeries>
            <c15:filteredLineSeries>
              <c15:ser>
                <c:idx val="5"/>
                <c:order val="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Feuil1!$A$7</c15:sqref>
                        </c15:formulaRef>
                      </c:ext>
                    </c:extLst>
                    <c:strCache>
                      <c:ptCount val="1"/>
                      <c:pt idx="0">
                        <c:v>Estonie</c:v>
                      </c:pt>
                    </c:strCache>
                  </c:strRef>
                </c:tx>
                <c:spPr>
                  <a:ln w="28575" cap="rnd">
                    <a:solidFill>
                      <a:schemeClr val="accent6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Feuil1!$B$7:$EB$7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82.05</c:v>
                      </c:pt>
                      <c:pt idx="1">
                        <c:v>81.709999999999994</c:v>
                      </c:pt>
                      <c:pt idx="2">
                        <c:v>82.62</c:v>
                      </c:pt>
                      <c:pt idx="3">
                        <c:v>83.51</c:v>
                      </c:pt>
                      <c:pt idx="4">
                        <c:v>83.21</c:v>
                      </c:pt>
                      <c:pt idx="5">
                        <c:v>83.06</c:v>
                      </c:pt>
                      <c:pt idx="6">
                        <c:v>79.86</c:v>
                      </c:pt>
                      <c:pt idx="7">
                        <c:v>81.84</c:v>
                      </c:pt>
                      <c:pt idx="8">
                        <c:v>84.86</c:v>
                      </c:pt>
                      <c:pt idx="9">
                        <c:v>86.49</c:v>
                      </c:pt>
                      <c:pt idx="10">
                        <c:v>86.84</c:v>
                      </c:pt>
                      <c:pt idx="11">
                        <c:v>86.74</c:v>
                      </c:pt>
                      <c:pt idx="12">
                        <c:v>82.81</c:v>
                      </c:pt>
                      <c:pt idx="13">
                        <c:v>81.96</c:v>
                      </c:pt>
                      <c:pt idx="14">
                        <c:v>82.12</c:v>
                      </c:pt>
                      <c:pt idx="15">
                        <c:v>84.83</c:v>
                      </c:pt>
                      <c:pt idx="16">
                        <c:v>85.13</c:v>
                      </c:pt>
                      <c:pt idx="17">
                        <c:v>83.76</c:v>
                      </c:pt>
                      <c:pt idx="18">
                        <c:v>78.5</c:v>
                      </c:pt>
                      <c:pt idx="19">
                        <c:v>81.47</c:v>
                      </c:pt>
                      <c:pt idx="20">
                        <c:v>87.32</c:v>
                      </c:pt>
                      <c:pt idx="21">
                        <c:v>87.89</c:v>
                      </c:pt>
                      <c:pt idx="22">
                        <c:v>88.27</c:v>
                      </c:pt>
                      <c:pt idx="23">
                        <c:v>88.5</c:v>
                      </c:pt>
                      <c:pt idx="24">
                        <c:v>86.7</c:v>
                      </c:pt>
                      <c:pt idx="25">
                        <c:v>84.78</c:v>
                      </c:pt>
                      <c:pt idx="26">
                        <c:v>86.45</c:v>
                      </c:pt>
                      <c:pt idx="27">
                        <c:v>86.72</c:v>
                      </c:pt>
                      <c:pt idx="28">
                        <c:v>87.2</c:v>
                      </c:pt>
                      <c:pt idx="29">
                        <c:v>88</c:v>
                      </c:pt>
                      <c:pt idx="30">
                        <c:v>84.49</c:v>
                      </c:pt>
                      <c:pt idx="31">
                        <c:v>83.61</c:v>
                      </c:pt>
                      <c:pt idx="32">
                        <c:v>87.68</c:v>
                      </c:pt>
                      <c:pt idx="33">
                        <c:v>90.33</c:v>
                      </c:pt>
                      <c:pt idx="34">
                        <c:v>90.84</c:v>
                      </c:pt>
                      <c:pt idx="35">
                        <c:v>91.43</c:v>
                      </c:pt>
                      <c:pt idx="36">
                        <c:v>89.56</c:v>
                      </c:pt>
                      <c:pt idx="37">
                        <c:v>87.31</c:v>
                      </c:pt>
                      <c:pt idx="38">
                        <c:v>88.59</c:v>
                      </c:pt>
                      <c:pt idx="39">
                        <c:v>88.89</c:v>
                      </c:pt>
                      <c:pt idx="40">
                        <c:v>88.62</c:v>
                      </c:pt>
                      <c:pt idx="41">
                        <c:v>88.75</c:v>
                      </c:pt>
                      <c:pt idx="42">
                        <c:v>85.54</c:v>
                      </c:pt>
                      <c:pt idx="43">
                        <c:v>86.79</c:v>
                      </c:pt>
                      <c:pt idx="44">
                        <c:v>91.53</c:v>
                      </c:pt>
                      <c:pt idx="45">
                        <c:v>92.68</c:v>
                      </c:pt>
                      <c:pt idx="46">
                        <c:v>92.55</c:v>
                      </c:pt>
                      <c:pt idx="47">
                        <c:v>91.93</c:v>
                      </c:pt>
                      <c:pt idx="48">
                        <c:v>89.14</c:v>
                      </c:pt>
                      <c:pt idx="49">
                        <c:v>89.54</c:v>
                      </c:pt>
                      <c:pt idx="50">
                        <c:v>90.19</c:v>
                      </c:pt>
                      <c:pt idx="51">
                        <c:v>92.29</c:v>
                      </c:pt>
                      <c:pt idx="52">
                        <c:v>93.89</c:v>
                      </c:pt>
                      <c:pt idx="53">
                        <c:v>93.7</c:v>
                      </c:pt>
                      <c:pt idx="54">
                        <c:v>85.96</c:v>
                      </c:pt>
                      <c:pt idx="55">
                        <c:v>87.43</c:v>
                      </c:pt>
                      <c:pt idx="56">
                        <c:v>96.16</c:v>
                      </c:pt>
                      <c:pt idx="57">
                        <c:v>98.37</c:v>
                      </c:pt>
                      <c:pt idx="58">
                        <c:v>98.87</c:v>
                      </c:pt>
                      <c:pt idx="59">
                        <c:v>97.64</c:v>
                      </c:pt>
                      <c:pt idx="60">
                        <c:v>91.94</c:v>
                      </c:pt>
                      <c:pt idx="61">
                        <c:v>91.86</c:v>
                      </c:pt>
                      <c:pt idx="62">
                        <c:v>94.64</c:v>
                      </c:pt>
                      <c:pt idx="63">
                        <c:v>96.47</c:v>
                      </c:pt>
                      <c:pt idx="64">
                        <c:v>99.12</c:v>
                      </c:pt>
                      <c:pt idx="65">
                        <c:v>87.82</c:v>
                      </c:pt>
                      <c:pt idx="66">
                        <c:v>93.57</c:v>
                      </c:pt>
                      <c:pt idx="67">
                        <c:v>95.08</c:v>
                      </c:pt>
                      <c:pt idx="68">
                        <c:v>100.4</c:v>
                      </c:pt>
                      <c:pt idx="69">
                        <c:v>102.14</c:v>
                      </c:pt>
                      <c:pt idx="70">
                        <c:v>101.81</c:v>
                      </c:pt>
                      <c:pt idx="71">
                        <c:v>100.5</c:v>
                      </c:pt>
                      <c:pt idx="72">
                        <c:v>93.75</c:v>
                      </c:pt>
                      <c:pt idx="73">
                        <c:v>92.07</c:v>
                      </c:pt>
                      <c:pt idx="74">
                        <c:v>93.56</c:v>
                      </c:pt>
                      <c:pt idx="75">
                        <c:v>97.1</c:v>
                      </c:pt>
                      <c:pt idx="76">
                        <c:v>96.31</c:v>
                      </c:pt>
                      <c:pt idx="77">
                        <c:v>96.91</c:v>
                      </c:pt>
                      <c:pt idx="78">
                        <c:v>90.56</c:v>
                      </c:pt>
                      <c:pt idx="79">
                        <c:v>96.24</c:v>
                      </c:pt>
                      <c:pt idx="80">
                        <c:v>101.16</c:v>
                      </c:pt>
                      <c:pt idx="81">
                        <c:v>101.64</c:v>
                      </c:pt>
                      <c:pt idx="82">
                        <c:v>102.44</c:v>
                      </c:pt>
                      <c:pt idx="83">
                        <c:v>100.02</c:v>
                      </c:pt>
                      <c:pt idx="84">
                        <c:v>95.22</c:v>
                      </c:pt>
                      <c:pt idx="85">
                        <c:v>95.58</c:v>
                      </c:pt>
                      <c:pt idx="86">
                        <c:v>99.4</c:v>
                      </c:pt>
                      <c:pt idx="87">
                        <c:v>99.79</c:v>
                      </c:pt>
                      <c:pt idx="88">
                        <c:v>99.43</c:v>
                      </c:pt>
                      <c:pt idx="89">
                        <c:v>98.57</c:v>
                      </c:pt>
                      <c:pt idx="90">
                        <c:v>94.78</c:v>
                      </c:pt>
                      <c:pt idx="91">
                        <c:v>98.75</c:v>
                      </c:pt>
                      <c:pt idx="92">
                        <c:v>104.26</c:v>
                      </c:pt>
                      <c:pt idx="93">
                        <c:v>105.85</c:v>
                      </c:pt>
                      <c:pt idx="94">
                        <c:v>105.87</c:v>
                      </c:pt>
                      <c:pt idx="95">
                        <c:v>102.49</c:v>
                      </c:pt>
                      <c:pt idx="96">
                        <c:v>98.69</c:v>
                      </c:pt>
                      <c:pt idx="97">
                        <c:v>97.73</c:v>
                      </c:pt>
                      <c:pt idx="98">
                        <c:v>101.69</c:v>
                      </c:pt>
                      <c:pt idx="99">
                        <c:v>103.68</c:v>
                      </c:pt>
                      <c:pt idx="100">
                        <c:v>103.88</c:v>
                      </c:pt>
                      <c:pt idx="101">
                        <c:v>101.77</c:v>
                      </c:pt>
                      <c:pt idx="102">
                        <c:v>100.75</c:v>
                      </c:pt>
                      <c:pt idx="103">
                        <c:v>103.18</c:v>
                      </c:pt>
                      <c:pt idx="104">
                        <c:v>109.95</c:v>
                      </c:pt>
                      <c:pt idx="105">
                        <c:v>110.51</c:v>
                      </c:pt>
                      <c:pt idx="106">
                        <c:v>109.27</c:v>
                      </c:pt>
                      <c:pt idx="107">
                        <c:v>102.9</c:v>
                      </c:pt>
                      <c:pt idx="108">
                        <c:v>98.43</c:v>
                      </c:pt>
                      <c:pt idx="109">
                        <c:v>99.57</c:v>
                      </c:pt>
                      <c:pt idx="110">
                        <c:v>106.21</c:v>
                      </c:pt>
                      <c:pt idx="111">
                        <c:v>106.17</c:v>
                      </c:pt>
                      <c:pt idx="112">
                        <c:v>106.75</c:v>
                      </c:pt>
                      <c:pt idx="113">
                        <c:v>101.37</c:v>
                      </c:pt>
                      <c:pt idx="114">
                        <c:v>98.98</c:v>
                      </c:pt>
                      <c:pt idx="115">
                        <c:v>99.84</c:v>
                      </c:pt>
                      <c:pt idx="116">
                        <c:v>109.83</c:v>
                      </c:pt>
                      <c:pt idx="117">
                        <c:v>112.97</c:v>
                      </c:pt>
                      <c:pt idx="118">
                        <c:v>113.24</c:v>
                      </c:pt>
                      <c:pt idx="119">
                        <c:v>110.33</c:v>
                      </c:pt>
                      <c:pt idx="120">
                        <c:v>102.3</c:v>
                      </c:pt>
                      <c:pt idx="121">
                        <c:v>102.54</c:v>
                      </c:pt>
                      <c:pt idx="122">
                        <c:v>104.9</c:v>
                      </c:pt>
                      <c:pt idx="123">
                        <c:v>107.33</c:v>
                      </c:pt>
                      <c:pt idx="124">
                        <c:v>109.09</c:v>
                      </c:pt>
                      <c:pt idx="125">
                        <c:v>101.51</c:v>
                      </c:pt>
                      <c:pt idx="126">
                        <c:v>96.09</c:v>
                      </c:pt>
                      <c:pt idx="127">
                        <c:v>100.83</c:v>
                      </c:pt>
                      <c:pt idx="128">
                        <c:v>111.17</c:v>
                      </c:pt>
                      <c:pt idx="129">
                        <c:v>114.12</c:v>
                      </c:pt>
                      <c:pt idx="130">
                        <c:v>114.35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5-9583-4BB5-A323-1F554C463221}"/>
                  </c:ext>
                </c:extLst>
              </c15:ser>
            </c15:filteredLineSeries>
            <c15:filteredLineSeries>
              <c15:ser>
                <c:idx val="6"/>
                <c:order val="6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Feuil1!$A$8</c15:sqref>
                        </c15:formulaRef>
                      </c:ext>
                    </c:extLst>
                    <c:strCache>
                      <c:ptCount val="1"/>
                      <c:pt idx="0">
                        <c:v>Ireland</c:v>
                      </c:pt>
                    </c:strCache>
                  </c:strRef>
                </c:tx>
                <c:spPr>
                  <a:ln w="28575" cap="rnd">
                    <a:solidFill>
                      <a:schemeClr val="accent1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Feuil1!$B$8:$EB$8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140.4</c:v>
                      </c:pt>
                      <c:pt idx="1">
                        <c:v>154.30000000000001</c:v>
                      </c:pt>
                      <c:pt idx="2">
                        <c:v>156.69999999999999</c:v>
                      </c:pt>
                      <c:pt idx="3">
                        <c:v>156.1</c:v>
                      </c:pt>
                      <c:pt idx="4">
                        <c:v>156.1</c:v>
                      </c:pt>
                      <c:pt idx="5">
                        <c:v>155.6</c:v>
                      </c:pt>
                      <c:pt idx="6">
                        <c:v>141.19999999999999</c:v>
                      </c:pt>
                      <c:pt idx="7">
                        <c:v>146.69999999999999</c:v>
                      </c:pt>
                      <c:pt idx="8">
                        <c:v>151.5</c:v>
                      </c:pt>
                      <c:pt idx="9">
                        <c:v>151.1</c:v>
                      </c:pt>
                      <c:pt idx="10">
                        <c:v>151.6</c:v>
                      </c:pt>
                      <c:pt idx="11">
                        <c:v>147.1</c:v>
                      </c:pt>
                      <c:pt idx="12">
                        <c:v>125.1</c:v>
                      </c:pt>
                      <c:pt idx="13">
                        <c:v>134.6</c:v>
                      </c:pt>
                      <c:pt idx="14">
                        <c:v>143.30000000000001</c:v>
                      </c:pt>
                      <c:pt idx="15">
                        <c:v>139.19999999999999</c:v>
                      </c:pt>
                      <c:pt idx="16">
                        <c:v>140.5</c:v>
                      </c:pt>
                      <c:pt idx="17">
                        <c:v>137</c:v>
                      </c:pt>
                      <c:pt idx="18">
                        <c:v>126</c:v>
                      </c:pt>
                      <c:pt idx="19">
                        <c:v>126.1</c:v>
                      </c:pt>
                      <c:pt idx="20">
                        <c:v>131.80000000000001</c:v>
                      </c:pt>
                      <c:pt idx="21">
                        <c:v>131</c:v>
                      </c:pt>
                      <c:pt idx="22">
                        <c:v>131.1</c:v>
                      </c:pt>
                      <c:pt idx="23">
                        <c:v>126.4</c:v>
                      </c:pt>
                      <c:pt idx="24">
                        <c:v>115</c:v>
                      </c:pt>
                      <c:pt idx="25">
                        <c:v>121.9</c:v>
                      </c:pt>
                      <c:pt idx="26">
                        <c:v>124.2</c:v>
                      </c:pt>
                      <c:pt idx="27">
                        <c:v>124.3</c:v>
                      </c:pt>
                      <c:pt idx="28">
                        <c:v>122.9</c:v>
                      </c:pt>
                      <c:pt idx="29">
                        <c:v>122.4</c:v>
                      </c:pt>
                      <c:pt idx="30">
                        <c:v>113.8</c:v>
                      </c:pt>
                      <c:pt idx="31">
                        <c:v>116</c:v>
                      </c:pt>
                      <c:pt idx="32">
                        <c:v>120.1</c:v>
                      </c:pt>
                      <c:pt idx="33">
                        <c:v>119.3</c:v>
                      </c:pt>
                      <c:pt idx="34">
                        <c:v>121.3</c:v>
                      </c:pt>
                      <c:pt idx="35">
                        <c:v>118.4</c:v>
                      </c:pt>
                      <c:pt idx="36">
                        <c:v>107.4</c:v>
                      </c:pt>
                      <c:pt idx="37">
                        <c:v>113.9</c:v>
                      </c:pt>
                      <c:pt idx="38">
                        <c:v>117.6</c:v>
                      </c:pt>
                      <c:pt idx="39">
                        <c:v>117.8</c:v>
                      </c:pt>
                      <c:pt idx="40">
                        <c:v>119</c:v>
                      </c:pt>
                      <c:pt idx="41">
                        <c:v>114.3</c:v>
                      </c:pt>
                      <c:pt idx="42">
                        <c:v>110.4</c:v>
                      </c:pt>
                      <c:pt idx="43">
                        <c:v>113</c:v>
                      </c:pt>
                      <c:pt idx="44">
                        <c:v>117.2</c:v>
                      </c:pt>
                      <c:pt idx="45">
                        <c:v>117</c:v>
                      </c:pt>
                      <c:pt idx="46">
                        <c:v>118.2</c:v>
                      </c:pt>
                      <c:pt idx="47">
                        <c:v>115.4</c:v>
                      </c:pt>
                      <c:pt idx="48">
                        <c:v>104.4</c:v>
                      </c:pt>
                      <c:pt idx="49">
                        <c:v>109.2</c:v>
                      </c:pt>
                      <c:pt idx="50">
                        <c:v>112.8</c:v>
                      </c:pt>
                      <c:pt idx="51">
                        <c:v>113.7</c:v>
                      </c:pt>
                      <c:pt idx="52">
                        <c:v>114.4</c:v>
                      </c:pt>
                      <c:pt idx="53">
                        <c:v>111.5</c:v>
                      </c:pt>
                      <c:pt idx="54">
                        <c:v>106.5</c:v>
                      </c:pt>
                      <c:pt idx="55">
                        <c:v>111</c:v>
                      </c:pt>
                      <c:pt idx="56">
                        <c:v>112</c:v>
                      </c:pt>
                      <c:pt idx="57">
                        <c:v>113.3</c:v>
                      </c:pt>
                      <c:pt idx="58">
                        <c:v>112.5</c:v>
                      </c:pt>
                      <c:pt idx="59">
                        <c:v>110.9</c:v>
                      </c:pt>
                      <c:pt idx="60">
                        <c:v>99.9</c:v>
                      </c:pt>
                      <c:pt idx="61">
                        <c:v>104</c:v>
                      </c:pt>
                      <c:pt idx="62">
                        <c:v>107.9</c:v>
                      </c:pt>
                      <c:pt idx="63">
                        <c:v>107.9</c:v>
                      </c:pt>
                      <c:pt idx="64">
                        <c:v>109.2</c:v>
                      </c:pt>
                      <c:pt idx="65">
                        <c:v>107.4</c:v>
                      </c:pt>
                      <c:pt idx="66">
                        <c:v>100.6</c:v>
                      </c:pt>
                      <c:pt idx="67">
                        <c:v>103.4</c:v>
                      </c:pt>
                      <c:pt idx="68">
                        <c:v>105</c:v>
                      </c:pt>
                      <c:pt idx="69">
                        <c:v>106.3</c:v>
                      </c:pt>
                      <c:pt idx="70">
                        <c:v>105.8</c:v>
                      </c:pt>
                      <c:pt idx="71">
                        <c:v>104.9</c:v>
                      </c:pt>
                      <c:pt idx="72">
                        <c:v>97.1</c:v>
                      </c:pt>
                      <c:pt idx="73">
                        <c:v>102</c:v>
                      </c:pt>
                      <c:pt idx="74">
                        <c:v>104.7</c:v>
                      </c:pt>
                      <c:pt idx="75">
                        <c:v>104.9</c:v>
                      </c:pt>
                      <c:pt idx="76">
                        <c:v>104.5</c:v>
                      </c:pt>
                      <c:pt idx="77">
                        <c:v>103.9</c:v>
                      </c:pt>
                      <c:pt idx="78">
                        <c:v>98.2</c:v>
                      </c:pt>
                      <c:pt idx="79">
                        <c:v>102.2</c:v>
                      </c:pt>
                      <c:pt idx="80">
                        <c:v>104.8</c:v>
                      </c:pt>
                      <c:pt idx="81">
                        <c:v>103.6</c:v>
                      </c:pt>
                      <c:pt idx="82">
                        <c:v>104.3</c:v>
                      </c:pt>
                      <c:pt idx="83">
                        <c:v>103.6</c:v>
                      </c:pt>
                      <c:pt idx="84">
                        <c:v>93.3</c:v>
                      </c:pt>
                      <c:pt idx="85">
                        <c:v>99</c:v>
                      </c:pt>
                      <c:pt idx="86">
                        <c:v>100.8</c:v>
                      </c:pt>
                      <c:pt idx="87">
                        <c:v>101.7</c:v>
                      </c:pt>
                      <c:pt idx="88">
                        <c:v>101</c:v>
                      </c:pt>
                      <c:pt idx="89">
                        <c:v>101.4</c:v>
                      </c:pt>
                      <c:pt idx="90">
                        <c:v>97.2</c:v>
                      </c:pt>
                      <c:pt idx="91">
                        <c:v>99.7</c:v>
                      </c:pt>
                      <c:pt idx="92">
                        <c:v>101.7</c:v>
                      </c:pt>
                      <c:pt idx="93">
                        <c:v>101</c:v>
                      </c:pt>
                      <c:pt idx="94">
                        <c:v>101.5</c:v>
                      </c:pt>
                      <c:pt idx="95">
                        <c:v>101.6</c:v>
                      </c:pt>
                      <c:pt idx="96">
                        <c:v>92.8</c:v>
                      </c:pt>
                      <c:pt idx="97">
                        <c:v>96.6</c:v>
                      </c:pt>
                      <c:pt idx="98">
                        <c:v>99.6</c:v>
                      </c:pt>
                      <c:pt idx="99">
                        <c:v>100.4</c:v>
                      </c:pt>
                      <c:pt idx="100">
                        <c:v>100.8</c:v>
                      </c:pt>
                      <c:pt idx="101">
                        <c:v>97.8</c:v>
                      </c:pt>
                      <c:pt idx="102">
                        <c:v>92.1</c:v>
                      </c:pt>
                      <c:pt idx="103">
                        <c:v>96.1</c:v>
                      </c:pt>
                      <c:pt idx="104">
                        <c:v>99.3</c:v>
                      </c:pt>
                      <c:pt idx="105">
                        <c:v>98.2</c:v>
                      </c:pt>
                      <c:pt idx="106">
                        <c:v>97.9</c:v>
                      </c:pt>
                      <c:pt idx="107">
                        <c:v>96.6</c:v>
                      </c:pt>
                      <c:pt idx="108">
                        <c:v>88.8</c:v>
                      </c:pt>
                      <c:pt idx="109">
                        <c:v>93.1</c:v>
                      </c:pt>
                      <c:pt idx="110">
                        <c:v>95.6</c:v>
                      </c:pt>
                      <c:pt idx="111">
                        <c:v>95</c:v>
                      </c:pt>
                      <c:pt idx="112">
                        <c:v>94.8</c:v>
                      </c:pt>
                      <c:pt idx="113">
                        <c:v>92.3</c:v>
                      </c:pt>
                      <c:pt idx="114">
                        <c:v>87.6</c:v>
                      </c:pt>
                      <c:pt idx="115">
                        <c:v>90.5</c:v>
                      </c:pt>
                      <c:pt idx="116">
                        <c:v>93.3</c:v>
                      </c:pt>
                      <c:pt idx="117">
                        <c:v>92.6</c:v>
                      </c:pt>
                      <c:pt idx="118">
                        <c:v>92.7</c:v>
                      </c:pt>
                      <c:pt idx="119">
                        <c:v>90.5</c:v>
                      </c:pt>
                      <c:pt idx="120">
                        <c:v>84.5</c:v>
                      </c:pt>
                      <c:pt idx="121">
                        <c:v>88.7</c:v>
                      </c:pt>
                      <c:pt idx="122">
                        <c:v>89.9</c:v>
                      </c:pt>
                      <c:pt idx="123">
                        <c:v>89.6</c:v>
                      </c:pt>
                      <c:pt idx="124">
                        <c:v>90.2</c:v>
                      </c:pt>
                      <c:pt idx="125">
                        <c:v>87.9</c:v>
                      </c:pt>
                      <c:pt idx="126">
                        <c:v>83.2</c:v>
                      </c:pt>
                      <c:pt idx="127">
                        <c:v>86.5</c:v>
                      </c:pt>
                      <c:pt idx="128">
                        <c:v>88</c:v>
                      </c:pt>
                      <c:pt idx="129">
                        <c:v>87.4</c:v>
                      </c:pt>
                      <c:pt idx="130">
                        <c:v>88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6-9583-4BB5-A323-1F554C463221}"/>
                  </c:ext>
                </c:extLst>
              </c15:ser>
            </c15:filteredLineSeries>
            <c15:filteredLineSeries>
              <c15:ser>
                <c:idx val="7"/>
                <c:order val="7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Feuil1!$A$9</c15:sqref>
                        </c15:formulaRef>
                      </c:ext>
                    </c:extLst>
                    <c:strCache>
                      <c:ptCount val="1"/>
                      <c:pt idx="0">
                        <c:v>Grèce</c:v>
                      </c:pt>
                    </c:strCache>
                  </c:strRef>
                </c:tx>
                <c:spPr>
                  <a:ln w="28575" cap="rnd">
                    <a:solidFill>
                      <a:schemeClr val="accent2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Feuil1!$B$9:$EB$9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95.44</c:v>
                      </c:pt>
                      <c:pt idx="1">
                        <c:v>89.91</c:v>
                      </c:pt>
                      <c:pt idx="2">
                        <c:v>99.55</c:v>
                      </c:pt>
                      <c:pt idx="3">
                        <c:v>99.57</c:v>
                      </c:pt>
                      <c:pt idx="4">
                        <c:v>100.87</c:v>
                      </c:pt>
                      <c:pt idx="5">
                        <c:v>100.88</c:v>
                      </c:pt>
                      <c:pt idx="6">
                        <c:v>94.51</c:v>
                      </c:pt>
                      <c:pt idx="7">
                        <c:v>85.61</c:v>
                      </c:pt>
                      <c:pt idx="8">
                        <c:v>100.9</c:v>
                      </c:pt>
                      <c:pt idx="9">
                        <c:v>102.63</c:v>
                      </c:pt>
                      <c:pt idx="10">
                        <c:v>102.69</c:v>
                      </c:pt>
                      <c:pt idx="11">
                        <c:v>102.71</c:v>
                      </c:pt>
                      <c:pt idx="12">
                        <c:v>98.51</c:v>
                      </c:pt>
                      <c:pt idx="13">
                        <c:v>92.78</c:v>
                      </c:pt>
                      <c:pt idx="14">
                        <c:v>102.71</c:v>
                      </c:pt>
                      <c:pt idx="15">
                        <c:v>102.72</c:v>
                      </c:pt>
                      <c:pt idx="16">
                        <c:v>104.09</c:v>
                      </c:pt>
                      <c:pt idx="17">
                        <c:v>104.12</c:v>
                      </c:pt>
                      <c:pt idx="18">
                        <c:v>97.55</c:v>
                      </c:pt>
                      <c:pt idx="19">
                        <c:v>89.26</c:v>
                      </c:pt>
                      <c:pt idx="20">
                        <c:v>104.22</c:v>
                      </c:pt>
                      <c:pt idx="21">
                        <c:v>105.36</c:v>
                      </c:pt>
                      <c:pt idx="22">
                        <c:v>105.53</c:v>
                      </c:pt>
                      <c:pt idx="23">
                        <c:v>105.58</c:v>
                      </c:pt>
                      <c:pt idx="24">
                        <c:v>99.96</c:v>
                      </c:pt>
                      <c:pt idx="25">
                        <c:v>94.29</c:v>
                      </c:pt>
                      <c:pt idx="26">
                        <c:v>105.6</c:v>
                      </c:pt>
                      <c:pt idx="27">
                        <c:v>105.61</c:v>
                      </c:pt>
                      <c:pt idx="28">
                        <c:v>106.39</c:v>
                      </c:pt>
                      <c:pt idx="29">
                        <c:v>106.41</c:v>
                      </c:pt>
                      <c:pt idx="30">
                        <c:v>99.72</c:v>
                      </c:pt>
                      <c:pt idx="31">
                        <c:v>92.39</c:v>
                      </c:pt>
                      <c:pt idx="32">
                        <c:v>106.41</c:v>
                      </c:pt>
                      <c:pt idx="33">
                        <c:v>107.68</c:v>
                      </c:pt>
                      <c:pt idx="34">
                        <c:v>107.76</c:v>
                      </c:pt>
                      <c:pt idx="35">
                        <c:v>107.78</c:v>
                      </c:pt>
                      <c:pt idx="36">
                        <c:v>98.47</c:v>
                      </c:pt>
                      <c:pt idx="37">
                        <c:v>89.3</c:v>
                      </c:pt>
                      <c:pt idx="38">
                        <c:v>107.65</c:v>
                      </c:pt>
                      <c:pt idx="39">
                        <c:v>107.65</c:v>
                      </c:pt>
                      <c:pt idx="40">
                        <c:v>108.78</c:v>
                      </c:pt>
                      <c:pt idx="41">
                        <c:v>108.78</c:v>
                      </c:pt>
                      <c:pt idx="42">
                        <c:v>96.69</c:v>
                      </c:pt>
                      <c:pt idx="43">
                        <c:v>84.57</c:v>
                      </c:pt>
                      <c:pt idx="44">
                        <c:v>108.8</c:v>
                      </c:pt>
                      <c:pt idx="45">
                        <c:v>109.27</c:v>
                      </c:pt>
                      <c:pt idx="46">
                        <c:v>109.32</c:v>
                      </c:pt>
                      <c:pt idx="47">
                        <c:v>109.38</c:v>
                      </c:pt>
                      <c:pt idx="48">
                        <c:v>95.71</c:v>
                      </c:pt>
                      <c:pt idx="49">
                        <c:v>82.03</c:v>
                      </c:pt>
                      <c:pt idx="50">
                        <c:v>99.63</c:v>
                      </c:pt>
                      <c:pt idx="51">
                        <c:v>109.39</c:v>
                      </c:pt>
                      <c:pt idx="52">
                        <c:v>110.54</c:v>
                      </c:pt>
                      <c:pt idx="53">
                        <c:v>110.53</c:v>
                      </c:pt>
                      <c:pt idx="54">
                        <c:v>98.22</c:v>
                      </c:pt>
                      <c:pt idx="55">
                        <c:v>85.91</c:v>
                      </c:pt>
                      <c:pt idx="56">
                        <c:v>110.53</c:v>
                      </c:pt>
                      <c:pt idx="57">
                        <c:v>112.06</c:v>
                      </c:pt>
                      <c:pt idx="58">
                        <c:v>112.16</c:v>
                      </c:pt>
                      <c:pt idx="59">
                        <c:v>112.16</c:v>
                      </c:pt>
                      <c:pt idx="60">
                        <c:v>98.07</c:v>
                      </c:pt>
                      <c:pt idx="61">
                        <c:v>84.04</c:v>
                      </c:pt>
                      <c:pt idx="62">
                        <c:v>102.07</c:v>
                      </c:pt>
                      <c:pt idx="63">
                        <c:v>112.07</c:v>
                      </c:pt>
                      <c:pt idx="64">
                        <c:v>110.81</c:v>
                      </c:pt>
                      <c:pt idx="65">
                        <c:v>110.83</c:v>
                      </c:pt>
                      <c:pt idx="66">
                        <c:v>98.5</c:v>
                      </c:pt>
                      <c:pt idx="67">
                        <c:v>86.18</c:v>
                      </c:pt>
                      <c:pt idx="68">
                        <c:v>110.83</c:v>
                      </c:pt>
                      <c:pt idx="69">
                        <c:v>110.78</c:v>
                      </c:pt>
                      <c:pt idx="70">
                        <c:v>102.4</c:v>
                      </c:pt>
                      <c:pt idx="71">
                        <c:v>110.53</c:v>
                      </c:pt>
                      <c:pt idx="72">
                        <c:v>96.48</c:v>
                      </c:pt>
                      <c:pt idx="73">
                        <c:v>81.8</c:v>
                      </c:pt>
                      <c:pt idx="74">
                        <c:v>102.56</c:v>
                      </c:pt>
                      <c:pt idx="75">
                        <c:v>110.68</c:v>
                      </c:pt>
                      <c:pt idx="76">
                        <c:v>102.81</c:v>
                      </c:pt>
                      <c:pt idx="77">
                        <c:v>110.35</c:v>
                      </c:pt>
                      <c:pt idx="78">
                        <c:v>98.11</c:v>
                      </c:pt>
                      <c:pt idx="79">
                        <c:v>86.32</c:v>
                      </c:pt>
                      <c:pt idx="80">
                        <c:v>108.86</c:v>
                      </c:pt>
                      <c:pt idx="81">
                        <c:v>110.33</c:v>
                      </c:pt>
                      <c:pt idx="82">
                        <c:v>100.3</c:v>
                      </c:pt>
                      <c:pt idx="83">
                        <c:v>109.62</c:v>
                      </c:pt>
                      <c:pt idx="84">
                        <c:v>96.14</c:v>
                      </c:pt>
                      <c:pt idx="85">
                        <c:v>85.37</c:v>
                      </c:pt>
                      <c:pt idx="86">
                        <c:v>96.84</c:v>
                      </c:pt>
                      <c:pt idx="87">
                        <c:v>109.39</c:v>
                      </c:pt>
                      <c:pt idx="88">
                        <c:v>99.41</c:v>
                      </c:pt>
                      <c:pt idx="89">
                        <c:v>108.82</c:v>
                      </c:pt>
                      <c:pt idx="90">
                        <c:v>97.9</c:v>
                      </c:pt>
                      <c:pt idx="91">
                        <c:v>82.97</c:v>
                      </c:pt>
                      <c:pt idx="92">
                        <c:v>109.04</c:v>
                      </c:pt>
                      <c:pt idx="93">
                        <c:v>108.43</c:v>
                      </c:pt>
                      <c:pt idx="94">
                        <c:v>98.21</c:v>
                      </c:pt>
                      <c:pt idx="95">
                        <c:v>107.48</c:v>
                      </c:pt>
                      <c:pt idx="96">
                        <c:v>86.57</c:v>
                      </c:pt>
                      <c:pt idx="97">
                        <c:v>84.07</c:v>
                      </c:pt>
                      <c:pt idx="98">
                        <c:v>96.47</c:v>
                      </c:pt>
                      <c:pt idx="99">
                        <c:v>106.1</c:v>
                      </c:pt>
                      <c:pt idx="100">
                        <c:v>96.24</c:v>
                      </c:pt>
                      <c:pt idx="101">
                        <c:v>107.05</c:v>
                      </c:pt>
                      <c:pt idx="102">
                        <c:v>83.69</c:v>
                      </c:pt>
                      <c:pt idx="103">
                        <c:v>81.31</c:v>
                      </c:pt>
                      <c:pt idx="104">
                        <c:v>107.08</c:v>
                      </c:pt>
                      <c:pt idx="105">
                        <c:v>106.39</c:v>
                      </c:pt>
                      <c:pt idx="106">
                        <c:v>93.54</c:v>
                      </c:pt>
                      <c:pt idx="107">
                        <c:v>105.9</c:v>
                      </c:pt>
                      <c:pt idx="108">
                        <c:v>82.97</c:v>
                      </c:pt>
                      <c:pt idx="109">
                        <c:v>79.5</c:v>
                      </c:pt>
                      <c:pt idx="110">
                        <c:v>93.64</c:v>
                      </c:pt>
                      <c:pt idx="111">
                        <c:v>106.38</c:v>
                      </c:pt>
                      <c:pt idx="112">
                        <c:v>95.16</c:v>
                      </c:pt>
                      <c:pt idx="113">
                        <c:v>105.09</c:v>
                      </c:pt>
                      <c:pt idx="114">
                        <c:v>81.349999999999994</c:v>
                      </c:pt>
                      <c:pt idx="115">
                        <c:v>77.33</c:v>
                      </c:pt>
                      <c:pt idx="116">
                        <c:v>105.63</c:v>
                      </c:pt>
                      <c:pt idx="117">
                        <c:v>106.13</c:v>
                      </c:pt>
                      <c:pt idx="118">
                        <c:v>93.61</c:v>
                      </c:pt>
                      <c:pt idx="119">
                        <c:v>105.1</c:v>
                      </c:pt>
                      <c:pt idx="120">
                        <c:v>81.069999999999993</c:v>
                      </c:pt>
                      <c:pt idx="121">
                        <c:v>77.61</c:v>
                      </c:pt>
                      <c:pt idx="122">
                        <c:v>92.52</c:v>
                      </c:pt>
                      <c:pt idx="123">
                        <c:v>105.39</c:v>
                      </c:pt>
                      <c:pt idx="124">
                        <c:v>94.29</c:v>
                      </c:pt>
                      <c:pt idx="125">
                        <c:v>104.07</c:v>
                      </c:pt>
                      <c:pt idx="126">
                        <c:v>81.83</c:v>
                      </c:pt>
                      <c:pt idx="127">
                        <c:v>78.650000000000006</c:v>
                      </c:pt>
                      <c:pt idx="128">
                        <c:v>104.38</c:v>
                      </c:pt>
                      <c:pt idx="129">
                        <c:v>104.79</c:v>
                      </c:pt>
                      <c:pt idx="130">
                        <c:v>92.51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7-9583-4BB5-A323-1F554C463221}"/>
                  </c:ext>
                </c:extLst>
              </c15:ser>
            </c15:filteredLineSeries>
            <c15:filteredLineSeries>
              <c15:ser>
                <c:idx val="8"/>
                <c:order val="8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Feuil1!$A$10</c15:sqref>
                        </c15:formulaRef>
                      </c:ext>
                    </c:extLst>
                    <c:strCache>
                      <c:ptCount val="1"/>
                      <c:pt idx="0">
                        <c:v>Espagne</c:v>
                      </c:pt>
                    </c:strCache>
                  </c:strRef>
                </c:tx>
                <c:spPr>
                  <a:ln w="28575" cap="rnd">
                    <a:solidFill>
                      <a:schemeClr val="accent3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Feuil1!$B$10:$EB$10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92.31</c:v>
                      </c:pt>
                      <c:pt idx="1">
                        <c:v>90.9</c:v>
                      </c:pt>
                      <c:pt idx="2">
                        <c:v>93.36</c:v>
                      </c:pt>
                      <c:pt idx="3">
                        <c:v>100.87</c:v>
                      </c:pt>
                      <c:pt idx="4">
                        <c:v>102.82</c:v>
                      </c:pt>
                      <c:pt idx="5">
                        <c:v>102.57</c:v>
                      </c:pt>
                      <c:pt idx="6">
                        <c:v>92.32</c:v>
                      </c:pt>
                      <c:pt idx="7">
                        <c:v>91.41</c:v>
                      </c:pt>
                      <c:pt idx="8">
                        <c:v>93.65</c:v>
                      </c:pt>
                      <c:pt idx="9">
                        <c:v>99.41</c:v>
                      </c:pt>
                      <c:pt idx="10">
                        <c:v>102.08</c:v>
                      </c:pt>
                      <c:pt idx="11">
                        <c:v>101.48</c:v>
                      </c:pt>
                      <c:pt idx="12">
                        <c:v>92.13</c:v>
                      </c:pt>
                      <c:pt idx="13">
                        <c:v>90.86</c:v>
                      </c:pt>
                      <c:pt idx="14">
                        <c:v>93.1</c:v>
                      </c:pt>
                      <c:pt idx="15">
                        <c:v>100.48</c:v>
                      </c:pt>
                      <c:pt idx="16">
                        <c:v>102.68</c:v>
                      </c:pt>
                      <c:pt idx="17">
                        <c:v>102.42</c:v>
                      </c:pt>
                      <c:pt idx="18">
                        <c:v>91.83</c:v>
                      </c:pt>
                      <c:pt idx="19">
                        <c:v>90.68</c:v>
                      </c:pt>
                      <c:pt idx="20">
                        <c:v>92.96</c:v>
                      </c:pt>
                      <c:pt idx="21">
                        <c:v>98.48</c:v>
                      </c:pt>
                      <c:pt idx="22">
                        <c:v>101.85</c:v>
                      </c:pt>
                      <c:pt idx="23">
                        <c:v>101.32</c:v>
                      </c:pt>
                      <c:pt idx="24">
                        <c:v>85.48</c:v>
                      </c:pt>
                      <c:pt idx="25">
                        <c:v>83.04</c:v>
                      </c:pt>
                      <c:pt idx="26">
                        <c:v>98.32</c:v>
                      </c:pt>
                      <c:pt idx="27">
                        <c:v>102.01</c:v>
                      </c:pt>
                      <c:pt idx="28">
                        <c:v>103.49</c:v>
                      </c:pt>
                      <c:pt idx="29">
                        <c:v>103.25</c:v>
                      </c:pt>
                      <c:pt idx="30">
                        <c:v>86.92</c:v>
                      </c:pt>
                      <c:pt idx="31">
                        <c:v>85.5</c:v>
                      </c:pt>
                      <c:pt idx="32">
                        <c:v>99.65</c:v>
                      </c:pt>
                      <c:pt idx="33">
                        <c:v>101.14</c:v>
                      </c:pt>
                      <c:pt idx="34">
                        <c:v>103.1</c:v>
                      </c:pt>
                      <c:pt idx="35">
                        <c:v>101.95</c:v>
                      </c:pt>
                      <c:pt idx="36">
                        <c:v>85.78</c:v>
                      </c:pt>
                      <c:pt idx="37">
                        <c:v>83.29</c:v>
                      </c:pt>
                      <c:pt idx="38">
                        <c:v>100.11</c:v>
                      </c:pt>
                      <c:pt idx="39">
                        <c:v>102.88</c:v>
                      </c:pt>
                      <c:pt idx="40">
                        <c:v>103.98</c:v>
                      </c:pt>
                      <c:pt idx="41">
                        <c:v>103.57</c:v>
                      </c:pt>
                      <c:pt idx="42">
                        <c:v>86.41</c:v>
                      </c:pt>
                      <c:pt idx="43">
                        <c:v>84.79</c:v>
                      </c:pt>
                      <c:pt idx="44">
                        <c:v>99.97</c:v>
                      </c:pt>
                      <c:pt idx="45">
                        <c:v>102.56</c:v>
                      </c:pt>
                      <c:pt idx="46">
                        <c:v>104.81</c:v>
                      </c:pt>
                      <c:pt idx="47">
                        <c:v>103.11</c:v>
                      </c:pt>
                      <c:pt idx="48">
                        <c:v>86.37</c:v>
                      </c:pt>
                      <c:pt idx="49">
                        <c:v>83.65</c:v>
                      </c:pt>
                      <c:pt idx="50">
                        <c:v>101.12</c:v>
                      </c:pt>
                      <c:pt idx="51">
                        <c:v>103.41</c:v>
                      </c:pt>
                      <c:pt idx="52">
                        <c:v>104.88</c:v>
                      </c:pt>
                      <c:pt idx="53">
                        <c:v>104.43</c:v>
                      </c:pt>
                      <c:pt idx="54">
                        <c:v>86.95</c:v>
                      </c:pt>
                      <c:pt idx="55">
                        <c:v>85.16</c:v>
                      </c:pt>
                      <c:pt idx="56">
                        <c:v>101.23</c:v>
                      </c:pt>
                      <c:pt idx="57">
                        <c:v>103.45</c:v>
                      </c:pt>
                      <c:pt idx="58">
                        <c:v>105.8</c:v>
                      </c:pt>
                      <c:pt idx="59">
                        <c:v>104.09</c:v>
                      </c:pt>
                      <c:pt idx="60">
                        <c:v>86.56</c:v>
                      </c:pt>
                      <c:pt idx="61">
                        <c:v>83.76</c:v>
                      </c:pt>
                      <c:pt idx="62">
                        <c:v>101.74</c:v>
                      </c:pt>
                      <c:pt idx="63">
                        <c:v>105.13</c:v>
                      </c:pt>
                      <c:pt idx="64">
                        <c:v>106.14</c:v>
                      </c:pt>
                      <c:pt idx="65">
                        <c:v>105.5</c:v>
                      </c:pt>
                      <c:pt idx="66">
                        <c:v>87.42</c:v>
                      </c:pt>
                      <c:pt idx="67">
                        <c:v>85.6</c:v>
                      </c:pt>
                      <c:pt idx="68">
                        <c:v>101.01</c:v>
                      </c:pt>
                      <c:pt idx="69">
                        <c:v>104.76</c:v>
                      </c:pt>
                      <c:pt idx="70">
                        <c:v>107.26</c:v>
                      </c:pt>
                      <c:pt idx="71">
                        <c:v>105.49</c:v>
                      </c:pt>
                      <c:pt idx="72">
                        <c:v>88.02</c:v>
                      </c:pt>
                      <c:pt idx="73">
                        <c:v>85.42</c:v>
                      </c:pt>
                      <c:pt idx="74">
                        <c:v>101.66</c:v>
                      </c:pt>
                      <c:pt idx="75">
                        <c:v>105.61</c:v>
                      </c:pt>
                      <c:pt idx="76">
                        <c:v>107.43</c:v>
                      </c:pt>
                      <c:pt idx="77">
                        <c:v>106.63</c:v>
                      </c:pt>
                      <c:pt idx="78">
                        <c:v>87.66</c:v>
                      </c:pt>
                      <c:pt idx="79">
                        <c:v>85.77</c:v>
                      </c:pt>
                      <c:pt idx="80">
                        <c:v>102.18</c:v>
                      </c:pt>
                      <c:pt idx="81">
                        <c:v>105.13</c:v>
                      </c:pt>
                      <c:pt idx="82">
                        <c:v>107.63</c:v>
                      </c:pt>
                      <c:pt idx="83">
                        <c:v>105.94</c:v>
                      </c:pt>
                      <c:pt idx="84">
                        <c:v>88.28</c:v>
                      </c:pt>
                      <c:pt idx="85">
                        <c:v>85.83</c:v>
                      </c:pt>
                      <c:pt idx="86">
                        <c:v>101.55</c:v>
                      </c:pt>
                      <c:pt idx="87">
                        <c:v>106.42</c:v>
                      </c:pt>
                      <c:pt idx="88">
                        <c:v>108.93</c:v>
                      </c:pt>
                      <c:pt idx="89">
                        <c:v>108.38</c:v>
                      </c:pt>
                      <c:pt idx="90">
                        <c:v>89.5</c:v>
                      </c:pt>
                      <c:pt idx="91">
                        <c:v>87.62</c:v>
                      </c:pt>
                      <c:pt idx="92">
                        <c:v>101.59</c:v>
                      </c:pt>
                      <c:pt idx="93">
                        <c:v>105.69</c:v>
                      </c:pt>
                      <c:pt idx="94">
                        <c:v>109.08</c:v>
                      </c:pt>
                      <c:pt idx="95">
                        <c:v>107.14</c:v>
                      </c:pt>
                      <c:pt idx="96">
                        <c:v>88.98</c:v>
                      </c:pt>
                      <c:pt idx="97">
                        <c:v>86.51</c:v>
                      </c:pt>
                      <c:pt idx="98">
                        <c:v>101.9</c:v>
                      </c:pt>
                      <c:pt idx="99">
                        <c:v>107.4</c:v>
                      </c:pt>
                      <c:pt idx="100">
                        <c:v>110.1</c:v>
                      </c:pt>
                      <c:pt idx="101">
                        <c:v>109.52</c:v>
                      </c:pt>
                      <c:pt idx="102">
                        <c:v>90.8</c:v>
                      </c:pt>
                      <c:pt idx="103">
                        <c:v>88.94</c:v>
                      </c:pt>
                      <c:pt idx="104">
                        <c:v>102.78</c:v>
                      </c:pt>
                      <c:pt idx="105">
                        <c:v>106.6</c:v>
                      </c:pt>
                      <c:pt idx="106">
                        <c:v>109.56</c:v>
                      </c:pt>
                      <c:pt idx="107">
                        <c:v>107.86</c:v>
                      </c:pt>
                      <c:pt idx="108">
                        <c:v>89.88</c:v>
                      </c:pt>
                      <c:pt idx="109">
                        <c:v>87.39</c:v>
                      </c:pt>
                      <c:pt idx="110">
                        <c:v>103.42</c:v>
                      </c:pt>
                      <c:pt idx="111">
                        <c:v>108.98</c:v>
                      </c:pt>
                      <c:pt idx="112">
                        <c:v>111.82</c:v>
                      </c:pt>
                      <c:pt idx="113">
                        <c:v>110.96</c:v>
                      </c:pt>
                      <c:pt idx="114">
                        <c:v>91.9</c:v>
                      </c:pt>
                      <c:pt idx="115">
                        <c:v>89.95</c:v>
                      </c:pt>
                      <c:pt idx="116">
                        <c:v>102.1</c:v>
                      </c:pt>
                      <c:pt idx="117">
                        <c:v>106.68</c:v>
                      </c:pt>
                      <c:pt idx="118">
                        <c:v>110.9</c:v>
                      </c:pt>
                      <c:pt idx="119">
                        <c:v>109.11</c:v>
                      </c:pt>
                      <c:pt idx="120">
                        <c:v>90.85</c:v>
                      </c:pt>
                      <c:pt idx="121">
                        <c:v>88.61</c:v>
                      </c:pt>
                      <c:pt idx="122">
                        <c:v>104.23</c:v>
                      </c:pt>
                      <c:pt idx="123">
                        <c:v>110.43</c:v>
                      </c:pt>
                      <c:pt idx="124">
                        <c:v>113.17</c:v>
                      </c:pt>
                      <c:pt idx="125">
                        <c:v>112.16</c:v>
                      </c:pt>
                      <c:pt idx="126">
                        <c:v>93.25</c:v>
                      </c:pt>
                      <c:pt idx="127">
                        <c:v>91.33</c:v>
                      </c:pt>
                      <c:pt idx="128">
                        <c:v>103.27</c:v>
                      </c:pt>
                      <c:pt idx="129">
                        <c:v>108.49</c:v>
                      </c:pt>
                      <c:pt idx="130">
                        <c:v>112.29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8-9583-4BB5-A323-1F554C463221}"/>
                  </c:ext>
                </c:extLst>
              </c15:ser>
            </c15:filteredLineSeries>
            <c15:filteredLineSeries>
              <c15:ser>
                <c:idx val="9"/>
                <c:order val="9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Feuil1!$A$11</c15:sqref>
                        </c15:formulaRef>
                      </c:ext>
                    </c:extLst>
                    <c:strCache>
                      <c:ptCount val="1"/>
                      <c:pt idx="0">
                        <c:v>France</c:v>
                      </c:pt>
                    </c:strCache>
                  </c:strRef>
                </c:tx>
                <c:spPr>
                  <a:ln w="28575" cap="rnd">
                    <a:solidFill>
                      <a:schemeClr val="accent4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Feuil1!$B$11:$EB$11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86.61</c:v>
                      </c:pt>
                      <c:pt idx="1">
                        <c:v>85.16</c:v>
                      </c:pt>
                      <c:pt idx="2">
                        <c:v>92.55</c:v>
                      </c:pt>
                      <c:pt idx="3">
                        <c:v>94.17</c:v>
                      </c:pt>
                      <c:pt idx="4">
                        <c:v>94.44</c:v>
                      </c:pt>
                      <c:pt idx="5">
                        <c:v>94.98</c:v>
                      </c:pt>
                      <c:pt idx="6">
                        <c:v>85.35</c:v>
                      </c:pt>
                      <c:pt idx="7">
                        <c:v>88.41</c:v>
                      </c:pt>
                      <c:pt idx="8">
                        <c:v>94.02</c:v>
                      </c:pt>
                      <c:pt idx="9">
                        <c:v>95.11</c:v>
                      </c:pt>
                      <c:pt idx="10">
                        <c:v>95.08</c:v>
                      </c:pt>
                      <c:pt idx="11">
                        <c:v>95.52</c:v>
                      </c:pt>
                      <c:pt idx="12">
                        <c:v>87.23</c:v>
                      </c:pt>
                      <c:pt idx="13">
                        <c:v>86.71</c:v>
                      </c:pt>
                      <c:pt idx="14">
                        <c:v>93.62</c:v>
                      </c:pt>
                      <c:pt idx="15">
                        <c:v>94.96</c:v>
                      </c:pt>
                      <c:pt idx="16">
                        <c:v>95.47</c:v>
                      </c:pt>
                      <c:pt idx="17">
                        <c:v>94.91</c:v>
                      </c:pt>
                      <c:pt idx="18">
                        <c:v>85.06</c:v>
                      </c:pt>
                      <c:pt idx="19">
                        <c:v>92.08</c:v>
                      </c:pt>
                      <c:pt idx="20">
                        <c:v>96.12</c:v>
                      </c:pt>
                      <c:pt idx="21">
                        <c:v>96.37</c:v>
                      </c:pt>
                      <c:pt idx="22">
                        <c:v>96.48</c:v>
                      </c:pt>
                      <c:pt idx="23">
                        <c:v>96.76</c:v>
                      </c:pt>
                      <c:pt idx="24">
                        <c:v>85.4</c:v>
                      </c:pt>
                      <c:pt idx="25">
                        <c:v>89.83</c:v>
                      </c:pt>
                      <c:pt idx="26">
                        <c:v>95.64</c:v>
                      </c:pt>
                      <c:pt idx="27">
                        <c:v>96.88</c:v>
                      </c:pt>
                      <c:pt idx="28">
                        <c:v>97.07</c:v>
                      </c:pt>
                      <c:pt idx="29">
                        <c:v>97.24</c:v>
                      </c:pt>
                      <c:pt idx="30">
                        <c:v>86.79</c:v>
                      </c:pt>
                      <c:pt idx="31">
                        <c:v>91.69</c:v>
                      </c:pt>
                      <c:pt idx="32">
                        <c:v>97.1</c:v>
                      </c:pt>
                      <c:pt idx="33">
                        <c:v>97.85</c:v>
                      </c:pt>
                      <c:pt idx="34">
                        <c:v>97.65</c:v>
                      </c:pt>
                      <c:pt idx="35">
                        <c:v>98.21</c:v>
                      </c:pt>
                      <c:pt idx="36">
                        <c:v>90.09</c:v>
                      </c:pt>
                      <c:pt idx="37">
                        <c:v>88.07</c:v>
                      </c:pt>
                      <c:pt idx="38">
                        <c:v>96.67</c:v>
                      </c:pt>
                      <c:pt idx="39">
                        <c:v>98.03</c:v>
                      </c:pt>
                      <c:pt idx="40">
                        <c:v>99.12</c:v>
                      </c:pt>
                      <c:pt idx="41">
                        <c:v>97.81</c:v>
                      </c:pt>
                      <c:pt idx="42">
                        <c:v>85.36</c:v>
                      </c:pt>
                      <c:pt idx="43">
                        <c:v>92.61</c:v>
                      </c:pt>
                      <c:pt idx="44">
                        <c:v>97.59</c:v>
                      </c:pt>
                      <c:pt idx="45">
                        <c:v>99.47</c:v>
                      </c:pt>
                      <c:pt idx="46">
                        <c:v>99.23</c:v>
                      </c:pt>
                      <c:pt idx="47">
                        <c:v>100.35</c:v>
                      </c:pt>
                      <c:pt idx="48">
                        <c:v>90.23</c:v>
                      </c:pt>
                      <c:pt idx="49">
                        <c:v>89.7</c:v>
                      </c:pt>
                      <c:pt idx="50">
                        <c:v>97.82</c:v>
                      </c:pt>
                      <c:pt idx="51">
                        <c:v>99.57</c:v>
                      </c:pt>
                      <c:pt idx="52">
                        <c:v>100.1</c:v>
                      </c:pt>
                      <c:pt idx="53">
                        <c:v>100.49</c:v>
                      </c:pt>
                      <c:pt idx="54">
                        <c:v>87.94</c:v>
                      </c:pt>
                      <c:pt idx="55">
                        <c:v>92.92</c:v>
                      </c:pt>
                      <c:pt idx="56">
                        <c:v>99.75</c:v>
                      </c:pt>
                      <c:pt idx="57">
                        <c:v>101.11</c:v>
                      </c:pt>
                      <c:pt idx="58">
                        <c:v>100.71</c:v>
                      </c:pt>
                      <c:pt idx="59">
                        <c:v>101.87</c:v>
                      </c:pt>
                      <c:pt idx="60">
                        <c:v>90.55</c:v>
                      </c:pt>
                      <c:pt idx="61">
                        <c:v>90.03</c:v>
                      </c:pt>
                      <c:pt idx="62">
                        <c:v>100.48</c:v>
                      </c:pt>
                      <c:pt idx="63">
                        <c:v>102.01</c:v>
                      </c:pt>
                      <c:pt idx="64">
                        <c:v>102.9</c:v>
                      </c:pt>
                      <c:pt idx="65">
                        <c:v>102.73</c:v>
                      </c:pt>
                      <c:pt idx="66">
                        <c:v>89</c:v>
                      </c:pt>
                      <c:pt idx="67">
                        <c:v>95.08</c:v>
                      </c:pt>
                      <c:pt idx="68">
                        <c:v>101.93</c:v>
                      </c:pt>
                      <c:pt idx="69">
                        <c:v>102.91</c:v>
                      </c:pt>
                      <c:pt idx="70">
                        <c:v>103.26</c:v>
                      </c:pt>
                      <c:pt idx="71">
                        <c:v>103.93</c:v>
                      </c:pt>
                      <c:pt idx="72">
                        <c:v>88.03</c:v>
                      </c:pt>
                      <c:pt idx="73">
                        <c:v>93.94</c:v>
                      </c:pt>
                      <c:pt idx="74">
                        <c:v>102.15</c:v>
                      </c:pt>
                      <c:pt idx="75">
                        <c:v>103.24</c:v>
                      </c:pt>
                      <c:pt idx="76">
                        <c:v>103.55</c:v>
                      </c:pt>
                      <c:pt idx="77">
                        <c:v>102.15</c:v>
                      </c:pt>
                      <c:pt idx="78">
                        <c:v>89.21</c:v>
                      </c:pt>
                      <c:pt idx="79">
                        <c:v>96.71</c:v>
                      </c:pt>
                      <c:pt idx="80">
                        <c:v>103.5</c:v>
                      </c:pt>
                      <c:pt idx="81">
                        <c:v>104.14</c:v>
                      </c:pt>
                      <c:pt idx="82">
                        <c:v>104.52</c:v>
                      </c:pt>
                      <c:pt idx="83">
                        <c:v>104.88</c:v>
                      </c:pt>
                      <c:pt idx="84">
                        <c:v>89.53</c:v>
                      </c:pt>
                      <c:pt idx="85">
                        <c:v>94.08</c:v>
                      </c:pt>
                      <c:pt idx="86">
                        <c:v>102.34</c:v>
                      </c:pt>
                      <c:pt idx="87">
                        <c:v>102.96</c:v>
                      </c:pt>
                      <c:pt idx="88">
                        <c:v>104.03</c:v>
                      </c:pt>
                      <c:pt idx="89">
                        <c:v>102.03</c:v>
                      </c:pt>
                      <c:pt idx="90">
                        <c:v>89.91</c:v>
                      </c:pt>
                      <c:pt idx="91">
                        <c:v>97.63</c:v>
                      </c:pt>
                      <c:pt idx="92">
                        <c:v>104.27</c:v>
                      </c:pt>
                      <c:pt idx="93">
                        <c:v>104.34</c:v>
                      </c:pt>
                      <c:pt idx="94">
                        <c:v>104.03</c:v>
                      </c:pt>
                      <c:pt idx="95">
                        <c:v>104.86</c:v>
                      </c:pt>
                      <c:pt idx="96">
                        <c:v>88.62</c:v>
                      </c:pt>
                      <c:pt idx="97">
                        <c:v>93.26</c:v>
                      </c:pt>
                      <c:pt idx="98">
                        <c:v>101.42</c:v>
                      </c:pt>
                      <c:pt idx="99">
                        <c:v>103.09</c:v>
                      </c:pt>
                      <c:pt idx="100">
                        <c:v>104.65</c:v>
                      </c:pt>
                      <c:pt idx="101">
                        <c:v>101.39</c:v>
                      </c:pt>
                      <c:pt idx="102">
                        <c:v>87.44</c:v>
                      </c:pt>
                      <c:pt idx="103">
                        <c:v>92.67</c:v>
                      </c:pt>
                      <c:pt idx="104">
                        <c:v>102.93</c:v>
                      </c:pt>
                      <c:pt idx="105">
                        <c:v>104.14</c:v>
                      </c:pt>
                      <c:pt idx="106">
                        <c:v>104.02</c:v>
                      </c:pt>
                      <c:pt idx="107">
                        <c:v>104.55</c:v>
                      </c:pt>
                      <c:pt idx="108">
                        <c:v>90.75</c:v>
                      </c:pt>
                      <c:pt idx="109">
                        <c:v>88.39</c:v>
                      </c:pt>
                      <c:pt idx="110">
                        <c:v>99.71</c:v>
                      </c:pt>
                      <c:pt idx="111">
                        <c:v>102.65</c:v>
                      </c:pt>
                      <c:pt idx="112">
                        <c:v>104.27</c:v>
                      </c:pt>
                      <c:pt idx="113">
                        <c:v>104.07</c:v>
                      </c:pt>
                      <c:pt idx="114">
                        <c:v>90.06</c:v>
                      </c:pt>
                      <c:pt idx="115">
                        <c:v>92.02</c:v>
                      </c:pt>
                      <c:pt idx="116">
                        <c:v>101.69</c:v>
                      </c:pt>
                      <c:pt idx="117">
                        <c:v>103.3</c:v>
                      </c:pt>
                      <c:pt idx="118">
                        <c:v>103.84</c:v>
                      </c:pt>
                      <c:pt idx="119">
                        <c:v>104.46</c:v>
                      </c:pt>
                      <c:pt idx="120">
                        <c:v>93.14</c:v>
                      </c:pt>
                      <c:pt idx="121">
                        <c:v>91.1</c:v>
                      </c:pt>
                      <c:pt idx="122">
                        <c:v>100.34</c:v>
                      </c:pt>
                      <c:pt idx="123">
                        <c:v>102.75</c:v>
                      </c:pt>
                      <c:pt idx="124">
                        <c:v>104.28</c:v>
                      </c:pt>
                      <c:pt idx="125">
                        <c:v>104.05</c:v>
                      </c:pt>
                      <c:pt idx="126">
                        <c:v>91.35</c:v>
                      </c:pt>
                      <c:pt idx="127">
                        <c:v>93.31</c:v>
                      </c:pt>
                      <c:pt idx="128">
                        <c:v>102.73</c:v>
                      </c:pt>
                      <c:pt idx="129">
                        <c:v>104.4</c:v>
                      </c:pt>
                      <c:pt idx="130">
                        <c:v>104.01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9-9583-4BB5-A323-1F554C463221}"/>
                  </c:ext>
                </c:extLst>
              </c15:ser>
            </c15:filteredLineSeries>
            <c15:filteredLineSeries>
              <c15:ser>
                <c:idx val="10"/>
                <c:order val="10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Feuil1!$A$12</c15:sqref>
                        </c15:formulaRef>
                      </c:ext>
                    </c:extLst>
                    <c:strCache>
                      <c:ptCount val="1"/>
                      <c:pt idx="0">
                        <c:v>Croatie</c:v>
                      </c:pt>
                    </c:strCache>
                  </c:strRef>
                </c:tx>
                <c:spPr>
                  <a:ln w="28575" cap="rnd">
                    <a:solidFill>
                      <a:schemeClr val="accent5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Feuil1!$B$12:$EB$12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107.73</c:v>
                      </c:pt>
                      <c:pt idx="1">
                        <c:v>106.49</c:v>
                      </c:pt>
                      <c:pt idx="2">
                        <c:v>110.89</c:v>
                      </c:pt>
                      <c:pt idx="3">
                        <c:v>113.79</c:v>
                      </c:pt>
                      <c:pt idx="4">
                        <c:v>116.34</c:v>
                      </c:pt>
                      <c:pt idx="5">
                        <c:v>117.55</c:v>
                      </c:pt>
                      <c:pt idx="6">
                        <c:v>110.07</c:v>
                      </c:pt>
                      <c:pt idx="7">
                        <c:v>109.01</c:v>
                      </c:pt>
                      <c:pt idx="8">
                        <c:v>111.18</c:v>
                      </c:pt>
                      <c:pt idx="9">
                        <c:v>115.95</c:v>
                      </c:pt>
                      <c:pt idx="10">
                        <c:v>119.4</c:v>
                      </c:pt>
                      <c:pt idx="11">
                        <c:v>113.51</c:v>
                      </c:pt>
                      <c:pt idx="12">
                        <c:v>106.74</c:v>
                      </c:pt>
                      <c:pt idx="13">
                        <c:v>105.92</c:v>
                      </c:pt>
                      <c:pt idx="14">
                        <c:v>112.25</c:v>
                      </c:pt>
                      <c:pt idx="15">
                        <c:v>118.43</c:v>
                      </c:pt>
                      <c:pt idx="16">
                        <c:v>119.94</c:v>
                      </c:pt>
                      <c:pt idx="17">
                        <c:v>120.67</c:v>
                      </c:pt>
                      <c:pt idx="18">
                        <c:v>108.77</c:v>
                      </c:pt>
                      <c:pt idx="19">
                        <c:v>104.8</c:v>
                      </c:pt>
                      <c:pt idx="20">
                        <c:v>111.69</c:v>
                      </c:pt>
                      <c:pt idx="21">
                        <c:v>116.19</c:v>
                      </c:pt>
                      <c:pt idx="22">
                        <c:v>117.34</c:v>
                      </c:pt>
                      <c:pt idx="23">
                        <c:v>108.27</c:v>
                      </c:pt>
                      <c:pt idx="24">
                        <c:v>98.87</c:v>
                      </c:pt>
                      <c:pt idx="25">
                        <c:v>101.41</c:v>
                      </c:pt>
                      <c:pt idx="26">
                        <c:v>107.39</c:v>
                      </c:pt>
                      <c:pt idx="27">
                        <c:v>113.67</c:v>
                      </c:pt>
                      <c:pt idx="28">
                        <c:v>115.37</c:v>
                      </c:pt>
                      <c:pt idx="29">
                        <c:v>114.73</c:v>
                      </c:pt>
                      <c:pt idx="30">
                        <c:v>103.64</c:v>
                      </c:pt>
                      <c:pt idx="31">
                        <c:v>100.77</c:v>
                      </c:pt>
                      <c:pt idx="32">
                        <c:v>108.26</c:v>
                      </c:pt>
                      <c:pt idx="33">
                        <c:v>110.95</c:v>
                      </c:pt>
                      <c:pt idx="34">
                        <c:v>113.53</c:v>
                      </c:pt>
                      <c:pt idx="35">
                        <c:v>109.56</c:v>
                      </c:pt>
                      <c:pt idx="36">
                        <c:v>101.52</c:v>
                      </c:pt>
                      <c:pt idx="37">
                        <c:v>98.74</c:v>
                      </c:pt>
                      <c:pt idx="38">
                        <c:v>102.94</c:v>
                      </c:pt>
                      <c:pt idx="39">
                        <c:v>108.28</c:v>
                      </c:pt>
                      <c:pt idx="40">
                        <c:v>111.79</c:v>
                      </c:pt>
                      <c:pt idx="41">
                        <c:v>110.54</c:v>
                      </c:pt>
                      <c:pt idx="42">
                        <c:v>97.22</c:v>
                      </c:pt>
                      <c:pt idx="43">
                        <c:v>92.95</c:v>
                      </c:pt>
                      <c:pt idx="44">
                        <c:v>97.72</c:v>
                      </c:pt>
                      <c:pt idx="45">
                        <c:v>108.74</c:v>
                      </c:pt>
                      <c:pt idx="46">
                        <c:v>111.47</c:v>
                      </c:pt>
                      <c:pt idx="47">
                        <c:v>106.13</c:v>
                      </c:pt>
                      <c:pt idx="48">
                        <c:v>96.78</c:v>
                      </c:pt>
                      <c:pt idx="49">
                        <c:v>93.38</c:v>
                      </c:pt>
                      <c:pt idx="50">
                        <c:v>96.19</c:v>
                      </c:pt>
                      <c:pt idx="51">
                        <c:v>106.28</c:v>
                      </c:pt>
                      <c:pt idx="52">
                        <c:v>108.9</c:v>
                      </c:pt>
                      <c:pt idx="53">
                        <c:v>105.34</c:v>
                      </c:pt>
                      <c:pt idx="54">
                        <c:v>94.15</c:v>
                      </c:pt>
                      <c:pt idx="55">
                        <c:v>92.11</c:v>
                      </c:pt>
                      <c:pt idx="56">
                        <c:v>98.53</c:v>
                      </c:pt>
                      <c:pt idx="57">
                        <c:v>110.67</c:v>
                      </c:pt>
                      <c:pt idx="58">
                        <c:v>112.44</c:v>
                      </c:pt>
                      <c:pt idx="59">
                        <c:v>105.75</c:v>
                      </c:pt>
                      <c:pt idx="60">
                        <c:v>98.47</c:v>
                      </c:pt>
                      <c:pt idx="61">
                        <c:v>97.13</c:v>
                      </c:pt>
                      <c:pt idx="62">
                        <c:v>97.71</c:v>
                      </c:pt>
                      <c:pt idx="63">
                        <c:v>105.22</c:v>
                      </c:pt>
                      <c:pt idx="64">
                        <c:v>107.02</c:v>
                      </c:pt>
                      <c:pt idx="65">
                        <c:v>104.13</c:v>
                      </c:pt>
                      <c:pt idx="66">
                        <c:v>95.5</c:v>
                      </c:pt>
                      <c:pt idx="67">
                        <c:v>92.62</c:v>
                      </c:pt>
                      <c:pt idx="68">
                        <c:v>97.9</c:v>
                      </c:pt>
                      <c:pt idx="69">
                        <c:v>104.91</c:v>
                      </c:pt>
                      <c:pt idx="70">
                        <c:v>106.55</c:v>
                      </c:pt>
                      <c:pt idx="71">
                        <c:v>98.06</c:v>
                      </c:pt>
                      <c:pt idx="72">
                        <c:v>91.93</c:v>
                      </c:pt>
                      <c:pt idx="73">
                        <c:v>90.48</c:v>
                      </c:pt>
                      <c:pt idx="74">
                        <c:v>97.97</c:v>
                      </c:pt>
                      <c:pt idx="75">
                        <c:v>103.05</c:v>
                      </c:pt>
                      <c:pt idx="76">
                        <c:v>103.19</c:v>
                      </c:pt>
                      <c:pt idx="77">
                        <c:v>101.5</c:v>
                      </c:pt>
                      <c:pt idx="78">
                        <c:v>94.36</c:v>
                      </c:pt>
                      <c:pt idx="79">
                        <c:v>91.59</c:v>
                      </c:pt>
                      <c:pt idx="80">
                        <c:v>97.6</c:v>
                      </c:pt>
                      <c:pt idx="81">
                        <c:v>105.76</c:v>
                      </c:pt>
                      <c:pt idx="82">
                        <c:v>106.16</c:v>
                      </c:pt>
                      <c:pt idx="83">
                        <c:v>100.1</c:v>
                      </c:pt>
                      <c:pt idx="84">
                        <c:v>94.22</c:v>
                      </c:pt>
                      <c:pt idx="85">
                        <c:v>92.25</c:v>
                      </c:pt>
                      <c:pt idx="86">
                        <c:v>98.51</c:v>
                      </c:pt>
                      <c:pt idx="87">
                        <c:v>104.15</c:v>
                      </c:pt>
                      <c:pt idx="88">
                        <c:v>106.34</c:v>
                      </c:pt>
                      <c:pt idx="89">
                        <c:v>103.54</c:v>
                      </c:pt>
                      <c:pt idx="90">
                        <c:v>95.62</c:v>
                      </c:pt>
                      <c:pt idx="91">
                        <c:v>92.97</c:v>
                      </c:pt>
                      <c:pt idx="92">
                        <c:v>99.5</c:v>
                      </c:pt>
                      <c:pt idx="93">
                        <c:v>106.73</c:v>
                      </c:pt>
                      <c:pt idx="94">
                        <c:v>106.49</c:v>
                      </c:pt>
                      <c:pt idx="95">
                        <c:v>99.69</c:v>
                      </c:pt>
                      <c:pt idx="96">
                        <c:v>92.97</c:v>
                      </c:pt>
                      <c:pt idx="97">
                        <c:v>90.79</c:v>
                      </c:pt>
                      <c:pt idx="98">
                        <c:v>99.62</c:v>
                      </c:pt>
                      <c:pt idx="99">
                        <c:v>105.24</c:v>
                      </c:pt>
                      <c:pt idx="100">
                        <c:v>104.6</c:v>
                      </c:pt>
                      <c:pt idx="101">
                        <c:v>100.76</c:v>
                      </c:pt>
                      <c:pt idx="102">
                        <c:v>91.47</c:v>
                      </c:pt>
                      <c:pt idx="103">
                        <c:v>88.51</c:v>
                      </c:pt>
                      <c:pt idx="104">
                        <c:v>99.84</c:v>
                      </c:pt>
                      <c:pt idx="105">
                        <c:v>109.28</c:v>
                      </c:pt>
                      <c:pt idx="106">
                        <c:v>109.18</c:v>
                      </c:pt>
                      <c:pt idx="107">
                        <c:v>100.49</c:v>
                      </c:pt>
                      <c:pt idx="108">
                        <c:v>92.9</c:v>
                      </c:pt>
                      <c:pt idx="109">
                        <c:v>90.74</c:v>
                      </c:pt>
                      <c:pt idx="110">
                        <c:v>98.4</c:v>
                      </c:pt>
                      <c:pt idx="111">
                        <c:v>108.66</c:v>
                      </c:pt>
                      <c:pt idx="112">
                        <c:v>106.91</c:v>
                      </c:pt>
                      <c:pt idx="113">
                        <c:v>105.83</c:v>
                      </c:pt>
                      <c:pt idx="114">
                        <c:v>93.84</c:v>
                      </c:pt>
                      <c:pt idx="115">
                        <c:v>89.09</c:v>
                      </c:pt>
                      <c:pt idx="116">
                        <c:v>96.88</c:v>
                      </c:pt>
                      <c:pt idx="117">
                        <c:v>109.56</c:v>
                      </c:pt>
                      <c:pt idx="118">
                        <c:v>107.74</c:v>
                      </c:pt>
                      <c:pt idx="119">
                        <c:v>101.15</c:v>
                      </c:pt>
                      <c:pt idx="120">
                        <c:v>90.14</c:v>
                      </c:pt>
                      <c:pt idx="121">
                        <c:v>88.08</c:v>
                      </c:pt>
                      <c:pt idx="122">
                        <c:v>96.43</c:v>
                      </c:pt>
                      <c:pt idx="123">
                        <c:v>105.67</c:v>
                      </c:pt>
                      <c:pt idx="124">
                        <c:v>106.24</c:v>
                      </c:pt>
                      <c:pt idx="125">
                        <c:v>103.01</c:v>
                      </c:pt>
                      <c:pt idx="126">
                        <c:v>90.62</c:v>
                      </c:pt>
                      <c:pt idx="127">
                        <c:v>88.86</c:v>
                      </c:pt>
                      <c:pt idx="128">
                        <c:v>94.7</c:v>
                      </c:pt>
                      <c:pt idx="129">
                        <c:v>106.64</c:v>
                      </c:pt>
                      <c:pt idx="130">
                        <c:v>106.5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A-9583-4BB5-A323-1F554C463221}"/>
                  </c:ext>
                </c:extLst>
              </c15:ser>
            </c15:filteredLineSeries>
            <c15:filteredLineSeries>
              <c15:ser>
                <c:idx val="11"/>
                <c:order val="1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Feuil1!$A$13</c15:sqref>
                        </c15:formulaRef>
                      </c:ext>
                    </c:extLst>
                    <c:strCache>
                      <c:ptCount val="1"/>
                      <c:pt idx="0">
                        <c:v>Italy</c:v>
                      </c:pt>
                    </c:strCache>
                  </c:strRef>
                </c:tx>
                <c:spPr>
                  <a:ln w="28575" cap="rnd">
                    <a:solidFill>
                      <a:schemeClr val="accent6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Feuil1!$B$13:$EB$13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90.7</c:v>
                      </c:pt>
                      <c:pt idx="1">
                        <c:v>88.7</c:v>
                      </c:pt>
                      <c:pt idx="2">
                        <c:v>99</c:v>
                      </c:pt>
                      <c:pt idx="3">
                        <c:v>102.4</c:v>
                      </c:pt>
                      <c:pt idx="4">
                        <c:v>102.5</c:v>
                      </c:pt>
                      <c:pt idx="5">
                        <c:v>102.8</c:v>
                      </c:pt>
                      <c:pt idx="6">
                        <c:v>89.7</c:v>
                      </c:pt>
                      <c:pt idx="7">
                        <c:v>88.5</c:v>
                      </c:pt>
                      <c:pt idx="8">
                        <c:v>96.8</c:v>
                      </c:pt>
                      <c:pt idx="9">
                        <c:v>103.4</c:v>
                      </c:pt>
                      <c:pt idx="10">
                        <c:v>103.4</c:v>
                      </c:pt>
                      <c:pt idx="11">
                        <c:v>103.4</c:v>
                      </c:pt>
                      <c:pt idx="12">
                        <c:v>91.8</c:v>
                      </c:pt>
                      <c:pt idx="13">
                        <c:v>91.1</c:v>
                      </c:pt>
                      <c:pt idx="14">
                        <c:v>99.5</c:v>
                      </c:pt>
                      <c:pt idx="15">
                        <c:v>103.8</c:v>
                      </c:pt>
                      <c:pt idx="16">
                        <c:v>103.9</c:v>
                      </c:pt>
                      <c:pt idx="17">
                        <c:v>103.6</c:v>
                      </c:pt>
                      <c:pt idx="18">
                        <c:v>92</c:v>
                      </c:pt>
                      <c:pt idx="19">
                        <c:v>90.2</c:v>
                      </c:pt>
                      <c:pt idx="20">
                        <c:v>100.1</c:v>
                      </c:pt>
                      <c:pt idx="21">
                        <c:v>104.2</c:v>
                      </c:pt>
                      <c:pt idx="22">
                        <c:v>104.5</c:v>
                      </c:pt>
                      <c:pt idx="23">
                        <c:v>104.5</c:v>
                      </c:pt>
                      <c:pt idx="24">
                        <c:v>92.2</c:v>
                      </c:pt>
                      <c:pt idx="25">
                        <c:v>90.7</c:v>
                      </c:pt>
                      <c:pt idx="26">
                        <c:v>98.7</c:v>
                      </c:pt>
                      <c:pt idx="27">
                        <c:v>104.4</c:v>
                      </c:pt>
                      <c:pt idx="28">
                        <c:v>104.8</c:v>
                      </c:pt>
                      <c:pt idx="29">
                        <c:v>104.8</c:v>
                      </c:pt>
                      <c:pt idx="30">
                        <c:v>92.6</c:v>
                      </c:pt>
                      <c:pt idx="31">
                        <c:v>92</c:v>
                      </c:pt>
                      <c:pt idx="32">
                        <c:v>99.6</c:v>
                      </c:pt>
                      <c:pt idx="33">
                        <c:v>105.2</c:v>
                      </c:pt>
                      <c:pt idx="34">
                        <c:v>105.3</c:v>
                      </c:pt>
                      <c:pt idx="35">
                        <c:v>105.3</c:v>
                      </c:pt>
                      <c:pt idx="36">
                        <c:v>84.7</c:v>
                      </c:pt>
                      <c:pt idx="37">
                        <c:v>82.4</c:v>
                      </c:pt>
                      <c:pt idx="38">
                        <c:v>100.9</c:v>
                      </c:pt>
                      <c:pt idx="39">
                        <c:v>106</c:v>
                      </c:pt>
                      <c:pt idx="40">
                        <c:v>106.1</c:v>
                      </c:pt>
                      <c:pt idx="41">
                        <c:v>106.2</c:v>
                      </c:pt>
                      <c:pt idx="42">
                        <c:v>83.4</c:v>
                      </c:pt>
                      <c:pt idx="43">
                        <c:v>81.3</c:v>
                      </c:pt>
                      <c:pt idx="44">
                        <c:v>103</c:v>
                      </c:pt>
                      <c:pt idx="45">
                        <c:v>107.3</c:v>
                      </c:pt>
                      <c:pt idx="46">
                        <c:v>107.5</c:v>
                      </c:pt>
                      <c:pt idx="47">
                        <c:v>107.3</c:v>
                      </c:pt>
                      <c:pt idx="48">
                        <c:v>86.1</c:v>
                      </c:pt>
                      <c:pt idx="49">
                        <c:v>84</c:v>
                      </c:pt>
                      <c:pt idx="50">
                        <c:v>103.5</c:v>
                      </c:pt>
                      <c:pt idx="51">
                        <c:v>107.9</c:v>
                      </c:pt>
                      <c:pt idx="52">
                        <c:v>108.4</c:v>
                      </c:pt>
                      <c:pt idx="53">
                        <c:v>108.2</c:v>
                      </c:pt>
                      <c:pt idx="54">
                        <c:v>89.4</c:v>
                      </c:pt>
                      <c:pt idx="55">
                        <c:v>84.7</c:v>
                      </c:pt>
                      <c:pt idx="56">
                        <c:v>104.1</c:v>
                      </c:pt>
                      <c:pt idx="57">
                        <c:v>108.4</c:v>
                      </c:pt>
                      <c:pt idx="58">
                        <c:v>108.7</c:v>
                      </c:pt>
                      <c:pt idx="59">
                        <c:v>108.3</c:v>
                      </c:pt>
                      <c:pt idx="60">
                        <c:v>85</c:v>
                      </c:pt>
                      <c:pt idx="61">
                        <c:v>82.7</c:v>
                      </c:pt>
                      <c:pt idx="62">
                        <c:v>101.9</c:v>
                      </c:pt>
                      <c:pt idx="63">
                        <c:v>108.5</c:v>
                      </c:pt>
                      <c:pt idx="64">
                        <c:v>108.5</c:v>
                      </c:pt>
                      <c:pt idx="65">
                        <c:v>108.4</c:v>
                      </c:pt>
                      <c:pt idx="66">
                        <c:v>88.1</c:v>
                      </c:pt>
                      <c:pt idx="67">
                        <c:v>83.8</c:v>
                      </c:pt>
                      <c:pt idx="68">
                        <c:v>103.5</c:v>
                      </c:pt>
                      <c:pt idx="69">
                        <c:v>109.3</c:v>
                      </c:pt>
                      <c:pt idx="70">
                        <c:v>109.2</c:v>
                      </c:pt>
                      <c:pt idx="71">
                        <c:v>109.1</c:v>
                      </c:pt>
                      <c:pt idx="72">
                        <c:v>85</c:v>
                      </c:pt>
                      <c:pt idx="73">
                        <c:v>81.8</c:v>
                      </c:pt>
                      <c:pt idx="74">
                        <c:v>102.6</c:v>
                      </c:pt>
                      <c:pt idx="75">
                        <c:v>109.4</c:v>
                      </c:pt>
                      <c:pt idx="76">
                        <c:v>109.2</c:v>
                      </c:pt>
                      <c:pt idx="77">
                        <c:v>109</c:v>
                      </c:pt>
                      <c:pt idx="78">
                        <c:v>87.5</c:v>
                      </c:pt>
                      <c:pt idx="79">
                        <c:v>82.5</c:v>
                      </c:pt>
                      <c:pt idx="80">
                        <c:v>104.3</c:v>
                      </c:pt>
                      <c:pt idx="81">
                        <c:v>109.7</c:v>
                      </c:pt>
                      <c:pt idx="82">
                        <c:v>109.7</c:v>
                      </c:pt>
                      <c:pt idx="83">
                        <c:v>109.6</c:v>
                      </c:pt>
                      <c:pt idx="84">
                        <c:v>83.7</c:v>
                      </c:pt>
                      <c:pt idx="85">
                        <c:v>81.5</c:v>
                      </c:pt>
                      <c:pt idx="86">
                        <c:v>103</c:v>
                      </c:pt>
                      <c:pt idx="87">
                        <c:v>109.7</c:v>
                      </c:pt>
                      <c:pt idx="88">
                        <c:v>109.7</c:v>
                      </c:pt>
                      <c:pt idx="89">
                        <c:v>109.8</c:v>
                      </c:pt>
                      <c:pt idx="90">
                        <c:v>86.9</c:v>
                      </c:pt>
                      <c:pt idx="91">
                        <c:v>82.2</c:v>
                      </c:pt>
                      <c:pt idx="92">
                        <c:v>103.3</c:v>
                      </c:pt>
                      <c:pt idx="93">
                        <c:v>110.1</c:v>
                      </c:pt>
                      <c:pt idx="94">
                        <c:v>110</c:v>
                      </c:pt>
                      <c:pt idx="95">
                        <c:v>110</c:v>
                      </c:pt>
                      <c:pt idx="96">
                        <c:v>84.7</c:v>
                      </c:pt>
                      <c:pt idx="97">
                        <c:v>82.1</c:v>
                      </c:pt>
                      <c:pt idx="98">
                        <c:v>101.7</c:v>
                      </c:pt>
                      <c:pt idx="99">
                        <c:v>109.6</c:v>
                      </c:pt>
                      <c:pt idx="100">
                        <c:v>109.5</c:v>
                      </c:pt>
                      <c:pt idx="101">
                        <c:v>109.7</c:v>
                      </c:pt>
                      <c:pt idx="102">
                        <c:v>86.3</c:v>
                      </c:pt>
                      <c:pt idx="103">
                        <c:v>81.8</c:v>
                      </c:pt>
                      <c:pt idx="104">
                        <c:v>103.4</c:v>
                      </c:pt>
                      <c:pt idx="105">
                        <c:v>109.9</c:v>
                      </c:pt>
                      <c:pt idx="106">
                        <c:v>109.8</c:v>
                      </c:pt>
                      <c:pt idx="107">
                        <c:v>109.6</c:v>
                      </c:pt>
                      <c:pt idx="108">
                        <c:v>86.1</c:v>
                      </c:pt>
                      <c:pt idx="109">
                        <c:v>81.900000000000006</c:v>
                      </c:pt>
                      <c:pt idx="110">
                        <c:v>101</c:v>
                      </c:pt>
                      <c:pt idx="111">
                        <c:v>110</c:v>
                      </c:pt>
                      <c:pt idx="112">
                        <c:v>109.8</c:v>
                      </c:pt>
                      <c:pt idx="113">
                        <c:v>109.4</c:v>
                      </c:pt>
                      <c:pt idx="114">
                        <c:v>86.5</c:v>
                      </c:pt>
                      <c:pt idx="115">
                        <c:v>81.8</c:v>
                      </c:pt>
                      <c:pt idx="116">
                        <c:v>106</c:v>
                      </c:pt>
                      <c:pt idx="117">
                        <c:v>110.1</c:v>
                      </c:pt>
                      <c:pt idx="118">
                        <c:v>110</c:v>
                      </c:pt>
                      <c:pt idx="119">
                        <c:v>110</c:v>
                      </c:pt>
                      <c:pt idx="120">
                        <c:v>87.2</c:v>
                      </c:pt>
                      <c:pt idx="121">
                        <c:v>81.7</c:v>
                      </c:pt>
                      <c:pt idx="122">
                        <c:v>100.9</c:v>
                      </c:pt>
                      <c:pt idx="123">
                        <c:v>109.9</c:v>
                      </c:pt>
                      <c:pt idx="124">
                        <c:v>109.7</c:v>
                      </c:pt>
                      <c:pt idx="125">
                        <c:v>109.7</c:v>
                      </c:pt>
                      <c:pt idx="126">
                        <c:v>90</c:v>
                      </c:pt>
                      <c:pt idx="127">
                        <c:v>82.1</c:v>
                      </c:pt>
                      <c:pt idx="128">
                        <c:v>103.3</c:v>
                      </c:pt>
                      <c:pt idx="129">
                        <c:v>109.5</c:v>
                      </c:pt>
                      <c:pt idx="130">
                        <c:v>109.5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B-9583-4BB5-A323-1F554C463221}"/>
                  </c:ext>
                </c:extLst>
              </c15:ser>
            </c15:filteredLineSeries>
            <c15:filteredLineSeries>
              <c15:ser>
                <c:idx val="12"/>
                <c:order val="1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Feuil1!$A$14</c15:sqref>
                        </c15:formulaRef>
                      </c:ext>
                    </c:extLst>
                    <c:strCache>
                      <c:ptCount val="1"/>
                      <c:pt idx="0">
                        <c:v>Chypre</c:v>
                      </c:pt>
                    </c:strCache>
                  </c:strRef>
                </c:tx>
                <c:spPr>
                  <a:ln w="28575" cap="rnd">
                    <a:solidFill>
                      <a:schemeClr val="accent1">
                        <a:lumMod val="80000"/>
                        <a:lumOff val="2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Feuil1!$B$14:$EB$14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91.08</c:v>
                      </c:pt>
                      <c:pt idx="1">
                        <c:v>91.09</c:v>
                      </c:pt>
                      <c:pt idx="2">
                        <c:v>99.93</c:v>
                      </c:pt>
                      <c:pt idx="3">
                        <c:v>108.54</c:v>
                      </c:pt>
                      <c:pt idx="4">
                        <c:v>111.33</c:v>
                      </c:pt>
                      <c:pt idx="5">
                        <c:v>111.95</c:v>
                      </c:pt>
                      <c:pt idx="6">
                        <c:v>92.11</c:v>
                      </c:pt>
                      <c:pt idx="7">
                        <c:v>92.05</c:v>
                      </c:pt>
                      <c:pt idx="8">
                        <c:v>94.64</c:v>
                      </c:pt>
                      <c:pt idx="9">
                        <c:v>111.11</c:v>
                      </c:pt>
                      <c:pt idx="10">
                        <c:v>115.57</c:v>
                      </c:pt>
                      <c:pt idx="11">
                        <c:v>115.66</c:v>
                      </c:pt>
                      <c:pt idx="12">
                        <c:v>84.91</c:v>
                      </c:pt>
                      <c:pt idx="13">
                        <c:v>84.91</c:v>
                      </c:pt>
                      <c:pt idx="14">
                        <c:v>91.14</c:v>
                      </c:pt>
                      <c:pt idx="15">
                        <c:v>108.96</c:v>
                      </c:pt>
                      <c:pt idx="16">
                        <c:v>110.48</c:v>
                      </c:pt>
                      <c:pt idx="17">
                        <c:v>110.48</c:v>
                      </c:pt>
                      <c:pt idx="18">
                        <c:v>86.66</c:v>
                      </c:pt>
                      <c:pt idx="19">
                        <c:v>86.29</c:v>
                      </c:pt>
                      <c:pt idx="20">
                        <c:v>91.45</c:v>
                      </c:pt>
                      <c:pt idx="21">
                        <c:v>107.45</c:v>
                      </c:pt>
                      <c:pt idx="22">
                        <c:v>113.88</c:v>
                      </c:pt>
                      <c:pt idx="23">
                        <c:v>114.69</c:v>
                      </c:pt>
                      <c:pt idx="24">
                        <c:v>85.08</c:v>
                      </c:pt>
                      <c:pt idx="25">
                        <c:v>84.96</c:v>
                      </c:pt>
                      <c:pt idx="26">
                        <c:v>93.4</c:v>
                      </c:pt>
                      <c:pt idx="27">
                        <c:v>105.23</c:v>
                      </c:pt>
                      <c:pt idx="28">
                        <c:v>105.32</c:v>
                      </c:pt>
                      <c:pt idx="29">
                        <c:v>105.93</c:v>
                      </c:pt>
                      <c:pt idx="30">
                        <c:v>84.62</c:v>
                      </c:pt>
                      <c:pt idx="31">
                        <c:v>85.32</c:v>
                      </c:pt>
                      <c:pt idx="32">
                        <c:v>92.12</c:v>
                      </c:pt>
                      <c:pt idx="33">
                        <c:v>104.87</c:v>
                      </c:pt>
                      <c:pt idx="34">
                        <c:v>113.8</c:v>
                      </c:pt>
                      <c:pt idx="35">
                        <c:v>113.39</c:v>
                      </c:pt>
                      <c:pt idx="36">
                        <c:v>86.45</c:v>
                      </c:pt>
                      <c:pt idx="37">
                        <c:v>86.45</c:v>
                      </c:pt>
                      <c:pt idx="38">
                        <c:v>89.09</c:v>
                      </c:pt>
                      <c:pt idx="39">
                        <c:v>103.2</c:v>
                      </c:pt>
                      <c:pt idx="40">
                        <c:v>112.69</c:v>
                      </c:pt>
                      <c:pt idx="41">
                        <c:v>114.56</c:v>
                      </c:pt>
                      <c:pt idx="42">
                        <c:v>91.24</c:v>
                      </c:pt>
                      <c:pt idx="43">
                        <c:v>91.24</c:v>
                      </c:pt>
                      <c:pt idx="44">
                        <c:v>98.6</c:v>
                      </c:pt>
                      <c:pt idx="45">
                        <c:v>113.46</c:v>
                      </c:pt>
                      <c:pt idx="46">
                        <c:v>114.89</c:v>
                      </c:pt>
                      <c:pt idx="47">
                        <c:v>115.05</c:v>
                      </c:pt>
                      <c:pt idx="48">
                        <c:v>87.57</c:v>
                      </c:pt>
                      <c:pt idx="49">
                        <c:v>87.54</c:v>
                      </c:pt>
                      <c:pt idx="50">
                        <c:v>91.86</c:v>
                      </c:pt>
                      <c:pt idx="51">
                        <c:v>107.82</c:v>
                      </c:pt>
                      <c:pt idx="52">
                        <c:v>112.56</c:v>
                      </c:pt>
                      <c:pt idx="53">
                        <c:v>112.56</c:v>
                      </c:pt>
                      <c:pt idx="54">
                        <c:v>86.89</c:v>
                      </c:pt>
                      <c:pt idx="55">
                        <c:v>87.19</c:v>
                      </c:pt>
                      <c:pt idx="56">
                        <c:v>88.7</c:v>
                      </c:pt>
                      <c:pt idx="57">
                        <c:v>104.06</c:v>
                      </c:pt>
                      <c:pt idx="58">
                        <c:v>109.15</c:v>
                      </c:pt>
                      <c:pt idx="59">
                        <c:v>109.3</c:v>
                      </c:pt>
                      <c:pt idx="60">
                        <c:v>85.22</c:v>
                      </c:pt>
                      <c:pt idx="61">
                        <c:v>85.14</c:v>
                      </c:pt>
                      <c:pt idx="62">
                        <c:v>87.94</c:v>
                      </c:pt>
                      <c:pt idx="63">
                        <c:v>97.48</c:v>
                      </c:pt>
                      <c:pt idx="64">
                        <c:v>108.83</c:v>
                      </c:pt>
                      <c:pt idx="65">
                        <c:v>107.45</c:v>
                      </c:pt>
                      <c:pt idx="66">
                        <c:v>83.11</c:v>
                      </c:pt>
                      <c:pt idx="67">
                        <c:v>82.96</c:v>
                      </c:pt>
                      <c:pt idx="68">
                        <c:v>92.62</c:v>
                      </c:pt>
                      <c:pt idx="69">
                        <c:v>100.73</c:v>
                      </c:pt>
                      <c:pt idx="70">
                        <c:v>107.13</c:v>
                      </c:pt>
                      <c:pt idx="71">
                        <c:v>104.93</c:v>
                      </c:pt>
                      <c:pt idx="72">
                        <c:v>85.23</c:v>
                      </c:pt>
                      <c:pt idx="73">
                        <c:v>85.63</c:v>
                      </c:pt>
                      <c:pt idx="74">
                        <c:v>96.57</c:v>
                      </c:pt>
                      <c:pt idx="75">
                        <c:v>107.67</c:v>
                      </c:pt>
                      <c:pt idx="76">
                        <c:v>109.92</c:v>
                      </c:pt>
                      <c:pt idx="77">
                        <c:v>110.23</c:v>
                      </c:pt>
                      <c:pt idx="78">
                        <c:v>89.96</c:v>
                      </c:pt>
                      <c:pt idx="79">
                        <c:v>90.63</c:v>
                      </c:pt>
                      <c:pt idx="80">
                        <c:v>95.94</c:v>
                      </c:pt>
                      <c:pt idx="81">
                        <c:v>107.47</c:v>
                      </c:pt>
                      <c:pt idx="82">
                        <c:v>111.81</c:v>
                      </c:pt>
                      <c:pt idx="83">
                        <c:v>109.57</c:v>
                      </c:pt>
                      <c:pt idx="84">
                        <c:v>89.21</c:v>
                      </c:pt>
                      <c:pt idx="85">
                        <c:v>88.49</c:v>
                      </c:pt>
                      <c:pt idx="86">
                        <c:v>97.49</c:v>
                      </c:pt>
                      <c:pt idx="87">
                        <c:v>109.25</c:v>
                      </c:pt>
                      <c:pt idx="88">
                        <c:v>110.47</c:v>
                      </c:pt>
                      <c:pt idx="89">
                        <c:v>109.2</c:v>
                      </c:pt>
                      <c:pt idx="90">
                        <c:v>86.64</c:v>
                      </c:pt>
                      <c:pt idx="91">
                        <c:v>86.76</c:v>
                      </c:pt>
                      <c:pt idx="92">
                        <c:v>94.4</c:v>
                      </c:pt>
                      <c:pt idx="93">
                        <c:v>107.35</c:v>
                      </c:pt>
                      <c:pt idx="94">
                        <c:v>110.48</c:v>
                      </c:pt>
                      <c:pt idx="95">
                        <c:v>110.27</c:v>
                      </c:pt>
                      <c:pt idx="96">
                        <c:v>87.41</c:v>
                      </c:pt>
                      <c:pt idx="97">
                        <c:v>86.85</c:v>
                      </c:pt>
                      <c:pt idx="98">
                        <c:v>100.18</c:v>
                      </c:pt>
                      <c:pt idx="99">
                        <c:v>108.03</c:v>
                      </c:pt>
                      <c:pt idx="100">
                        <c:v>109.38</c:v>
                      </c:pt>
                      <c:pt idx="101">
                        <c:v>108.44</c:v>
                      </c:pt>
                      <c:pt idx="102">
                        <c:v>87.42</c:v>
                      </c:pt>
                      <c:pt idx="103">
                        <c:v>88.52</c:v>
                      </c:pt>
                      <c:pt idx="104">
                        <c:v>99.73</c:v>
                      </c:pt>
                      <c:pt idx="105">
                        <c:v>107.81</c:v>
                      </c:pt>
                      <c:pt idx="106">
                        <c:v>108.47</c:v>
                      </c:pt>
                      <c:pt idx="107">
                        <c:v>106.14</c:v>
                      </c:pt>
                      <c:pt idx="108">
                        <c:v>88.72</c:v>
                      </c:pt>
                      <c:pt idx="109">
                        <c:v>90.45</c:v>
                      </c:pt>
                      <c:pt idx="110">
                        <c:v>104.33</c:v>
                      </c:pt>
                      <c:pt idx="111">
                        <c:v>107.44</c:v>
                      </c:pt>
                      <c:pt idx="112">
                        <c:v>107.53</c:v>
                      </c:pt>
                      <c:pt idx="113">
                        <c:v>107.72</c:v>
                      </c:pt>
                      <c:pt idx="114">
                        <c:v>86.41</c:v>
                      </c:pt>
                      <c:pt idx="115">
                        <c:v>86.71</c:v>
                      </c:pt>
                      <c:pt idx="116">
                        <c:v>97.42</c:v>
                      </c:pt>
                      <c:pt idx="117">
                        <c:v>107.56</c:v>
                      </c:pt>
                      <c:pt idx="118">
                        <c:v>108.92</c:v>
                      </c:pt>
                      <c:pt idx="119">
                        <c:v>108.74</c:v>
                      </c:pt>
                      <c:pt idx="120">
                        <c:v>82.74</c:v>
                      </c:pt>
                      <c:pt idx="121">
                        <c:v>84.01</c:v>
                      </c:pt>
                      <c:pt idx="122">
                        <c:v>96.81</c:v>
                      </c:pt>
                      <c:pt idx="123">
                        <c:v>107.73</c:v>
                      </c:pt>
                      <c:pt idx="124">
                        <c:v>107.75</c:v>
                      </c:pt>
                      <c:pt idx="125">
                        <c:v>108.05</c:v>
                      </c:pt>
                      <c:pt idx="126">
                        <c:v>86.97</c:v>
                      </c:pt>
                      <c:pt idx="127">
                        <c:v>87.42</c:v>
                      </c:pt>
                      <c:pt idx="128">
                        <c:v>97.07</c:v>
                      </c:pt>
                      <c:pt idx="129">
                        <c:v>106.12</c:v>
                      </c:pt>
                      <c:pt idx="130">
                        <c:v>105.82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C-9583-4BB5-A323-1F554C463221}"/>
                  </c:ext>
                </c:extLst>
              </c15:ser>
            </c15:filteredLineSeries>
            <c15:filteredLineSeries>
              <c15:ser>
                <c:idx val="13"/>
                <c:order val="1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Feuil1!$A$15</c15:sqref>
                        </c15:formulaRef>
                      </c:ext>
                    </c:extLst>
                    <c:strCache>
                      <c:ptCount val="1"/>
                      <c:pt idx="0">
                        <c:v>Lettonie</c:v>
                      </c:pt>
                    </c:strCache>
                  </c:strRef>
                </c:tx>
                <c:spPr>
                  <a:ln w="28575" cap="rnd">
                    <a:solidFill>
                      <a:schemeClr val="accent2">
                        <a:lumMod val="80000"/>
                        <a:lumOff val="2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Feuil1!$B$15:$EB$15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99.04</c:v>
                      </c:pt>
                      <c:pt idx="1">
                        <c:v>99.64</c:v>
                      </c:pt>
                      <c:pt idx="2">
                        <c:v>107.14</c:v>
                      </c:pt>
                      <c:pt idx="3">
                        <c:v>109.19</c:v>
                      </c:pt>
                      <c:pt idx="4">
                        <c:v>109.36</c:v>
                      </c:pt>
                      <c:pt idx="5">
                        <c:v>103.58</c:v>
                      </c:pt>
                      <c:pt idx="6">
                        <c:v>95.53</c:v>
                      </c:pt>
                      <c:pt idx="7">
                        <c:v>95.49</c:v>
                      </c:pt>
                      <c:pt idx="8">
                        <c:v>111.98</c:v>
                      </c:pt>
                      <c:pt idx="9">
                        <c:v>113.56</c:v>
                      </c:pt>
                      <c:pt idx="10">
                        <c:v>110.87</c:v>
                      </c:pt>
                      <c:pt idx="11">
                        <c:v>105.67</c:v>
                      </c:pt>
                      <c:pt idx="12">
                        <c:v>99.01</c:v>
                      </c:pt>
                      <c:pt idx="13">
                        <c:v>96.69</c:v>
                      </c:pt>
                      <c:pt idx="14">
                        <c:v>103.66</c:v>
                      </c:pt>
                      <c:pt idx="15">
                        <c:v>105.75</c:v>
                      </c:pt>
                      <c:pt idx="16">
                        <c:v>104.54</c:v>
                      </c:pt>
                      <c:pt idx="17">
                        <c:v>100.13</c:v>
                      </c:pt>
                      <c:pt idx="18">
                        <c:v>93.58</c:v>
                      </c:pt>
                      <c:pt idx="19">
                        <c:v>91.95</c:v>
                      </c:pt>
                      <c:pt idx="20">
                        <c:v>99.19</c:v>
                      </c:pt>
                      <c:pt idx="21">
                        <c:v>101.98</c:v>
                      </c:pt>
                      <c:pt idx="22">
                        <c:v>102.12</c:v>
                      </c:pt>
                      <c:pt idx="23">
                        <c:v>96.07</c:v>
                      </c:pt>
                      <c:pt idx="24">
                        <c:v>93.28</c:v>
                      </c:pt>
                      <c:pt idx="25">
                        <c:v>90.96</c:v>
                      </c:pt>
                      <c:pt idx="26">
                        <c:v>95.05</c:v>
                      </c:pt>
                      <c:pt idx="27">
                        <c:v>97.03</c:v>
                      </c:pt>
                      <c:pt idx="28">
                        <c:v>96.44</c:v>
                      </c:pt>
                      <c:pt idx="29">
                        <c:v>95.34</c:v>
                      </c:pt>
                      <c:pt idx="30">
                        <c:v>90.97</c:v>
                      </c:pt>
                      <c:pt idx="31">
                        <c:v>89.57</c:v>
                      </c:pt>
                      <c:pt idx="32">
                        <c:v>96.28</c:v>
                      </c:pt>
                      <c:pt idx="33">
                        <c:v>100.88</c:v>
                      </c:pt>
                      <c:pt idx="34">
                        <c:v>99.65</c:v>
                      </c:pt>
                      <c:pt idx="35">
                        <c:v>97.29</c:v>
                      </c:pt>
                      <c:pt idx="36">
                        <c:v>93.62</c:v>
                      </c:pt>
                      <c:pt idx="37">
                        <c:v>88.51</c:v>
                      </c:pt>
                      <c:pt idx="38">
                        <c:v>99.15</c:v>
                      </c:pt>
                      <c:pt idx="39">
                        <c:v>110.45</c:v>
                      </c:pt>
                      <c:pt idx="40">
                        <c:v>113.6</c:v>
                      </c:pt>
                      <c:pt idx="41">
                        <c:v>109.78</c:v>
                      </c:pt>
                      <c:pt idx="42">
                        <c:v>100.82</c:v>
                      </c:pt>
                      <c:pt idx="43">
                        <c:v>96.85</c:v>
                      </c:pt>
                      <c:pt idx="44">
                        <c:v>106.4</c:v>
                      </c:pt>
                      <c:pt idx="45">
                        <c:v>108.67</c:v>
                      </c:pt>
                      <c:pt idx="46">
                        <c:v>105.18</c:v>
                      </c:pt>
                      <c:pt idx="47">
                        <c:v>101.65</c:v>
                      </c:pt>
                      <c:pt idx="48">
                        <c:v>96.45</c:v>
                      </c:pt>
                      <c:pt idx="49">
                        <c:v>92.99</c:v>
                      </c:pt>
                      <c:pt idx="50">
                        <c:v>97.16</c:v>
                      </c:pt>
                      <c:pt idx="51">
                        <c:v>107.14</c:v>
                      </c:pt>
                      <c:pt idx="52">
                        <c:v>107.45</c:v>
                      </c:pt>
                      <c:pt idx="53">
                        <c:v>105.24</c:v>
                      </c:pt>
                      <c:pt idx="54">
                        <c:v>98.8</c:v>
                      </c:pt>
                      <c:pt idx="55">
                        <c:v>91.76</c:v>
                      </c:pt>
                      <c:pt idx="56">
                        <c:v>100.36</c:v>
                      </c:pt>
                      <c:pt idx="57">
                        <c:v>104.11</c:v>
                      </c:pt>
                      <c:pt idx="58">
                        <c:v>103.28</c:v>
                      </c:pt>
                      <c:pt idx="59">
                        <c:v>97.92</c:v>
                      </c:pt>
                      <c:pt idx="60">
                        <c:v>93.01</c:v>
                      </c:pt>
                      <c:pt idx="61">
                        <c:v>91.36</c:v>
                      </c:pt>
                      <c:pt idx="62">
                        <c:v>99.5</c:v>
                      </c:pt>
                      <c:pt idx="63">
                        <c:v>106.09</c:v>
                      </c:pt>
                      <c:pt idx="64">
                        <c:v>104.96</c:v>
                      </c:pt>
                      <c:pt idx="65">
                        <c:v>99.86</c:v>
                      </c:pt>
                      <c:pt idx="66">
                        <c:v>91.76</c:v>
                      </c:pt>
                      <c:pt idx="67">
                        <c:v>88.89</c:v>
                      </c:pt>
                      <c:pt idx="68">
                        <c:v>99.38</c:v>
                      </c:pt>
                      <c:pt idx="69">
                        <c:v>105.33</c:v>
                      </c:pt>
                      <c:pt idx="70">
                        <c:v>103.23</c:v>
                      </c:pt>
                      <c:pt idx="71">
                        <c:v>98.22</c:v>
                      </c:pt>
                      <c:pt idx="72">
                        <c:v>90.25</c:v>
                      </c:pt>
                      <c:pt idx="73">
                        <c:v>88.58</c:v>
                      </c:pt>
                      <c:pt idx="74">
                        <c:v>98.68</c:v>
                      </c:pt>
                      <c:pt idx="75">
                        <c:v>110.66</c:v>
                      </c:pt>
                      <c:pt idx="76">
                        <c:v>113.32</c:v>
                      </c:pt>
                      <c:pt idx="77">
                        <c:v>106.17</c:v>
                      </c:pt>
                      <c:pt idx="78">
                        <c:v>99.39</c:v>
                      </c:pt>
                      <c:pt idx="79">
                        <c:v>94.69</c:v>
                      </c:pt>
                      <c:pt idx="80">
                        <c:v>106.68</c:v>
                      </c:pt>
                      <c:pt idx="81">
                        <c:v>102.16</c:v>
                      </c:pt>
                      <c:pt idx="82">
                        <c:v>100.48</c:v>
                      </c:pt>
                      <c:pt idx="83">
                        <c:v>93.63</c:v>
                      </c:pt>
                      <c:pt idx="84">
                        <c:v>89.73</c:v>
                      </c:pt>
                      <c:pt idx="85">
                        <c:v>85.6</c:v>
                      </c:pt>
                      <c:pt idx="86">
                        <c:v>96.43</c:v>
                      </c:pt>
                      <c:pt idx="87">
                        <c:v>110.95</c:v>
                      </c:pt>
                      <c:pt idx="88">
                        <c:v>111.06</c:v>
                      </c:pt>
                      <c:pt idx="89">
                        <c:v>108.03</c:v>
                      </c:pt>
                      <c:pt idx="90">
                        <c:v>96.22</c:v>
                      </c:pt>
                      <c:pt idx="91">
                        <c:v>97.49</c:v>
                      </c:pt>
                      <c:pt idx="92">
                        <c:v>106.19</c:v>
                      </c:pt>
                      <c:pt idx="93">
                        <c:v>102.64</c:v>
                      </c:pt>
                      <c:pt idx="94">
                        <c:v>100.53</c:v>
                      </c:pt>
                      <c:pt idx="95">
                        <c:v>95.1</c:v>
                      </c:pt>
                      <c:pt idx="96">
                        <c:v>91.31</c:v>
                      </c:pt>
                      <c:pt idx="97">
                        <c:v>87.8</c:v>
                      </c:pt>
                      <c:pt idx="98">
                        <c:v>96.92</c:v>
                      </c:pt>
                      <c:pt idx="99">
                        <c:v>113.43</c:v>
                      </c:pt>
                      <c:pt idx="100">
                        <c:v>115.75</c:v>
                      </c:pt>
                      <c:pt idx="101">
                        <c:v>111.77</c:v>
                      </c:pt>
                      <c:pt idx="102">
                        <c:v>98.69</c:v>
                      </c:pt>
                      <c:pt idx="103">
                        <c:v>93.4</c:v>
                      </c:pt>
                      <c:pt idx="104">
                        <c:v>101.58</c:v>
                      </c:pt>
                      <c:pt idx="105">
                        <c:v>102.46</c:v>
                      </c:pt>
                      <c:pt idx="106">
                        <c:v>100.78</c:v>
                      </c:pt>
                      <c:pt idx="107">
                        <c:v>94.45</c:v>
                      </c:pt>
                      <c:pt idx="108">
                        <c:v>88.49</c:v>
                      </c:pt>
                      <c:pt idx="109">
                        <c:v>86.87</c:v>
                      </c:pt>
                      <c:pt idx="110">
                        <c:v>97.75</c:v>
                      </c:pt>
                      <c:pt idx="111">
                        <c:v>110.06</c:v>
                      </c:pt>
                      <c:pt idx="112">
                        <c:v>103.33</c:v>
                      </c:pt>
                      <c:pt idx="113">
                        <c:v>99.5</c:v>
                      </c:pt>
                      <c:pt idx="114">
                        <c:v>90.32</c:v>
                      </c:pt>
                      <c:pt idx="115">
                        <c:v>89.6</c:v>
                      </c:pt>
                      <c:pt idx="116">
                        <c:v>96.83</c:v>
                      </c:pt>
                      <c:pt idx="117">
                        <c:v>101.5</c:v>
                      </c:pt>
                      <c:pt idx="118">
                        <c:v>99.22</c:v>
                      </c:pt>
                      <c:pt idx="119">
                        <c:v>92.43</c:v>
                      </c:pt>
                      <c:pt idx="120">
                        <c:v>85.33</c:v>
                      </c:pt>
                      <c:pt idx="121">
                        <c:v>84.81</c:v>
                      </c:pt>
                      <c:pt idx="122">
                        <c:v>97.55</c:v>
                      </c:pt>
                      <c:pt idx="123">
                        <c:v>114.29</c:v>
                      </c:pt>
                      <c:pt idx="124">
                        <c:v>112.28</c:v>
                      </c:pt>
                      <c:pt idx="125">
                        <c:v>103.83</c:v>
                      </c:pt>
                      <c:pt idx="126">
                        <c:v>92.02</c:v>
                      </c:pt>
                      <c:pt idx="127">
                        <c:v>89.9</c:v>
                      </c:pt>
                      <c:pt idx="128">
                        <c:v>104.14</c:v>
                      </c:pt>
                      <c:pt idx="129">
                        <c:v>100.5</c:v>
                      </c:pt>
                      <c:pt idx="130">
                        <c:v>97.22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D-9583-4BB5-A323-1F554C463221}"/>
                  </c:ext>
                </c:extLst>
              </c15:ser>
            </c15:filteredLineSeries>
            <c15:filteredLineSeries>
              <c15:ser>
                <c:idx val="14"/>
                <c:order val="1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Feuil1!$A$16</c15:sqref>
                        </c15:formulaRef>
                      </c:ext>
                    </c:extLst>
                    <c:strCache>
                      <c:ptCount val="1"/>
                      <c:pt idx="0">
                        <c:v>Lituanie</c:v>
                      </c:pt>
                    </c:strCache>
                  </c:strRef>
                </c:tx>
                <c:spPr>
                  <a:ln w="28575" cap="rnd">
                    <a:solidFill>
                      <a:schemeClr val="accent3">
                        <a:lumMod val="80000"/>
                        <a:lumOff val="2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Feuil1!$B$16:$EB$16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118.5</c:v>
                      </c:pt>
                      <c:pt idx="1">
                        <c:v>115.16</c:v>
                      </c:pt>
                      <c:pt idx="2">
                        <c:v>116.8</c:v>
                      </c:pt>
                      <c:pt idx="3">
                        <c:v>121.42</c:v>
                      </c:pt>
                      <c:pt idx="4">
                        <c:v>121.43</c:v>
                      </c:pt>
                      <c:pt idx="5">
                        <c:v>120.04</c:v>
                      </c:pt>
                      <c:pt idx="6">
                        <c:v>114.21</c:v>
                      </c:pt>
                      <c:pt idx="7">
                        <c:v>114.18</c:v>
                      </c:pt>
                      <c:pt idx="8">
                        <c:v>120.03</c:v>
                      </c:pt>
                      <c:pt idx="9">
                        <c:v>124.3</c:v>
                      </c:pt>
                      <c:pt idx="10">
                        <c:v>122.01</c:v>
                      </c:pt>
                      <c:pt idx="11">
                        <c:v>116.85</c:v>
                      </c:pt>
                      <c:pt idx="12">
                        <c:v>110.2</c:v>
                      </c:pt>
                      <c:pt idx="13">
                        <c:v>107.21</c:v>
                      </c:pt>
                      <c:pt idx="14">
                        <c:v>108.47</c:v>
                      </c:pt>
                      <c:pt idx="15">
                        <c:v>109.18</c:v>
                      </c:pt>
                      <c:pt idx="16">
                        <c:v>106.81</c:v>
                      </c:pt>
                      <c:pt idx="17">
                        <c:v>103.11</c:v>
                      </c:pt>
                      <c:pt idx="18">
                        <c:v>99.15</c:v>
                      </c:pt>
                      <c:pt idx="19">
                        <c:v>97.82</c:v>
                      </c:pt>
                      <c:pt idx="20">
                        <c:v>103.14</c:v>
                      </c:pt>
                      <c:pt idx="21">
                        <c:v>106.98</c:v>
                      </c:pt>
                      <c:pt idx="22">
                        <c:v>108.41</c:v>
                      </c:pt>
                      <c:pt idx="23">
                        <c:v>105.13</c:v>
                      </c:pt>
                      <c:pt idx="24">
                        <c:v>101.56</c:v>
                      </c:pt>
                      <c:pt idx="25">
                        <c:v>98.6</c:v>
                      </c:pt>
                      <c:pt idx="26">
                        <c:v>99.43</c:v>
                      </c:pt>
                      <c:pt idx="27">
                        <c:v>101.61</c:v>
                      </c:pt>
                      <c:pt idx="28">
                        <c:v>102.77</c:v>
                      </c:pt>
                      <c:pt idx="29">
                        <c:v>101.35</c:v>
                      </c:pt>
                      <c:pt idx="30">
                        <c:v>97.8</c:v>
                      </c:pt>
                      <c:pt idx="31">
                        <c:v>94.62</c:v>
                      </c:pt>
                      <c:pt idx="32">
                        <c:v>100.43</c:v>
                      </c:pt>
                      <c:pt idx="33">
                        <c:v>103.16</c:v>
                      </c:pt>
                      <c:pt idx="34">
                        <c:v>102.91</c:v>
                      </c:pt>
                      <c:pt idx="35">
                        <c:v>102.57</c:v>
                      </c:pt>
                      <c:pt idx="36">
                        <c:v>97.38</c:v>
                      </c:pt>
                      <c:pt idx="37">
                        <c:v>94.41</c:v>
                      </c:pt>
                      <c:pt idx="38">
                        <c:v>98.35</c:v>
                      </c:pt>
                      <c:pt idx="39">
                        <c:v>103.13</c:v>
                      </c:pt>
                      <c:pt idx="40">
                        <c:v>107.69</c:v>
                      </c:pt>
                      <c:pt idx="41">
                        <c:v>106.08</c:v>
                      </c:pt>
                      <c:pt idx="42">
                        <c:v>97.94</c:v>
                      </c:pt>
                      <c:pt idx="43">
                        <c:v>94.04</c:v>
                      </c:pt>
                      <c:pt idx="44">
                        <c:v>100.01</c:v>
                      </c:pt>
                      <c:pt idx="45">
                        <c:v>102.45</c:v>
                      </c:pt>
                      <c:pt idx="46">
                        <c:v>100.81</c:v>
                      </c:pt>
                      <c:pt idx="47">
                        <c:v>98.61</c:v>
                      </c:pt>
                      <c:pt idx="48">
                        <c:v>94.16</c:v>
                      </c:pt>
                      <c:pt idx="49">
                        <c:v>92.78</c:v>
                      </c:pt>
                      <c:pt idx="50">
                        <c:v>96.75</c:v>
                      </c:pt>
                      <c:pt idx="51">
                        <c:v>100.82</c:v>
                      </c:pt>
                      <c:pt idx="52">
                        <c:v>103.44</c:v>
                      </c:pt>
                      <c:pt idx="53">
                        <c:v>100.37</c:v>
                      </c:pt>
                      <c:pt idx="54">
                        <c:v>92.57</c:v>
                      </c:pt>
                      <c:pt idx="55">
                        <c:v>96.33</c:v>
                      </c:pt>
                      <c:pt idx="56">
                        <c:v>103.3</c:v>
                      </c:pt>
                      <c:pt idx="57">
                        <c:v>106.8</c:v>
                      </c:pt>
                      <c:pt idx="58">
                        <c:v>106.28</c:v>
                      </c:pt>
                      <c:pt idx="59">
                        <c:v>104.99</c:v>
                      </c:pt>
                      <c:pt idx="60">
                        <c:v>98.14</c:v>
                      </c:pt>
                      <c:pt idx="61">
                        <c:v>95.39</c:v>
                      </c:pt>
                      <c:pt idx="62">
                        <c:v>99.01</c:v>
                      </c:pt>
                      <c:pt idx="63">
                        <c:v>102.03</c:v>
                      </c:pt>
                      <c:pt idx="64">
                        <c:v>104.56</c:v>
                      </c:pt>
                      <c:pt idx="65">
                        <c:v>100.34</c:v>
                      </c:pt>
                      <c:pt idx="66">
                        <c:v>91.78</c:v>
                      </c:pt>
                      <c:pt idx="67">
                        <c:v>92.79</c:v>
                      </c:pt>
                      <c:pt idx="68">
                        <c:v>101.07</c:v>
                      </c:pt>
                      <c:pt idx="69">
                        <c:v>105.62</c:v>
                      </c:pt>
                      <c:pt idx="70">
                        <c:v>104.74</c:v>
                      </c:pt>
                      <c:pt idx="71">
                        <c:v>100.97</c:v>
                      </c:pt>
                      <c:pt idx="72">
                        <c:v>96.23</c:v>
                      </c:pt>
                      <c:pt idx="73">
                        <c:v>92.53</c:v>
                      </c:pt>
                      <c:pt idx="74">
                        <c:v>97.92</c:v>
                      </c:pt>
                      <c:pt idx="75">
                        <c:v>100.86</c:v>
                      </c:pt>
                      <c:pt idx="76">
                        <c:v>102.96</c:v>
                      </c:pt>
                      <c:pt idx="77">
                        <c:v>99.67</c:v>
                      </c:pt>
                      <c:pt idx="78">
                        <c:v>92.31</c:v>
                      </c:pt>
                      <c:pt idx="79">
                        <c:v>92.5</c:v>
                      </c:pt>
                      <c:pt idx="80">
                        <c:v>98.9</c:v>
                      </c:pt>
                      <c:pt idx="81">
                        <c:v>105.49</c:v>
                      </c:pt>
                      <c:pt idx="82">
                        <c:v>105.99</c:v>
                      </c:pt>
                      <c:pt idx="83">
                        <c:v>103.4</c:v>
                      </c:pt>
                      <c:pt idx="84">
                        <c:v>95.83</c:v>
                      </c:pt>
                      <c:pt idx="85">
                        <c:v>92</c:v>
                      </c:pt>
                      <c:pt idx="86">
                        <c:v>97.13</c:v>
                      </c:pt>
                      <c:pt idx="87">
                        <c:v>99.93</c:v>
                      </c:pt>
                      <c:pt idx="88">
                        <c:v>102.6</c:v>
                      </c:pt>
                      <c:pt idx="89">
                        <c:v>100.36</c:v>
                      </c:pt>
                      <c:pt idx="90">
                        <c:v>92.79</c:v>
                      </c:pt>
                      <c:pt idx="91">
                        <c:v>89.83</c:v>
                      </c:pt>
                      <c:pt idx="92">
                        <c:v>101.82</c:v>
                      </c:pt>
                      <c:pt idx="93">
                        <c:v>109.72</c:v>
                      </c:pt>
                      <c:pt idx="94">
                        <c:v>110.29</c:v>
                      </c:pt>
                      <c:pt idx="95">
                        <c:v>107.71</c:v>
                      </c:pt>
                      <c:pt idx="96">
                        <c:v>99.19</c:v>
                      </c:pt>
                      <c:pt idx="97">
                        <c:v>95.57</c:v>
                      </c:pt>
                      <c:pt idx="98">
                        <c:v>98.43</c:v>
                      </c:pt>
                      <c:pt idx="99">
                        <c:v>100.21</c:v>
                      </c:pt>
                      <c:pt idx="100">
                        <c:v>103.91</c:v>
                      </c:pt>
                      <c:pt idx="101">
                        <c:v>99.06</c:v>
                      </c:pt>
                      <c:pt idx="102">
                        <c:v>94.31</c:v>
                      </c:pt>
                      <c:pt idx="103">
                        <c:v>90.99</c:v>
                      </c:pt>
                      <c:pt idx="104">
                        <c:v>96.7</c:v>
                      </c:pt>
                      <c:pt idx="105">
                        <c:v>109.33</c:v>
                      </c:pt>
                      <c:pt idx="106">
                        <c:v>108.39</c:v>
                      </c:pt>
                      <c:pt idx="107">
                        <c:v>105.66</c:v>
                      </c:pt>
                      <c:pt idx="108">
                        <c:v>97.88</c:v>
                      </c:pt>
                      <c:pt idx="109">
                        <c:v>93.61</c:v>
                      </c:pt>
                      <c:pt idx="110">
                        <c:v>98.48</c:v>
                      </c:pt>
                      <c:pt idx="111">
                        <c:v>102.42</c:v>
                      </c:pt>
                      <c:pt idx="112">
                        <c:v>105.89</c:v>
                      </c:pt>
                      <c:pt idx="113">
                        <c:v>104.22</c:v>
                      </c:pt>
                      <c:pt idx="114">
                        <c:v>96.35</c:v>
                      </c:pt>
                      <c:pt idx="115">
                        <c:v>94.01</c:v>
                      </c:pt>
                      <c:pt idx="116">
                        <c:v>103.22</c:v>
                      </c:pt>
                      <c:pt idx="117">
                        <c:v>109.3</c:v>
                      </c:pt>
                      <c:pt idx="118">
                        <c:v>110.15</c:v>
                      </c:pt>
                      <c:pt idx="119">
                        <c:v>106.46</c:v>
                      </c:pt>
                      <c:pt idx="120">
                        <c:v>100.69</c:v>
                      </c:pt>
                      <c:pt idx="121">
                        <c:v>96.24</c:v>
                      </c:pt>
                      <c:pt idx="122">
                        <c:v>99.63</c:v>
                      </c:pt>
                      <c:pt idx="123">
                        <c:v>103.04</c:v>
                      </c:pt>
                      <c:pt idx="124">
                        <c:v>107.57</c:v>
                      </c:pt>
                      <c:pt idx="125">
                        <c:v>103.73</c:v>
                      </c:pt>
                      <c:pt idx="126">
                        <c:v>96.64</c:v>
                      </c:pt>
                      <c:pt idx="127">
                        <c:v>92.14</c:v>
                      </c:pt>
                      <c:pt idx="128">
                        <c:v>103.79</c:v>
                      </c:pt>
                      <c:pt idx="129">
                        <c:v>109.24</c:v>
                      </c:pt>
                      <c:pt idx="130">
                        <c:v>108.49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E-9583-4BB5-A323-1F554C463221}"/>
                  </c:ext>
                </c:extLst>
              </c15:ser>
            </c15:filteredLineSeries>
            <c15:filteredLineSeries>
              <c15:ser>
                <c:idx val="15"/>
                <c:order val="1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Feuil1!$A$17</c15:sqref>
                        </c15:formulaRef>
                      </c:ext>
                    </c:extLst>
                    <c:strCache>
                      <c:ptCount val="1"/>
                      <c:pt idx="0">
                        <c:v>Luxembourg</c:v>
                      </c:pt>
                    </c:strCache>
                  </c:strRef>
                </c:tx>
                <c:spPr>
                  <a:ln w="28575" cap="rnd">
                    <a:solidFill>
                      <a:schemeClr val="accent4">
                        <a:lumMod val="80000"/>
                        <a:lumOff val="2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Feuil1!$B$17:$EB$17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85.55</c:v>
                      </c:pt>
                      <c:pt idx="1">
                        <c:v>92.83</c:v>
                      </c:pt>
                      <c:pt idx="2">
                        <c:v>92.72</c:v>
                      </c:pt>
                      <c:pt idx="3">
                        <c:v>93.33</c:v>
                      </c:pt>
                      <c:pt idx="4">
                        <c:v>93.33</c:v>
                      </c:pt>
                      <c:pt idx="5">
                        <c:v>93.38</c:v>
                      </c:pt>
                      <c:pt idx="6">
                        <c:v>83.22</c:v>
                      </c:pt>
                      <c:pt idx="7">
                        <c:v>93.38</c:v>
                      </c:pt>
                      <c:pt idx="8">
                        <c:v>93.38</c:v>
                      </c:pt>
                      <c:pt idx="9">
                        <c:v>93.4</c:v>
                      </c:pt>
                      <c:pt idx="10">
                        <c:v>93.42</c:v>
                      </c:pt>
                      <c:pt idx="11">
                        <c:v>93.42</c:v>
                      </c:pt>
                      <c:pt idx="12">
                        <c:v>86.8</c:v>
                      </c:pt>
                      <c:pt idx="13">
                        <c:v>93.48</c:v>
                      </c:pt>
                      <c:pt idx="14">
                        <c:v>94.38</c:v>
                      </c:pt>
                      <c:pt idx="15">
                        <c:v>94.62</c:v>
                      </c:pt>
                      <c:pt idx="16">
                        <c:v>94.62</c:v>
                      </c:pt>
                      <c:pt idx="17">
                        <c:v>94.62</c:v>
                      </c:pt>
                      <c:pt idx="18">
                        <c:v>84.11</c:v>
                      </c:pt>
                      <c:pt idx="19">
                        <c:v>94.62</c:v>
                      </c:pt>
                      <c:pt idx="20">
                        <c:v>94.62</c:v>
                      </c:pt>
                      <c:pt idx="21">
                        <c:v>94.95</c:v>
                      </c:pt>
                      <c:pt idx="22">
                        <c:v>95.13</c:v>
                      </c:pt>
                      <c:pt idx="23">
                        <c:v>95.13</c:v>
                      </c:pt>
                      <c:pt idx="24">
                        <c:v>87.99</c:v>
                      </c:pt>
                      <c:pt idx="25">
                        <c:v>95.18</c:v>
                      </c:pt>
                      <c:pt idx="26">
                        <c:v>95.99</c:v>
                      </c:pt>
                      <c:pt idx="27">
                        <c:v>95.75</c:v>
                      </c:pt>
                      <c:pt idx="28">
                        <c:v>95.78</c:v>
                      </c:pt>
                      <c:pt idx="29">
                        <c:v>95.78</c:v>
                      </c:pt>
                      <c:pt idx="30">
                        <c:v>85.56</c:v>
                      </c:pt>
                      <c:pt idx="31">
                        <c:v>96.38</c:v>
                      </c:pt>
                      <c:pt idx="32">
                        <c:v>96.38</c:v>
                      </c:pt>
                      <c:pt idx="33">
                        <c:v>96.4</c:v>
                      </c:pt>
                      <c:pt idx="34">
                        <c:v>96.62</c:v>
                      </c:pt>
                      <c:pt idx="35">
                        <c:v>96.83</c:v>
                      </c:pt>
                      <c:pt idx="36">
                        <c:v>80.45</c:v>
                      </c:pt>
                      <c:pt idx="37">
                        <c:v>97</c:v>
                      </c:pt>
                      <c:pt idx="38">
                        <c:v>96.65</c:v>
                      </c:pt>
                      <c:pt idx="39">
                        <c:v>97.29</c:v>
                      </c:pt>
                      <c:pt idx="40">
                        <c:v>97.42</c:v>
                      </c:pt>
                      <c:pt idx="41">
                        <c:v>97.53</c:v>
                      </c:pt>
                      <c:pt idx="42">
                        <c:v>81.83</c:v>
                      </c:pt>
                      <c:pt idx="43">
                        <c:v>97.53</c:v>
                      </c:pt>
                      <c:pt idx="44">
                        <c:v>97.57</c:v>
                      </c:pt>
                      <c:pt idx="45">
                        <c:v>97.59</c:v>
                      </c:pt>
                      <c:pt idx="46">
                        <c:v>97.78</c:v>
                      </c:pt>
                      <c:pt idx="47">
                        <c:v>97.78</c:v>
                      </c:pt>
                      <c:pt idx="48">
                        <c:v>80.099999999999994</c:v>
                      </c:pt>
                      <c:pt idx="49">
                        <c:v>97.82</c:v>
                      </c:pt>
                      <c:pt idx="50">
                        <c:v>98.45</c:v>
                      </c:pt>
                      <c:pt idx="51">
                        <c:v>98.27</c:v>
                      </c:pt>
                      <c:pt idx="52">
                        <c:v>98.81</c:v>
                      </c:pt>
                      <c:pt idx="53">
                        <c:v>98.81</c:v>
                      </c:pt>
                      <c:pt idx="54">
                        <c:v>84.02</c:v>
                      </c:pt>
                      <c:pt idx="55">
                        <c:v>98.81</c:v>
                      </c:pt>
                      <c:pt idx="56">
                        <c:v>98.91</c:v>
                      </c:pt>
                      <c:pt idx="57">
                        <c:v>99.78</c:v>
                      </c:pt>
                      <c:pt idx="58">
                        <c:v>99.7</c:v>
                      </c:pt>
                      <c:pt idx="59">
                        <c:v>99.92</c:v>
                      </c:pt>
                      <c:pt idx="60">
                        <c:v>82.72</c:v>
                      </c:pt>
                      <c:pt idx="61">
                        <c:v>99.92</c:v>
                      </c:pt>
                      <c:pt idx="62">
                        <c:v>100.18</c:v>
                      </c:pt>
                      <c:pt idx="63">
                        <c:v>100.39</c:v>
                      </c:pt>
                      <c:pt idx="64">
                        <c:v>100.42</c:v>
                      </c:pt>
                      <c:pt idx="65">
                        <c:v>100.42</c:v>
                      </c:pt>
                      <c:pt idx="66">
                        <c:v>86.21</c:v>
                      </c:pt>
                      <c:pt idx="67">
                        <c:v>100.42</c:v>
                      </c:pt>
                      <c:pt idx="68">
                        <c:v>100.39</c:v>
                      </c:pt>
                      <c:pt idx="69">
                        <c:v>100.99</c:v>
                      </c:pt>
                      <c:pt idx="70">
                        <c:v>101.54</c:v>
                      </c:pt>
                      <c:pt idx="71">
                        <c:v>101.54</c:v>
                      </c:pt>
                      <c:pt idx="72">
                        <c:v>85.97</c:v>
                      </c:pt>
                      <c:pt idx="73">
                        <c:v>101.54</c:v>
                      </c:pt>
                      <c:pt idx="74">
                        <c:v>101.9</c:v>
                      </c:pt>
                      <c:pt idx="75">
                        <c:v>101.58</c:v>
                      </c:pt>
                      <c:pt idx="76">
                        <c:v>101.58</c:v>
                      </c:pt>
                      <c:pt idx="77">
                        <c:v>101.58</c:v>
                      </c:pt>
                      <c:pt idx="78">
                        <c:v>85.13</c:v>
                      </c:pt>
                      <c:pt idx="79">
                        <c:v>101.26</c:v>
                      </c:pt>
                      <c:pt idx="80">
                        <c:v>101.26</c:v>
                      </c:pt>
                      <c:pt idx="81">
                        <c:v>101.38</c:v>
                      </c:pt>
                      <c:pt idx="82">
                        <c:v>101.43</c:v>
                      </c:pt>
                      <c:pt idx="83">
                        <c:v>101.43</c:v>
                      </c:pt>
                      <c:pt idx="84">
                        <c:v>84.84</c:v>
                      </c:pt>
                      <c:pt idx="85">
                        <c:v>101.86</c:v>
                      </c:pt>
                      <c:pt idx="86">
                        <c:v>102.61</c:v>
                      </c:pt>
                      <c:pt idx="87">
                        <c:v>102.93</c:v>
                      </c:pt>
                      <c:pt idx="88">
                        <c:v>102.93</c:v>
                      </c:pt>
                      <c:pt idx="89">
                        <c:v>102.76</c:v>
                      </c:pt>
                      <c:pt idx="90">
                        <c:v>85.14</c:v>
                      </c:pt>
                      <c:pt idx="91">
                        <c:v>103.03</c:v>
                      </c:pt>
                      <c:pt idx="92">
                        <c:v>103.03</c:v>
                      </c:pt>
                      <c:pt idx="93">
                        <c:v>103.46</c:v>
                      </c:pt>
                      <c:pt idx="94">
                        <c:v>103.7</c:v>
                      </c:pt>
                      <c:pt idx="95">
                        <c:v>103.7</c:v>
                      </c:pt>
                      <c:pt idx="96">
                        <c:v>86.31</c:v>
                      </c:pt>
                      <c:pt idx="97">
                        <c:v>103.63</c:v>
                      </c:pt>
                      <c:pt idx="98">
                        <c:v>104.69</c:v>
                      </c:pt>
                      <c:pt idx="99">
                        <c:v>105.4</c:v>
                      </c:pt>
                      <c:pt idx="100">
                        <c:v>105.4</c:v>
                      </c:pt>
                      <c:pt idx="101">
                        <c:v>105.4</c:v>
                      </c:pt>
                      <c:pt idx="102">
                        <c:v>81.25</c:v>
                      </c:pt>
                      <c:pt idx="103">
                        <c:v>105.47</c:v>
                      </c:pt>
                      <c:pt idx="104">
                        <c:v>105.69</c:v>
                      </c:pt>
                      <c:pt idx="105">
                        <c:v>105.97</c:v>
                      </c:pt>
                      <c:pt idx="106">
                        <c:v>105.46</c:v>
                      </c:pt>
                      <c:pt idx="107">
                        <c:v>105.07</c:v>
                      </c:pt>
                      <c:pt idx="108">
                        <c:v>88</c:v>
                      </c:pt>
                      <c:pt idx="109">
                        <c:v>105.81</c:v>
                      </c:pt>
                      <c:pt idx="110">
                        <c:v>106.21</c:v>
                      </c:pt>
                      <c:pt idx="111">
                        <c:v>106.31</c:v>
                      </c:pt>
                      <c:pt idx="112">
                        <c:v>106.31</c:v>
                      </c:pt>
                      <c:pt idx="113">
                        <c:v>106.31</c:v>
                      </c:pt>
                      <c:pt idx="114">
                        <c:v>90.29</c:v>
                      </c:pt>
                      <c:pt idx="115">
                        <c:v>106.31</c:v>
                      </c:pt>
                      <c:pt idx="116">
                        <c:v>106.31</c:v>
                      </c:pt>
                      <c:pt idx="117">
                        <c:v>106.43</c:v>
                      </c:pt>
                      <c:pt idx="118">
                        <c:v>107.26</c:v>
                      </c:pt>
                      <c:pt idx="119">
                        <c:v>107.26</c:v>
                      </c:pt>
                      <c:pt idx="120">
                        <c:v>90.69</c:v>
                      </c:pt>
                      <c:pt idx="121">
                        <c:v>107.52</c:v>
                      </c:pt>
                      <c:pt idx="122">
                        <c:v>107.42</c:v>
                      </c:pt>
                      <c:pt idx="123">
                        <c:v>107.61</c:v>
                      </c:pt>
                      <c:pt idx="124">
                        <c:v>107.63</c:v>
                      </c:pt>
                      <c:pt idx="125">
                        <c:v>107.63</c:v>
                      </c:pt>
                      <c:pt idx="126">
                        <c:v>88.54</c:v>
                      </c:pt>
                      <c:pt idx="127">
                        <c:v>107.6</c:v>
                      </c:pt>
                      <c:pt idx="128">
                        <c:v>107.66</c:v>
                      </c:pt>
                      <c:pt idx="129">
                        <c:v>107.61</c:v>
                      </c:pt>
                      <c:pt idx="130">
                        <c:v>107.49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F-9583-4BB5-A323-1F554C463221}"/>
                  </c:ext>
                </c:extLst>
              </c15:ser>
            </c15:filteredLineSeries>
            <c15:filteredLineSeries>
              <c15:ser>
                <c:idx val="16"/>
                <c:order val="16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Feuil1!$A$18</c15:sqref>
                        </c15:formulaRef>
                      </c:ext>
                    </c:extLst>
                    <c:strCache>
                      <c:ptCount val="1"/>
                      <c:pt idx="0">
                        <c:v>Hongrie</c:v>
                      </c:pt>
                    </c:strCache>
                  </c:strRef>
                </c:tx>
                <c:spPr>
                  <a:ln w="28575" cap="rnd">
                    <a:solidFill>
                      <a:schemeClr val="accent5">
                        <a:lumMod val="80000"/>
                        <a:lumOff val="2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Feuil1!$B$18:$EB$18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91.55</c:v>
                      </c:pt>
                      <c:pt idx="1">
                        <c:v>89.71</c:v>
                      </c:pt>
                      <c:pt idx="2">
                        <c:v>91.14</c:v>
                      </c:pt>
                      <c:pt idx="3">
                        <c:v>93.69</c:v>
                      </c:pt>
                      <c:pt idx="4">
                        <c:v>93.98</c:v>
                      </c:pt>
                      <c:pt idx="5">
                        <c:v>93.6</c:v>
                      </c:pt>
                      <c:pt idx="6">
                        <c:v>90.33</c:v>
                      </c:pt>
                      <c:pt idx="7">
                        <c:v>87.11</c:v>
                      </c:pt>
                      <c:pt idx="8">
                        <c:v>89.2</c:v>
                      </c:pt>
                      <c:pt idx="9">
                        <c:v>94.04</c:v>
                      </c:pt>
                      <c:pt idx="10">
                        <c:v>94.55</c:v>
                      </c:pt>
                      <c:pt idx="11">
                        <c:v>93.8</c:v>
                      </c:pt>
                      <c:pt idx="12">
                        <c:v>89.13</c:v>
                      </c:pt>
                      <c:pt idx="13">
                        <c:v>87.8</c:v>
                      </c:pt>
                      <c:pt idx="14">
                        <c:v>89.69</c:v>
                      </c:pt>
                      <c:pt idx="15">
                        <c:v>94.18</c:v>
                      </c:pt>
                      <c:pt idx="16">
                        <c:v>94.89</c:v>
                      </c:pt>
                      <c:pt idx="17">
                        <c:v>93.99</c:v>
                      </c:pt>
                      <c:pt idx="18">
                        <c:v>91.42</c:v>
                      </c:pt>
                      <c:pt idx="19">
                        <c:v>89.82</c:v>
                      </c:pt>
                      <c:pt idx="20">
                        <c:v>91.11</c:v>
                      </c:pt>
                      <c:pt idx="21">
                        <c:v>94.08</c:v>
                      </c:pt>
                      <c:pt idx="22">
                        <c:v>94.66</c:v>
                      </c:pt>
                      <c:pt idx="23">
                        <c:v>94.82</c:v>
                      </c:pt>
                      <c:pt idx="24">
                        <c:v>91.83</c:v>
                      </c:pt>
                      <c:pt idx="25">
                        <c:v>90.22</c:v>
                      </c:pt>
                      <c:pt idx="26">
                        <c:v>92.13</c:v>
                      </c:pt>
                      <c:pt idx="27">
                        <c:v>94.37</c:v>
                      </c:pt>
                      <c:pt idx="28">
                        <c:v>93.62</c:v>
                      </c:pt>
                      <c:pt idx="29">
                        <c:v>92.99</c:v>
                      </c:pt>
                      <c:pt idx="30">
                        <c:v>91.11</c:v>
                      </c:pt>
                      <c:pt idx="31">
                        <c:v>89.97</c:v>
                      </c:pt>
                      <c:pt idx="32">
                        <c:v>91.9</c:v>
                      </c:pt>
                      <c:pt idx="33">
                        <c:v>95.17</c:v>
                      </c:pt>
                      <c:pt idx="34">
                        <c:v>95.87</c:v>
                      </c:pt>
                      <c:pt idx="35">
                        <c:v>96.64</c:v>
                      </c:pt>
                      <c:pt idx="36">
                        <c:v>94.83</c:v>
                      </c:pt>
                      <c:pt idx="37">
                        <c:v>92.84</c:v>
                      </c:pt>
                      <c:pt idx="38">
                        <c:v>93.57</c:v>
                      </c:pt>
                      <c:pt idx="39">
                        <c:v>98.5</c:v>
                      </c:pt>
                      <c:pt idx="40">
                        <c:v>98.77</c:v>
                      </c:pt>
                      <c:pt idx="41">
                        <c:v>98.5</c:v>
                      </c:pt>
                      <c:pt idx="42">
                        <c:v>95.96</c:v>
                      </c:pt>
                      <c:pt idx="43">
                        <c:v>93.88</c:v>
                      </c:pt>
                      <c:pt idx="44">
                        <c:v>95.2</c:v>
                      </c:pt>
                      <c:pt idx="45">
                        <c:v>99.15</c:v>
                      </c:pt>
                      <c:pt idx="46">
                        <c:v>99.47</c:v>
                      </c:pt>
                      <c:pt idx="47">
                        <c:v>99.72</c:v>
                      </c:pt>
                      <c:pt idx="48">
                        <c:v>97.62</c:v>
                      </c:pt>
                      <c:pt idx="49">
                        <c:v>97.43</c:v>
                      </c:pt>
                      <c:pt idx="50">
                        <c:v>97.24</c:v>
                      </c:pt>
                      <c:pt idx="51">
                        <c:v>99.97</c:v>
                      </c:pt>
                      <c:pt idx="52">
                        <c:v>100.38</c:v>
                      </c:pt>
                      <c:pt idx="53">
                        <c:v>100.49</c:v>
                      </c:pt>
                      <c:pt idx="54">
                        <c:v>98.88</c:v>
                      </c:pt>
                      <c:pt idx="55">
                        <c:v>96.92</c:v>
                      </c:pt>
                      <c:pt idx="56">
                        <c:v>97.52</c:v>
                      </c:pt>
                      <c:pt idx="57">
                        <c:v>101.18</c:v>
                      </c:pt>
                      <c:pt idx="58">
                        <c:v>100.9</c:v>
                      </c:pt>
                      <c:pt idx="59">
                        <c:v>100.9</c:v>
                      </c:pt>
                      <c:pt idx="60">
                        <c:v>98.53</c:v>
                      </c:pt>
                      <c:pt idx="61">
                        <c:v>97.43</c:v>
                      </c:pt>
                      <c:pt idx="62">
                        <c:v>97.34</c:v>
                      </c:pt>
                      <c:pt idx="63">
                        <c:v>100.97</c:v>
                      </c:pt>
                      <c:pt idx="64">
                        <c:v>100.63</c:v>
                      </c:pt>
                      <c:pt idx="65">
                        <c:v>100.4</c:v>
                      </c:pt>
                      <c:pt idx="66">
                        <c:v>98.69</c:v>
                      </c:pt>
                      <c:pt idx="67">
                        <c:v>96.55</c:v>
                      </c:pt>
                      <c:pt idx="68">
                        <c:v>97.35</c:v>
                      </c:pt>
                      <c:pt idx="69">
                        <c:v>100.07</c:v>
                      </c:pt>
                      <c:pt idx="70">
                        <c:v>100.68</c:v>
                      </c:pt>
                      <c:pt idx="71">
                        <c:v>100.71</c:v>
                      </c:pt>
                      <c:pt idx="72">
                        <c:v>98.68</c:v>
                      </c:pt>
                      <c:pt idx="73">
                        <c:v>97.91</c:v>
                      </c:pt>
                      <c:pt idx="74">
                        <c:v>98.36</c:v>
                      </c:pt>
                      <c:pt idx="75">
                        <c:v>99.54</c:v>
                      </c:pt>
                      <c:pt idx="76">
                        <c:v>99.86</c:v>
                      </c:pt>
                      <c:pt idx="77">
                        <c:v>99.96</c:v>
                      </c:pt>
                      <c:pt idx="78">
                        <c:v>98.25</c:v>
                      </c:pt>
                      <c:pt idx="79">
                        <c:v>97.07</c:v>
                      </c:pt>
                      <c:pt idx="80">
                        <c:v>97.84</c:v>
                      </c:pt>
                      <c:pt idx="81">
                        <c:v>99.87</c:v>
                      </c:pt>
                      <c:pt idx="82">
                        <c:v>100.46</c:v>
                      </c:pt>
                      <c:pt idx="83">
                        <c:v>101.04</c:v>
                      </c:pt>
                      <c:pt idx="84">
                        <c:v>99</c:v>
                      </c:pt>
                      <c:pt idx="85">
                        <c:v>99.08</c:v>
                      </c:pt>
                      <c:pt idx="86">
                        <c:v>99.04</c:v>
                      </c:pt>
                      <c:pt idx="87">
                        <c:v>100.6</c:v>
                      </c:pt>
                      <c:pt idx="88">
                        <c:v>101.13</c:v>
                      </c:pt>
                      <c:pt idx="89">
                        <c:v>101.12</c:v>
                      </c:pt>
                      <c:pt idx="90">
                        <c:v>99.29</c:v>
                      </c:pt>
                      <c:pt idx="91">
                        <c:v>98.19</c:v>
                      </c:pt>
                      <c:pt idx="92">
                        <c:v>99.02</c:v>
                      </c:pt>
                      <c:pt idx="93">
                        <c:v>101.03</c:v>
                      </c:pt>
                      <c:pt idx="94">
                        <c:v>101.34</c:v>
                      </c:pt>
                      <c:pt idx="95">
                        <c:v>101.16</c:v>
                      </c:pt>
                      <c:pt idx="96">
                        <c:v>99.43</c:v>
                      </c:pt>
                      <c:pt idx="97">
                        <c:v>98.94</c:v>
                      </c:pt>
                      <c:pt idx="98">
                        <c:v>99.51</c:v>
                      </c:pt>
                      <c:pt idx="99">
                        <c:v>101.85</c:v>
                      </c:pt>
                      <c:pt idx="100">
                        <c:v>102.05</c:v>
                      </c:pt>
                      <c:pt idx="101">
                        <c:v>102.39</c:v>
                      </c:pt>
                      <c:pt idx="102">
                        <c:v>100.94</c:v>
                      </c:pt>
                      <c:pt idx="103">
                        <c:v>99.73</c:v>
                      </c:pt>
                      <c:pt idx="104">
                        <c:v>99.71</c:v>
                      </c:pt>
                      <c:pt idx="105">
                        <c:v>101.93</c:v>
                      </c:pt>
                      <c:pt idx="106">
                        <c:v>102.32</c:v>
                      </c:pt>
                      <c:pt idx="107">
                        <c:v>102.23</c:v>
                      </c:pt>
                      <c:pt idx="108">
                        <c:v>100.67</c:v>
                      </c:pt>
                      <c:pt idx="109">
                        <c:v>98.78</c:v>
                      </c:pt>
                      <c:pt idx="110">
                        <c:v>99.94</c:v>
                      </c:pt>
                      <c:pt idx="111">
                        <c:v>102.12</c:v>
                      </c:pt>
                      <c:pt idx="112">
                        <c:v>102.13</c:v>
                      </c:pt>
                      <c:pt idx="113">
                        <c:v>102.37</c:v>
                      </c:pt>
                      <c:pt idx="114">
                        <c:v>99.84</c:v>
                      </c:pt>
                      <c:pt idx="115">
                        <c:v>98.38</c:v>
                      </c:pt>
                      <c:pt idx="116">
                        <c:v>99.41</c:v>
                      </c:pt>
                      <c:pt idx="117">
                        <c:v>101.75</c:v>
                      </c:pt>
                      <c:pt idx="118">
                        <c:v>103.52</c:v>
                      </c:pt>
                      <c:pt idx="119">
                        <c:v>103.09</c:v>
                      </c:pt>
                      <c:pt idx="120">
                        <c:v>101.06</c:v>
                      </c:pt>
                      <c:pt idx="121">
                        <c:v>100.16</c:v>
                      </c:pt>
                      <c:pt idx="122">
                        <c:v>100.89</c:v>
                      </c:pt>
                      <c:pt idx="123">
                        <c:v>103.4</c:v>
                      </c:pt>
                      <c:pt idx="124">
                        <c:v>103.7</c:v>
                      </c:pt>
                      <c:pt idx="125">
                        <c:v>103.85</c:v>
                      </c:pt>
                      <c:pt idx="126">
                        <c:v>101.99</c:v>
                      </c:pt>
                      <c:pt idx="127">
                        <c:v>100.25</c:v>
                      </c:pt>
                      <c:pt idx="128">
                        <c:v>101.08</c:v>
                      </c:pt>
                      <c:pt idx="129">
                        <c:v>103.71</c:v>
                      </c:pt>
                      <c:pt idx="130">
                        <c:v>103.68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0-9583-4BB5-A323-1F554C463221}"/>
                  </c:ext>
                </c:extLst>
              </c15:ser>
            </c15:filteredLineSeries>
            <c15:filteredLineSeries>
              <c15:ser>
                <c:idx val="17"/>
                <c:order val="17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Feuil1!$A$19</c15:sqref>
                        </c15:formulaRef>
                      </c:ext>
                    </c:extLst>
                    <c:strCache>
                      <c:ptCount val="1"/>
                      <c:pt idx="0">
                        <c:v>Malte</c:v>
                      </c:pt>
                    </c:strCache>
                  </c:strRef>
                </c:tx>
                <c:spPr>
                  <a:ln w="28575" cap="rnd">
                    <a:solidFill>
                      <a:schemeClr val="accent6">
                        <a:lumMod val="80000"/>
                        <a:lumOff val="2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Feuil1!$B$19:$EB$19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95.08</c:v>
                      </c:pt>
                      <c:pt idx="1">
                        <c:v>96.59</c:v>
                      </c:pt>
                      <c:pt idx="2">
                        <c:v>99.36</c:v>
                      </c:pt>
                      <c:pt idx="3">
                        <c:v>100.55</c:v>
                      </c:pt>
                      <c:pt idx="4">
                        <c:v>100.53</c:v>
                      </c:pt>
                      <c:pt idx="5">
                        <c:v>100.52</c:v>
                      </c:pt>
                      <c:pt idx="6">
                        <c:v>99.94</c:v>
                      </c:pt>
                      <c:pt idx="7">
                        <c:v>97</c:v>
                      </c:pt>
                      <c:pt idx="8">
                        <c:v>98.24</c:v>
                      </c:pt>
                      <c:pt idx="9">
                        <c:v>104.05</c:v>
                      </c:pt>
                      <c:pt idx="10">
                        <c:v>106.46</c:v>
                      </c:pt>
                      <c:pt idx="11">
                        <c:v>108.55</c:v>
                      </c:pt>
                      <c:pt idx="12">
                        <c:v>95.15</c:v>
                      </c:pt>
                      <c:pt idx="13">
                        <c:v>94.71</c:v>
                      </c:pt>
                      <c:pt idx="14">
                        <c:v>96.89</c:v>
                      </c:pt>
                      <c:pt idx="15">
                        <c:v>101.59</c:v>
                      </c:pt>
                      <c:pt idx="16">
                        <c:v>103.91</c:v>
                      </c:pt>
                      <c:pt idx="17">
                        <c:v>103.86</c:v>
                      </c:pt>
                      <c:pt idx="18">
                        <c:v>96.43</c:v>
                      </c:pt>
                      <c:pt idx="19">
                        <c:v>95.66</c:v>
                      </c:pt>
                      <c:pt idx="20">
                        <c:v>95.25</c:v>
                      </c:pt>
                      <c:pt idx="21">
                        <c:v>103.19</c:v>
                      </c:pt>
                      <c:pt idx="22">
                        <c:v>106.52</c:v>
                      </c:pt>
                      <c:pt idx="23">
                        <c:v>107.27</c:v>
                      </c:pt>
                      <c:pt idx="24">
                        <c:v>95.52</c:v>
                      </c:pt>
                      <c:pt idx="25">
                        <c:v>95.35</c:v>
                      </c:pt>
                      <c:pt idx="26">
                        <c:v>94.3</c:v>
                      </c:pt>
                      <c:pt idx="27">
                        <c:v>102.06</c:v>
                      </c:pt>
                      <c:pt idx="28">
                        <c:v>105.86</c:v>
                      </c:pt>
                      <c:pt idx="29">
                        <c:v>106.04</c:v>
                      </c:pt>
                      <c:pt idx="30">
                        <c:v>100.42</c:v>
                      </c:pt>
                      <c:pt idx="31">
                        <c:v>93.3</c:v>
                      </c:pt>
                      <c:pt idx="32">
                        <c:v>94.4</c:v>
                      </c:pt>
                      <c:pt idx="33">
                        <c:v>103.11</c:v>
                      </c:pt>
                      <c:pt idx="34">
                        <c:v>106.86</c:v>
                      </c:pt>
                      <c:pt idx="35">
                        <c:v>108.21</c:v>
                      </c:pt>
                      <c:pt idx="36">
                        <c:v>92.47</c:v>
                      </c:pt>
                      <c:pt idx="37">
                        <c:v>88.69</c:v>
                      </c:pt>
                      <c:pt idx="38">
                        <c:v>91.64</c:v>
                      </c:pt>
                      <c:pt idx="39">
                        <c:v>101.06</c:v>
                      </c:pt>
                      <c:pt idx="40">
                        <c:v>104.6</c:v>
                      </c:pt>
                      <c:pt idx="41">
                        <c:v>105.86</c:v>
                      </c:pt>
                      <c:pt idx="42">
                        <c:v>94.66</c:v>
                      </c:pt>
                      <c:pt idx="43">
                        <c:v>92.89</c:v>
                      </c:pt>
                      <c:pt idx="44">
                        <c:v>94.13</c:v>
                      </c:pt>
                      <c:pt idx="45">
                        <c:v>99.65</c:v>
                      </c:pt>
                      <c:pt idx="46">
                        <c:v>101.22</c:v>
                      </c:pt>
                      <c:pt idx="47">
                        <c:v>102.78</c:v>
                      </c:pt>
                      <c:pt idx="48">
                        <c:v>92.35</c:v>
                      </c:pt>
                      <c:pt idx="49">
                        <c:v>92.3</c:v>
                      </c:pt>
                      <c:pt idx="50">
                        <c:v>94.39</c:v>
                      </c:pt>
                      <c:pt idx="51">
                        <c:v>101.03</c:v>
                      </c:pt>
                      <c:pt idx="52">
                        <c:v>104.62</c:v>
                      </c:pt>
                      <c:pt idx="53">
                        <c:v>104.3</c:v>
                      </c:pt>
                      <c:pt idx="54">
                        <c:v>97.15</c:v>
                      </c:pt>
                      <c:pt idx="55">
                        <c:v>94.08</c:v>
                      </c:pt>
                      <c:pt idx="56">
                        <c:v>95.7</c:v>
                      </c:pt>
                      <c:pt idx="57">
                        <c:v>102.13</c:v>
                      </c:pt>
                      <c:pt idx="58">
                        <c:v>102.45</c:v>
                      </c:pt>
                      <c:pt idx="59">
                        <c:v>103.91</c:v>
                      </c:pt>
                      <c:pt idx="60">
                        <c:v>95.32</c:v>
                      </c:pt>
                      <c:pt idx="61">
                        <c:v>95.4</c:v>
                      </c:pt>
                      <c:pt idx="62">
                        <c:v>96.99</c:v>
                      </c:pt>
                      <c:pt idx="63">
                        <c:v>104.25</c:v>
                      </c:pt>
                      <c:pt idx="64">
                        <c:v>104.43</c:v>
                      </c:pt>
                      <c:pt idx="65">
                        <c:v>105.23</c:v>
                      </c:pt>
                      <c:pt idx="66">
                        <c:v>103.51</c:v>
                      </c:pt>
                      <c:pt idx="67">
                        <c:v>96.28</c:v>
                      </c:pt>
                      <c:pt idx="68">
                        <c:v>97.49</c:v>
                      </c:pt>
                      <c:pt idx="69">
                        <c:v>103.87</c:v>
                      </c:pt>
                      <c:pt idx="70">
                        <c:v>109.99</c:v>
                      </c:pt>
                      <c:pt idx="71">
                        <c:v>110.34</c:v>
                      </c:pt>
                      <c:pt idx="72">
                        <c:v>97.36</c:v>
                      </c:pt>
                      <c:pt idx="73">
                        <c:v>97.32</c:v>
                      </c:pt>
                      <c:pt idx="74">
                        <c:v>98.42</c:v>
                      </c:pt>
                      <c:pt idx="75">
                        <c:v>101.37</c:v>
                      </c:pt>
                      <c:pt idx="76">
                        <c:v>101.72</c:v>
                      </c:pt>
                      <c:pt idx="77">
                        <c:v>104.44</c:v>
                      </c:pt>
                      <c:pt idx="78">
                        <c:v>100.14</c:v>
                      </c:pt>
                      <c:pt idx="79">
                        <c:v>93.68</c:v>
                      </c:pt>
                      <c:pt idx="80">
                        <c:v>95.41</c:v>
                      </c:pt>
                      <c:pt idx="81">
                        <c:v>101.13</c:v>
                      </c:pt>
                      <c:pt idx="82">
                        <c:v>105.66</c:v>
                      </c:pt>
                      <c:pt idx="83">
                        <c:v>105.59</c:v>
                      </c:pt>
                      <c:pt idx="84">
                        <c:v>93.48</c:v>
                      </c:pt>
                      <c:pt idx="85">
                        <c:v>93.97</c:v>
                      </c:pt>
                      <c:pt idx="86">
                        <c:v>94.82</c:v>
                      </c:pt>
                      <c:pt idx="87">
                        <c:v>99</c:v>
                      </c:pt>
                      <c:pt idx="88">
                        <c:v>105.92</c:v>
                      </c:pt>
                      <c:pt idx="89">
                        <c:v>105.49</c:v>
                      </c:pt>
                      <c:pt idx="90">
                        <c:v>98.63</c:v>
                      </c:pt>
                      <c:pt idx="91">
                        <c:v>95.93</c:v>
                      </c:pt>
                      <c:pt idx="92">
                        <c:v>96.56</c:v>
                      </c:pt>
                      <c:pt idx="93">
                        <c:v>103.65</c:v>
                      </c:pt>
                      <c:pt idx="94">
                        <c:v>106.14</c:v>
                      </c:pt>
                      <c:pt idx="95">
                        <c:v>106.42</c:v>
                      </c:pt>
                      <c:pt idx="96">
                        <c:v>96.62</c:v>
                      </c:pt>
                      <c:pt idx="97">
                        <c:v>96.28</c:v>
                      </c:pt>
                      <c:pt idx="98">
                        <c:v>96.58</c:v>
                      </c:pt>
                      <c:pt idx="99">
                        <c:v>102.58</c:v>
                      </c:pt>
                      <c:pt idx="100">
                        <c:v>106.68</c:v>
                      </c:pt>
                      <c:pt idx="101">
                        <c:v>109.23</c:v>
                      </c:pt>
                      <c:pt idx="102">
                        <c:v>102.97</c:v>
                      </c:pt>
                      <c:pt idx="103">
                        <c:v>96.32</c:v>
                      </c:pt>
                      <c:pt idx="104">
                        <c:v>95.3</c:v>
                      </c:pt>
                      <c:pt idx="105">
                        <c:v>97.57</c:v>
                      </c:pt>
                      <c:pt idx="106">
                        <c:v>103.05</c:v>
                      </c:pt>
                      <c:pt idx="107">
                        <c:v>105.99</c:v>
                      </c:pt>
                      <c:pt idx="108">
                        <c:v>96.96</c:v>
                      </c:pt>
                      <c:pt idx="109">
                        <c:v>96.63</c:v>
                      </c:pt>
                      <c:pt idx="110">
                        <c:v>97.25</c:v>
                      </c:pt>
                      <c:pt idx="111">
                        <c:v>100.48</c:v>
                      </c:pt>
                      <c:pt idx="112">
                        <c:v>103.57</c:v>
                      </c:pt>
                      <c:pt idx="113">
                        <c:v>106.55</c:v>
                      </c:pt>
                      <c:pt idx="114">
                        <c:v>105.94</c:v>
                      </c:pt>
                      <c:pt idx="115">
                        <c:v>103.76</c:v>
                      </c:pt>
                      <c:pt idx="116">
                        <c:v>102.27</c:v>
                      </c:pt>
                      <c:pt idx="117">
                        <c:v>104.94</c:v>
                      </c:pt>
                      <c:pt idx="118">
                        <c:v>111.23</c:v>
                      </c:pt>
                      <c:pt idx="119">
                        <c:v>112.34</c:v>
                      </c:pt>
                      <c:pt idx="120">
                        <c:v>102.63</c:v>
                      </c:pt>
                      <c:pt idx="121">
                        <c:v>102.28</c:v>
                      </c:pt>
                      <c:pt idx="122">
                        <c:v>103.71</c:v>
                      </c:pt>
                      <c:pt idx="123">
                        <c:v>107.52</c:v>
                      </c:pt>
                      <c:pt idx="124">
                        <c:v>109.18</c:v>
                      </c:pt>
                      <c:pt idx="125">
                        <c:v>110.53</c:v>
                      </c:pt>
                      <c:pt idx="126">
                        <c:v>104.68</c:v>
                      </c:pt>
                      <c:pt idx="127">
                        <c:v>101.48</c:v>
                      </c:pt>
                      <c:pt idx="128">
                        <c:v>103.55</c:v>
                      </c:pt>
                      <c:pt idx="129">
                        <c:v>106.91</c:v>
                      </c:pt>
                      <c:pt idx="130">
                        <c:v>115.78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1-9583-4BB5-A323-1F554C463221}"/>
                  </c:ext>
                </c:extLst>
              </c15:ser>
            </c15:filteredLineSeries>
            <c15:filteredLineSeries>
              <c15:ser>
                <c:idx val="18"/>
                <c:order val="18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Feuil1!$A$20</c15:sqref>
                        </c15:formulaRef>
                      </c:ext>
                    </c:extLst>
                    <c:strCache>
                      <c:ptCount val="1"/>
                      <c:pt idx="0">
                        <c:v>Pays-Bas</c:v>
                      </c:pt>
                    </c:strCache>
                  </c:strRef>
                </c:tx>
                <c:spPr>
                  <a:ln w="28575" cap="rnd">
                    <a:solidFill>
                      <a:schemeClr val="accent1">
                        <a:lumMod val="8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Feuil1!$B$20:$EB$20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87.43</c:v>
                      </c:pt>
                      <c:pt idx="1">
                        <c:v>90.01</c:v>
                      </c:pt>
                      <c:pt idx="2">
                        <c:v>106.31</c:v>
                      </c:pt>
                      <c:pt idx="3">
                        <c:v>108.66</c:v>
                      </c:pt>
                      <c:pt idx="4">
                        <c:v>107.65</c:v>
                      </c:pt>
                      <c:pt idx="5">
                        <c:v>101.08</c:v>
                      </c:pt>
                      <c:pt idx="6">
                        <c:v>89.8</c:v>
                      </c:pt>
                      <c:pt idx="7">
                        <c:v>92.2</c:v>
                      </c:pt>
                      <c:pt idx="8">
                        <c:v>103.74</c:v>
                      </c:pt>
                      <c:pt idx="9">
                        <c:v>104.17</c:v>
                      </c:pt>
                      <c:pt idx="10">
                        <c:v>102.18</c:v>
                      </c:pt>
                      <c:pt idx="11">
                        <c:v>93.64</c:v>
                      </c:pt>
                      <c:pt idx="12">
                        <c:v>86.61</c:v>
                      </c:pt>
                      <c:pt idx="13">
                        <c:v>90.66</c:v>
                      </c:pt>
                      <c:pt idx="14">
                        <c:v>106.37</c:v>
                      </c:pt>
                      <c:pt idx="15">
                        <c:v>108.34</c:v>
                      </c:pt>
                      <c:pt idx="16">
                        <c:v>107.23</c:v>
                      </c:pt>
                      <c:pt idx="17">
                        <c:v>100.64</c:v>
                      </c:pt>
                      <c:pt idx="18">
                        <c:v>91.1</c:v>
                      </c:pt>
                      <c:pt idx="19">
                        <c:v>91.49</c:v>
                      </c:pt>
                      <c:pt idx="20">
                        <c:v>106.13</c:v>
                      </c:pt>
                      <c:pt idx="21">
                        <c:v>106.25</c:v>
                      </c:pt>
                      <c:pt idx="22">
                        <c:v>103.55</c:v>
                      </c:pt>
                      <c:pt idx="23">
                        <c:v>93.31</c:v>
                      </c:pt>
                      <c:pt idx="24">
                        <c:v>88.8</c:v>
                      </c:pt>
                      <c:pt idx="25">
                        <c:v>89.74</c:v>
                      </c:pt>
                      <c:pt idx="26">
                        <c:v>104.53</c:v>
                      </c:pt>
                      <c:pt idx="27">
                        <c:v>107.47</c:v>
                      </c:pt>
                      <c:pt idx="28">
                        <c:v>107.43</c:v>
                      </c:pt>
                      <c:pt idx="29">
                        <c:v>101.63</c:v>
                      </c:pt>
                      <c:pt idx="30">
                        <c:v>94.11</c:v>
                      </c:pt>
                      <c:pt idx="31">
                        <c:v>94.22</c:v>
                      </c:pt>
                      <c:pt idx="32">
                        <c:v>105.38</c:v>
                      </c:pt>
                      <c:pt idx="33">
                        <c:v>105.68</c:v>
                      </c:pt>
                      <c:pt idx="34">
                        <c:v>104.87</c:v>
                      </c:pt>
                      <c:pt idx="35">
                        <c:v>95.53</c:v>
                      </c:pt>
                      <c:pt idx="36">
                        <c:v>91.71</c:v>
                      </c:pt>
                      <c:pt idx="37">
                        <c:v>92.04</c:v>
                      </c:pt>
                      <c:pt idx="38">
                        <c:v>104.73</c:v>
                      </c:pt>
                      <c:pt idx="39">
                        <c:v>109.58</c:v>
                      </c:pt>
                      <c:pt idx="40">
                        <c:v>109.35</c:v>
                      </c:pt>
                      <c:pt idx="41">
                        <c:v>101.63</c:v>
                      </c:pt>
                      <c:pt idx="42">
                        <c:v>94.88</c:v>
                      </c:pt>
                      <c:pt idx="43">
                        <c:v>94.73</c:v>
                      </c:pt>
                      <c:pt idx="44">
                        <c:v>106.38</c:v>
                      </c:pt>
                      <c:pt idx="45">
                        <c:v>107.64</c:v>
                      </c:pt>
                      <c:pt idx="46">
                        <c:v>104.45</c:v>
                      </c:pt>
                      <c:pt idx="47">
                        <c:v>96.7</c:v>
                      </c:pt>
                      <c:pt idx="48">
                        <c:v>91.71</c:v>
                      </c:pt>
                      <c:pt idx="49">
                        <c:v>92.74</c:v>
                      </c:pt>
                      <c:pt idx="50">
                        <c:v>106.06</c:v>
                      </c:pt>
                      <c:pt idx="51">
                        <c:v>108.26</c:v>
                      </c:pt>
                      <c:pt idx="52">
                        <c:v>107.42</c:v>
                      </c:pt>
                      <c:pt idx="53">
                        <c:v>100.97</c:v>
                      </c:pt>
                      <c:pt idx="54">
                        <c:v>94.89</c:v>
                      </c:pt>
                      <c:pt idx="55">
                        <c:v>94.21</c:v>
                      </c:pt>
                      <c:pt idx="56">
                        <c:v>105.28</c:v>
                      </c:pt>
                      <c:pt idx="57">
                        <c:v>106.91</c:v>
                      </c:pt>
                      <c:pt idx="58">
                        <c:v>105.02</c:v>
                      </c:pt>
                      <c:pt idx="59">
                        <c:v>97.71</c:v>
                      </c:pt>
                      <c:pt idx="60">
                        <c:v>92.98</c:v>
                      </c:pt>
                      <c:pt idx="61">
                        <c:v>93.08</c:v>
                      </c:pt>
                      <c:pt idx="62">
                        <c:v>109.56</c:v>
                      </c:pt>
                      <c:pt idx="63">
                        <c:v>111.43</c:v>
                      </c:pt>
                      <c:pt idx="64">
                        <c:v>111.4</c:v>
                      </c:pt>
                      <c:pt idx="65">
                        <c:v>105.16</c:v>
                      </c:pt>
                      <c:pt idx="66">
                        <c:v>98.09</c:v>
                      </c:pt>
                      <c:pt idx="67">
                        <c:v>95.14</c:v>
                      </c:pt>
                      <c:pt idx="68">
                        <c:v>103.48</c:v>
                      </c:pt>
                      <c:pt idx="69">
                        <c:v>106.51</c:v>
                      </c:pt>
                      <c:pt idx="70">
                        <c:v>104.83</c:v>
                      </c:pt>
                      <c:pt idx="71">
                        <c:v>98.66</c:v>
                      </c:pt>
                      <c:pt idx="72">
                        <c:v>92.19</c:v>
                      </c:pt>
                      <c:pt idx="73">
                        <c:v>92.35</c:v>
                      </c:pt>
                      <c:pt idx="74">
                        <c:v>108.63</c:v>
                      </c:pt>
                      <c:pt idx="75">
                        <c:v>110.44</c:v>
                      </c:pt>
                      <c:pt idx="76">
                        <c:v>110.1</c:v>
                      </c:pt>
                      <c:pt idx="77">
                        <c:v>105.44</c:v>
                      </c:pt>
                      <c:pt idx="78">
                        <c:v>96.41</c:v>
                      </c:pt>
                      <c:pt idx="79">
                        <c:v>95.09</c:v>
                      </c:pt>
                      <c:pt idx="80">
                        <c:v>104.65</c:v>
                      </c:pt>
                      <c:pt idx="81">
                        <c:v>106.16</c:v>
                      </c:pt>
                      <c:pt idx="82">
                        <c:v>103.96</c:v>
                      </c:pt>
                      <c:pt idx="83">
                        <c:v>94.96</c:v>
                      </c:pt>
                      <c:pt idx="84">
                        <c:v>89.94</c:v>
                      </c:pt>
                      <c:pt idx="85">
                        <c:v>90.71</c:v>
                      </c:pt>
                      <c:pt idx="86">
                        <c:v>104.22</c:v>
                      </c:pt>
                      <c:pt idx="87">
                        <c:v>107.42</c:v>
                      </c:pt>
                      <c:pt idx="88">
                        <c:v>106.27</c:v>
                      </c:pt>
                      <c:pt idx="89">
                        <c:v>102.91</c:v>
                      </c:pt>
                      <c:pt idx="90">
                        <c:v>95.84</c:v>
                      </c:pt>
                      <c:pt idx="91">
                        <c:v>94.49</c:v>
                      </c:pt>
                      <c:pt idx="92">
                        <c:v>103.74</c:v>
                      </c:pt>
                      <c:pt idx="93">
                        <c:v>105.44</c:v>
                      </c:pt>
                      <c:pt idx="94">
                        <c:v>104.17</c:v>
                      </c:pt>
                      <c:pt idx="95">
                        <c:v>94.85</c:v>
                      </c:pt>
                      <c:pt idx="96">
                        <c:v>89.33</c:v>
                      </c:pt>
                      <c:pt idx="97">
                        <c:v>89.54</c:v>
                      </c:pt>
                      <c:pt idx="98">
                        <c:v>103.65</c:v>
                      </c:pt>
                      <c:pt idx="99">
                        <c:v>106.32</c:v>
                      </c:pt>
                      <c:pt idx="100">
                        <c:v>105.77</c:v>
                      </c:pt>
                      <c:pt idx="101">
                        <c:v>99.97</c:v>
                      </c:pt>
                      <c:pt idx="102">
                        <c:v>94.67</c:v>
                      </c:pt>
                      <c:pt idx="103">
                        <c:v>93.73</c:v>
                      </c:pt>
                      <c:pt idx="104">
                        <c:v>101.27</c:v>
                      </c:pt>
                      <c:pt idx="105">
                        <c:v>104.43</c:v>
                      </c:pt>
                      <c:pt idx="106">
                        <c:v>103.14</c:v>
                      </c:pt>
                      <c:pt idx="107">
                        <c:v>97.66</c:v>
                      </c:pt>
                      <c:pt idx="108">
                        <c:v>89.29</c:v>
                      </c:pt>
                      <c:pt idx="109">
                        <c:v>89.9</c:v>
                      </c:pt>
                      <c:pt idx="110">
                        <c:v>104.92</c:v>
                      </c:pt>
                      <c:pt idx="111">
                        <c:v>108.21</c:v>
                      </c:pt>
                      <c:pt idx="112">
                        <c:v>107.93</c:v>
                      </c:pt>
                      <c:pt idx="113">
                        <c:v>102.31</c:v>
                      </c:pt>
                      <c:pt idx="114">
                        <c:v>95.87</c:v>
                      </c:pt>
                      <c:pt idx="115">
                        <c:v>94.5</c:v>
                      </c:pt>
                      <c:pt idx="116">
                        <c:v>103.21</c:v>
                      </c:pt>
                      <c:pt idx="117">
                        <c:v>104.14</c:v>
                      </c:pt>
                      <c:pt idx="118">
                        <c:v>101.83</c:v>
                      </c:pt>
                      <c:pt idx="119">
                        <c:v>94.57</c:v>
                      </c:pt>
                      <c:pt idx="120">
                        <c:v>88.33</c:v>
                      </c:pt>
                      <c:pt idx="121">
                        <c:v>88.24</c:v>
                      </c:pt>
                      <c:pt idx="122">
                        <c:v>100.42</c:v>
                      </c:pt>
                      <c:pt idx="123">
                        <c:v>102.84</c:v>
                      </c:pt>
                      <c:pt idx="124">
                        <c:v>101.37</c:v>
                      </c:pt>
                      <c:pt idx="125">
                        <c:v>96.3</c:v>
                      </c:pt>
                      <c:pt idx="126">
                        <c:v>91.53</c:v>
                      </c:pt>
                      <c:pt idx="127">
                        <c:v>88.87</c:v>
                      </c:pt>
                      <c:pt idx="128">
                        <c:v>99.29</c:v>
                      </c:pt>
                      <c:pt idx="129">
                        <c:v>100.93</c:v>
                      </c:pt>
                      <c:pt idx="130">
                        <c:v>98.63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2-9583-4BB5-A323-1F554C463221}"/>
                  </c:ext>
                </c:extLst>
              </c15:ser>
            </c15:filteredLineSeries>
            <c15:filteredLineSeries>
              <c15:ser>
                <c:idx val="20"/>
                <c:order val="20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Feuil1!$A$22</c15:sqref>
                        </c15:formulaRef>
                      </c:ext>
                    </c:extLst>
                    <c:strCache>
                      <c:ptCount val="1"/>
                      <c:pt idx="0">
                        <c:v>Pologne</c:v>
                      </c:pt>
                    </c:strCache>
                  </c:strRef>
                </c:tx>
                <c:spPr>
                  <a:ln w="28575" cap="rnd">
                    <a:solidFill>
                      <a:schemeClr val="accent3">
                        <a:lumMod val="8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Feuil1!$B$22:$EB$22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139.30000000000001</c:v>
                      </c:pt>
                      <c:pt idx="1">
                        <c:v>136.4</c:v>
                      </c:pt>
                      <c:pt idx="2">
                        <c:v>137.69999999999999</c:v>
                      </c:pt>
                      <c:pt idx="3">
                        <c:v>137.9</c:v>
                      </c:pt>
                      <c:pt idx="4">
                        <c:v>137.9</c:v>
                      </c:pt>
                      <c:pt idx="5">
                        <c:v>138</c:v>
                      </c:pt>
                      <c:pt idx="6">
                        <c:v>135</c:v>
                      </c:pt>
                      <c:pt idx="7">
                        <c:v>131.30000000000001</c:v>
                      </c:pt>
                      <c:pt idx="8">
                        <c:v>133.1</c:v>
                      </c:pt>
                      <c:pt idx="9">
                        <c:v>133.5</c:v>
                      </c:pt>
                      <c:pt idx="10">
                        <c:v>133.30000000000001</c:v>
                      </c:pt>
                      <c:pt idx="11">
                        <c:v>131.4</c:v>
                      </c:pt>
                      <c:pt idx="12">
                        <c:v>125.8</c:v>
                      </c:pt>
                      <c:pt idx="13">
                        <c:v>123</c:v>
                      </c:pt>
                      <c:pt idx="14">
                        <c:v>123.5</c:v>
                      </c:pt>
                      <c:pt idx="15">
                        <c:v>123.5</c:v>
                      </c:pt>
                      <c:pt idx="16">
                        <c:v>123.6</c:v>
                      </c:pt>
                      <c:pt idx="17">
                        <c:v>123.4</c:v>
                      </c:pt>
                      <c:pt idx="18">
                        <c:v>120.6</c:v>
                      </c:pt>
                      <c:pt idx="19">
                        <c:v>117.7</c:v>
                      </c:pt>
                      <c:pt idx="20">
                        <c:v>120.2</c:v>
                      </c:pt>
                      <c:pt idx="21">
                        <c:v>123.4</c:v>
                      </c:pt>
                      <c:pt idx="22">
                        <c:v>123.4</c:v>
                      </c:pt>
                      <c:pt idx="23">
                        <c:v>122.3</c:v>
                      </c:pt>
                      <c:pt idx="24">
                        <c:v>118.9</c:v>
                      </c:pt>
                      <c:pt idx="25">
                        <c:v>116.5</c:v>
                      </c:pt>
                      <c:pt idx="26">
                        <c:v>117.9</c:v>
                      </c:pt>
                      <c:pt idx="27">
                        <c:v>119.8</c:v>
                      </c:pt>
                      <c:pt idx="28">
                        <c:v>119.6</c:v>
                      </c:pt>
                      <c:pt idx="29">
                        <c:v>119.4</c:v>
                      </c:pt>
                      <c:pt idx="30">
                        <c:v>118</c:v>
                      </c:pt>
                      <c:pt idx="31">
                        <c:v>114.2</c:v>
                      </c:pt>
                      <c:pt idx="32">
                        <c:v>117.5</c:v>
                      </c:pt>
                      <c:pt idx="33">
                        <c:v>121.3</c:v>
                      </c:pt>
                      <c:pt idx="34">
                        <c:v>121.4</c:v>
                      </c:pt>
                      <c:pt idx="35">
                        <c:v>121.2</c:v>
                      </c:pt>
                      <c:pt idx="36">
                        <c:v>116.2</c:v>
                      </c:pt>
                      <c:pt idx="37">
                        <c:v>112.5</c:v>
                      </c:pt>
                      <c:pt idx="38">
                        <c:v>116.4</c:v>
                      </c:pt>
                      <c:pt idx="39">
                        <c:v>119.8</c:v>
                      </c:pt>
                      <c:pt idx="40">
                        <c:v>122.7</c:v>
                      </c:pt>
                      <c:pt idx="41">
                        <c:v>122.5</c:v>
                      </c:pt>
                      <c:pt idx="42">
                        <c:v>118.8</c:v>
                      </c:pt>
                      <c:pt idx="43">
                        <c:v>114.3</c:v>
                      </c:pt>
                      <c:pt idx="44">
                        <c:v>114.9</c:v>
                      </c:pt>
                      <c:pt idx="45">
                        <c:v>120.3</c:v>
                      </c:pt>
                      <c:pt idx="46">
                        <c:v>120.2</c:v>
                      </c:pt>
                      <c:pt idx="47">
                        <c:v>119.3</c:v>
                      </c:pt>
                      <c:pt idx="48">
                        <c:v>114.4</c:v>
                      </c:pt>
                      <c:pt idx="49">
                        <c:v>111.6</c:v>
                      </c:pt>
                      <c:pt idx="50">
                        <c:v>111.8</c:v>
                      </c:pt>
                      <c:pt idx="51">
                        <c:v>116.7</c:v>
                      </c:pt>
                      <c:pt idx="52">
                        <c:v>117.3</c:v>
                      </c:pt>
                      <c:pt idx="53">
                        <c:v>116.6</c:v>
                      </c:pt>
                      <c:pt idx="54">
                        <c:v>113.5</c:v>
                      </c:pt>
                      <c:pt idx="55">
                        <c:v>108.7</c:v>
                      </c:pt>
                      <c:pt idx="56">
                        <c:v>109.4</c:v>
                      </c:pt>
                      <c:pt idx="57">
                        <c:v>115.2</c:v>
                      </c:pt>
                      <c:pt idx="58">
                        <c:v>114.9</c:v>
                      </c:pt>
                      <c:pt idx="59">
                        <c:v>114.2</c:v>
                      </c:pt>
                      <c:pt idx="60">
                        <c:v>108.2</c:v>
                      </c:pt>
                      <c:pt idx="61">
                        <c:v>105.6</c:v>
                      </c:pt>
                      <c:pt idx="62">
                        <c:v>106.2</c:v>
                      </c:pt>
                      <c:pt idx="63">
                        <c:v>111.2</c:v>
                      </c:pt>
                      <c:pt idx="64">
                        <c:v>112.3</c:v>
                      </c:pt>
                      <c:pt idx="65">
                        <c:v>112</c:v>
                      </c:pt>
                      <c:pt idx="66">
                        <c:v>107.9</c:v>
                      </c:pt>
                      <c:pt idx="67">
                        <c:v>103.9</c:v>
                      </c:pt>
                      <c:pt idx="68">
                        <c:v>105.2</c:v>
                      </c:pt>
                      <c:pt idx="69">
                        <c:v>110.6</c:v>
                      </c:pt>
                      <c:pt idx="70">
                        <c:v>110.2</c:v>
                      </c:pt>
                      <c:pt idx="71">
                        <c:v>109.5</c:v>
                      </c:pt>
                      <c:pt idx="72">
                        <c:v>103.4</c:v>
                      </c:pt>
                      <c:pt idx="73">
                        <c:v>101.6</c:v>
                      </c:pt>
                      <c:pt idx="74">
                        <c:v>102.6</c:v>
                      </c:pt>
                      <c:pt idx="75">
                        <c:v>107</c:v>
                      </c:pt>
                      <c:pt idx="76">
                        <c:v>107.6</c:v>
                      </c:pt>
                      <c:pt idx="77">
                        <c:v>107.9</c:v>
                      </c:pt>
                      <c:pt idx="78">
                        <c:v>104</c:v>
                      </c:pt>
                      <c:pt idx="79">
                        <c:v>100</c:v>
                      </c:pt>
                      <c:pt idx="80">
                        <c:v>101.3</c:v>
                      </c:pt>
                      <c:pt idx="81">
                        <c:v>106</c:v>
                      </c:pt>
                      <c:pt idx="82">
                        <c:v>105.9</c:v>
                      </c:pt>
                      <c:pt idx="83">
                        <c:v>104.7</c:v>
                      </c:pt>
                      <c:pt idx="84">
                        <c:v>99.6</c:v>
                      </c:pt>
                      <c:pt idx="85">
                        <c:v>97</c:v>
                      </c:pt>
                      <c:pt idx="86">
                        <c:v>97.6</c:v>
                      </c:pt>
                      <c:pt idx="87">
                        <c:v>102.3</c:v>
                      </c:pt>
                      <c:pt idx="88">
                        <c:v>103.6</c:v>
                      </c:pt>
                      <c:pt idx="89">
                        <c:v>103.1</c:v>
                      </c:pt>
                      <c:pt idx="90">
                        <c:v>99.5</c:v>
                      </c:pt>
                      <c:pt idx="91">
                        <c:v>96</c:v>
                      </c:pt>
                      <c:pt idx="92">
                        <c:v>97.4</c:v>
                      </c:pt>
                      <c:pt idx="93">
                        <c:v>102</c:v>
                      </c:pt>
                      <c:pt idx="94">
                        <c:v>101.7</c:v>
                      </c:pt>
                      <c:pt idx="95">
                        <c:v>100.2</c:v>
                      </c:pt>
                      <c:pt idx="96">
                        <c:v>96.1</c:v>
                      </c:pt>
                      <c:pt idx="97">
                        <c:v>94.3</c:v>
                      </c:pt>
                      <c:pt idx="98">
                        <c:v>95.9</c:v>
                      </c:pt>
                      <c:pt idx="99">
                        <c:v>99.6</c:v>
                      </c:pt>
                      <c:pt idx="100">
                        <c:v>100</c:v>
                      </c:pt>
                      <c:pt idx="101">
                        <c:v>99.7</c:v>
                      </c:pt>
                      <c:pt idx="102">
                        <c:v>96</c:v>
                      </c:pt>
                      <c:pt idx="103">
                        <c:v>93.2</c:v>
                      </c:pt>
                      <c:pt idx="104">
                        <c:v>94.5</c:v>
                      </c:pt>
                      <c:pt idx="105">
                        <c:v>98.5</c:v>
                      </c:pt>
                      <c:pt idx="106">
                        <c:v>98.4</c:v>
                      </c:pt>
                      <c:pt idx="107">
                        <c:v>97.1</c:v>
                      </c:pt>
                      <c:pt idx="108">
                        <c:v>92.4</c:v>
                      </c:pt>
                      <c:pt idx="109">
                        <c:v>90.4</c:v>
                      </c:pt>
                      <c:pt idx="110">
                        <c:v>91.5</c:v>
                      </c:pt>
                      <c:pt idx="111">
                        <c:v>95.5</c:v>
                      </c:pt>
                      <c:pt idx="112">
                        <c:v>96.2</c:v>
                      </c:pt>
                      <c:pt idx="113">
                        <c:v>95.9</c:v>
                      </c:pt>
                      <c:pt idx="114">
                        <c:v>91.8</c:v>
                      </c:pt>
                      <c:pt idx="115">
                        <c:v>89.1</c:v>
                      </c:pt>
                      <c:pt idx="116">
                        <c:v>91</c:v>
                      </c:pt>
                      <c:pt idx="117">
                        <c:v>95.5</c:v>
                      </c:pt>
                      <c:pt idx="118">
                        <c:v>95.4</c:v>
                      </c:pt>
                      <c:pt idx="119">
                        <c:v>93.4</c:v>
                      </c:pt>
                      <c:pt idx="120">
                        <c:v>90.6</c:v>
                      </c:pt>
                      <c:pt idx="121">
                        <c:v>89.2</c:v>
                      </c:pt>
                      <c:pt idx="122">
                        <c:v>90.1</c:v>
                      </c:pt>
                      <c:pt idx="123">
                        <c:v>93.8</c:v>
                      </c:pt>
                      <c:pt idx="124">
                        <c:v>94.4</c:v>
                      </c:pt>
                      <c:pt idx="125">
                        <c:v>94</c:v>
                      </c:pt>
                      <c:pt idx="126">
                        <c:v>90.6</c:v>
                      </c:pt>
                      <c:pt idx="127">
                        <c:v>87.9</c:v>
                      </c:pt>
                      <c:pt idx="128">
                        <c:v>89.5</c:v>
                      </c:pt>
                      <c:pt idx="129">
                        <c:v>93.9</c:v>
                      </c:pt>
                      <c:pt idx="130">
                        <c:v>93.8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4-9583-4BB5-A323-1F554C463221}"/>
                  </c:ext>
                </c:extLst>
              </c15:ser>
            </c15:filteredLineSeries>
            <c15:filteredLineSeries>
              <c15:ser>
                <c:idx val="21"/>
                <c:order val="2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Feuil1!$A$23</c15:sqref>
                        </c15:formulaRef>
                      </c:ext>
                    </c:extLst>
                    <c:strCache>
                      <c:ptCount val="1"/>
                      <c:pt idx="0">
                        <c:v>Portugal</c:v>
                      </c:pt>
                    </c:strCache>
                  </c:strRef>
                </c:tx>
                <c:spPr>
                  <a:ln w="28575" cap="rnd">
                    <a:solidFill>
                      <a:schemeClr val="accent4">
                        <a:lumMod val="8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Feuil1!$B$23:$EB$23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104.34</c:v>
                      </c:pt>
                      <c:pt idx="1">
                        <c:v>101.88</c:v>
                      </c:pt>
                      <c:pt idx="2">
                        <c:v>116.21</c:v>
                      </c:pt>
                      <c:pt idx="3">
                        <c:v>118.85</c:v>
                      </c:pt>
                      <c:pt idx="4">
                        <c:v>118.82</c:v>
                      </c:pt>
                      <c:pt idx="5">
                        <c:v>118.69</c:v>
                      </c:pt>
                      <c:pt idx="6">
                        <c:v>110.24</c:v>
                      </c:pt>
                      <c:pt idx="7">
                        <c:v>103.97</c:v>
                      </c:pt>
                      <c:pt idx="8">
                        <c:v>115.1</c:v>
                      </c:pt>
                      <c:pt idx="9">
                        <c:v>122.02</c:v>
                      </c:pt>
                      <c:pt idx="10">
                        <c:v>122</c:v>
                      </c:pt>
                      <c:pt idx="11">
                        <c:v>120.51</c:v>
                      </c:pt>
                      <c:pt idx="12">
                        <c:v>103.94</c:v>
                      </c:pt>
                      <c:pt idx="13">
                        <c:v>100.38</c:v>
                      </c:pt>
                      <c:pt idx="14">
                        <c:v>116.9</c:v>
                      </c:pt>
                      <c:pt idx="15">
                        <c:v>118.31</c:v>
                      </c:pt>
                      <c:pt idx="16">
                        <c:v>118.24</c:v>
                      </c:pt>
                      <c:pt idx="17">
                        <c:v>118.04</c:v>
                      </c:pt>
                      <c:pt idx="18">
                        <c:v>110.5</c:v>
                      </c:pt>
                      <c:pt idx="19">
                        <c:v>103.78</c:v>
                      </c:pt>
                      <c:pt idx="20">
                        <c:v>113.88</c:v>
                      </c:pt>
                      <c:pt idx="21">
                        <c:v>118.13</c:v>
                      </c:pt>
                      <c:pt idx="22">
                        <c:v>119.53</c:v>
                      </c:pt>
                      <c:pt idx="23">
                        <c:v>118.92</c:v>
                      </c:pt>
                      <c:pt idx="24">
                        <c:v>102.25</c:v>
                      </c:pt>
                      <c:pt idx="25">
                        <c:v>98.59</c:v>
                      </c:pt>
                      <c:pt idx="26">
                        <c:v>115.85</c:v>
                      </c:pt>
                      <c:pt idx="27">
                        <c:v>118.1</c:v>
                      </c:pt>
                      <c:pt idx="28">
                        <c:v>118.31</c:v>
                      </c:pt>
                      <c:pt idx="29">
                        <c:v>117.6</c:v>
                      </c:pt>
                      <c:pt idx="30">
                        <c:v>110.44</c:v>
                      </c:pt>
                      <c:pt idx="31">
                        <c:v>103.13</c:v>
                      </c:pt>
                      <c:pt idx="32">
                        <c:v>109.9</c:v>
                      </c:pt>
                      <c:pt idx="33">
                        <c:v>116.59</c:v>
                      </c:pt>
                      <c:pt idx="34">
                        <c:v>117.37</c:v>
                      </c:pt>
                      <c:pt idx="35">
                        <c:v>116.22</c:v>
                      </c:pt>
                      <c:pt idx="36">
                        <c:v>98.82</c:v>
                      </c:pt>
                      <c:pt idx="37">
                        <c:v>94.85</c:v>
                      </c:pt>
                      <c:pt idx="38">
                        <c:v>113.45</c:v>
                      </c:pt>
                      <c:pt idx="39">
                        <c:v>115.64</c:v>
                      </c:pt>
                      <c:pt idx="40">
                        <c:v>115.92</c:v>
                      </c:pt>
                      <c:pt idx="41">
                        <c:v>114.64</c:v>
                      </c:pt>
                      <c:pt idx="42">
                        <c:v>105.45</c:v>
                      </c:pt>
                      <c:pt idx="43">
                        <c:v>95.29</c:v>
                      </c:pt>
                      <c:pt idx="44">
                        <c:v>108.41</c:v>
                      </c:pt>
                      <c:pt idx="45">
                        <c:v>115.15</c:v>
                      </c:pt>
                      <c:pt idx="46">
                        <c:v>116.16</c:v>
                      </c:pt>
                      <c:pt idx="47">
                        <c:v>113.47</c:v>
                      </c:pt>
                      <c:pt idx="48">
                        <c:v>96.98</c:v>
                      </c:pt>
                      <c:pt idx="49">
                        <c:v>92.06</c:v>
                      </c:pt>
                      <c:pt idx="50">
                        <c:v>108.31</c:v>
                      </c:pt>
                      <c:pt idx="51">
                        <c:v>110.71</c:v>
                      </c:pt>
                      <c:pt idx="52">
                        <c:v>110.46</c:v>
                      </c:pt>
                      <c:pt idx="53">
                        <c:v>109.59</c:v>
                      </c:pt>
                      <c:pt idx="54">
                        <c:v>101.99</c:v>
                      </c:pt>
                      <c:pt idx="55">
                        <c:v>92.14</c:v>
                      </c:pt>
                      <c:pt idx="56">
                        <c:v>103.52</c:v>
                      </c:pt>
                      <c:pt idx="57">
                        <c:v>111.43</c:v>
                      </c:pt>
                      <c:pt idx="58">
                        <c:v>112.8</c:v>
                      </c:pt>
                      <c:pt idx="59">
                        <c:v>109.99</c:v>
                      </c:pt>
                      <c:pt idx="60">
                        <c:v>94.68</c:v>
                      </c:pt>
                      <c:pt idx="61">
                        <c:v>92.35</c:v>
                      </c:pt>
                      <c:pt idx="62">
                        <c:v>105.45</c:v>
                      </c:pt>
                      <c:pt idx="63">
                        <c:v>107.41</c:v>
                      </c:pt>
                      <c:pt idx="64">
                        <c:v>107.39</c:v>
                      </c:pt>
                      <c:pt idx="65">
                        <c:v>107.33</c:v>
                      </c:pt>
                      <c:pt idx="66">
                        <c:v>101.12</c:v>
                      </c:pt>
                      <c:pt idx="67">
                        <c:v>91.48</c:v>
                      </c:pt>
                      <c:pt idx="68">
                        <c:v>103.01</c:v>
                      </c:pt>
                      <c:pt idx="69">
                        <c:v>110.88</c:v>
                      </c:pt>
                      <c:pt idx="70">
                        <c:v>111.34</c:v>
                      </c:pt>
                      <c:pt idx="71">
                        <c:v>108.72</c:v>
                      </c:pt>
                      <c:pt idx="72">
                        <c:v>93.59</c:v>
                      </c:pt>
                      <c:pt idx="73">
                        <c:v>90.83</c:v>
                      </c:pt>
                      <c:pt idx="74">
                        <c:v>104.42</c:v>
                      </c:pt>
                      <c:pt idx="75">
                        <c:v>106.49</c:v>
                      </c:pt>
                      <c:pt idx="76">
                        <c:v>106.44</c:v>
                      </c:pt>
                      <c:pt idx="77">
                        <c:v>106.2</c:v>
                      </c:pt>
                      <c:pt idx="78">
                        <c:v>95.83</c:v>
                      </c:pt>
                      <c:pt idx="79">
                        <c:v>90.87</c:v>
                      </c:pt>
                      <c:pt idx="80">
                        <c:v>102.19</c:v>
                      </c:pt>
                      <c:pt idx="81">
                        <c:v>108.52</c:v>
                      </c:pt>
                      <c:pt idx="82">
                        <c:v>108.89</c:v>
                      </c:pt>
                      <c:pt idx="83">
                        <c:v>106.83</c:v>
                      </c:pt>
                      <c:pt idx="84">
                        <c:v>91.07</c:v>
                      </c:pt>
                      <c:pt idx="85">
                        <c:v>88</c:v>
                      </c:pt>
                      <c:pt idx="86">
                        <c:v>102.71</c:v>
                      </c:pt>
                      <c:pt idx="87">
                        <c:v>105.18</c:v>
                      </c:pt>
                      <c:pt idx="88">
                        <c:v>105.15</c:v>
                      </c:pt>
                      <c:pt idx="89">
                        <c:v>104.67</c:v>
                      </c:pt>
                      <c:pt idx="90">
                        <c:v>93.45</c:v>
                      </c:pt>
                      <c:pt idx="91">
                        <c:v>89.76</c:v>
                      </c:pt>
                      <c:pt idx="92">
                        <c:v>102.32</c:v>
                      </c:pt>
                      <c:pt idx="93">
                        <c:v>106.08</c:v>
                      </c:pt>
                      <c:pt idx="94">
                        <c:v>106.95</c:v>
                      </c:pt>
                      <c:pt idx="95">
                        <c:v>104.66</c:v>
                      </c:pt>
                      <c:pt idx="96">
                        <c:v>91.04</c:v>
                      </c:pt>
                      <c:pt idx="97">
                        <c:v>87.83</c:v>
                      </c:pt>
                      <c:pt idx="98">
                        <c:v>103.45</c:v>
                      </c:pt>
                      <c:pt idx="99">
                        <c:v>104.78</c:v>
                      </c:pt>
                      <c:pt idx="100">
                        <c:v>104.64</c:v>
                      </c:pt>
                      <c:pt idx="101">
                        <c:v>104.74</c:v>
                      </c:pt>
                      <c:pt idx="102">
                        <c:v>95.61</c:v>
                      </c:pt>
                      <c:pt idx="103">
                        <c:v>90.83</c:v>
                      </c:pt>
                      <c:pt idx="104">
                        <c:v>101.46</c:v>
                      </c:pt>
                      <c:pt idx="105">
                        <c:v>104.93</c:v>
                      </c:pt>
                      <c:pt idx="106">
                        <c:v>105.22</c:v>
                      </c:pt>
                      <c:pt idx="107">
                        <c:v>102.92</c:v>
                      </c:pt>
                      <c:pt idx="108">
                        <c:v>90.27</c:v>
                      </c:pt>
                      <c:pt idx="109">
                        <c:v>85.72</c:v>
                      </c:pt>
                      <c:pt idx="110">
                        <c:v>101.49</c:v>
                      </c:pt>
                      <c:pt idx="111">
                        <c:v>103.03</c:v>
                      </c:pt>
                      <c:pt idx="112">
                        <c:v>103.49</c:v>
                      </c:pt>
                      <c:pt idx="113">
                        <c:v>102.32</c:v>
                      </c:pt>
                      <c:pt idx="114">
                        <c:v>93.43</c:v>
                      </c:pt>
                      <c:pt idx="115">
                        <c:v>89.01</c:v>
                      </c:pt>
                      <c:pt idx="116">
                        <c:v>96.81</c:v>
                      </c:pt>
                      <c:pt idx="117">
                        <c:v>100.59</c:v>
                      </c:pt>
                      <c:pt idx="118">
                        <c:v>100.84</c:v>
                      </c:pt>
                      <c:pt idx="119">
                        <c:v>98.26</c:v>
                      </c:pt>
                      <c:pt idx="120">
                        <c:v>85.51</c:v>
                      </c:pt>
                      <c:pt idx="121">
                        <c:v>83.29</c:v>
                      </c:pt>
                      <c:pt idx="122">
                        <c:v>95.24</c:v>
                      </c:pt>
                      <c:pt idx="123">
                        <c:v>96.88</c:v>
                      </c:pt>
                      <c:pt idx="124">
                        <c:v>97.28</c:v>
                      </c:pt>
                      <c:pt idx="125">
                        <c:v>97.04</c:v>
                      </c:pt>
                      <c:pt idx="126">
                        <c:v>88.36</c:v>
                      </c:pt>
                      <c:pt idx="127">
                        <c:v>84.1</c:v>
                      </c:pt>
                      <c:pt idx="128">
                        <c:v>91.73</c:v>
                      </c:pt>
                      <c:pt idx="129">
                        <c:v>95.48</c:v>
                      </c:pt>
                      <c:pt idx="130">
                        <c:v>96.54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5-9583-4BB5-A323-1F554C463221}"/>
                  </c:ext>
                </c:extLst>
              </c15:ser>
            </c15:filteredLineSeries>
            <c15:filteredLineSeries>
              <c15:ser>
                <c:idx val="22"/>
                <c:order val="2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Feuil1!$A$24</c15:sqref>
                        </c15:formulaRef>
                      </c:ext>
                    </c:extLst>
                    <c:strCache>
                      <c:ptCount val="1"/>
                      <c:pt idx="0">
                        <c:v>Roumanie</c:v>
                      </c:pt>
                    </c:strCache>
                  </c:strRef>
                </c:tx>
                <c:spPr>
                  <a:ln w="28575" cap="rnd">
                    <a:solidFill>
                      <a:schemeClr val="accent5">
                        <a:lumMod val="8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Feuil1!$B$24:$EB$24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85.2</c:v>
                      </c:pt>
                      <c:pt idx="1">
                        <c:v>85.3</c:v>
                      </c:pt>
                      <c:pt idx="2">
                        <c:v>85.56</c:v>
                      </c:pt>
                      <c:pt idx="3">
                        <c:v>85.72</c:v>
                      </c:pt>
                      <c:pt idx="4">
                        <c:v>85.89</c:v>
                      </c:pt>
                      <c:pt idx="5">
                        <c:v>86.05</c:v>
                      </c:pt>
                      <c:pt idx="6">
                        <c:v>86.21</c:v>
                      </c:pt>
                      <c:pt idx="7">
                        <c:v>86.24</c:v>
                      </c:pt>
                      <c:pt idx="8">
                        <c:v>86.54</c:v>
                      </c:pt>
                      <c:pt idx="9">
                        <c:v>87.26</c:v>
                      </c:pt>
                      <c:pt idx="10">
                        <c:v>87.53</c:v>
                      </c:pt>
                      <c:pt idx="11">
                        <c:v>87.67</c:v>
                      </c:pt>
                      <c:pt idx="12">
                        <c:v>87.63</c:v>
                      </c:pt>
                      <c:pt idx="13">
                        <c:v>87.66</c:v>
                      </c:pt>
                      <c:pt idx="14">
                        <c:v>87.8</c:v>
                      </c:pt>
                      <c:pt idx="15">
                        <c:v>88</c:v>
                      </c:pt>
                      <c:pt idx="16">
                        <c:v>88.15</c:v>
                      </c:pt>
                      <c:pt idx="17">
                        <c:v>88.29</c:v>
                      </c:pt>
                      <c:pt idx="18">
                        <c:v>88.33</c:v>
                      </c:pt>
                      <c:pt idx="19">
                        <c:v>88.35</c:v>
                      </c:pt>
                      <c:pt idx="20">
                        <c:v>88.46</c:v>
                      </c:pt>
                      <c:pt idx="21">
                        <c:v>88.85</c:v>
                      </c:pt>
                      <c:pt idx="22">
                        <c:v>89.37</c:v>
                      </c:pt>
                      <c:pt idx="23">
                        <c:v>89.54</c:v>
                      </c:pt>
                      <c:pt idx="24">
                        <c:v>89.55</c:v>
                      </c:pt>
                      <c:pt idx="25">
                        <c:v>89.58</c:v>
                      </c:pt>
                      <c:pt idx="26">
                        <c:v>89.63</c:v>
                      </c:pt>
                      <c:pt idx="27">
                        <c:v>89.8</c:v>
                      </c:pt>
                      <c:pt idx="28">
                        <c:v>89.87</c:v>
                      </c:pt>
                      <c:pt idx="29">
                        <c:v>89.95</c:v>
                      </c:pt>
                      <c:pt idx="30">
                        <c:v>90.41</c:v>
                      </c:pt>
                      <c:pt idx="31">
                        <c:v>90.52</c:v>
                      </c:pt>
                      <c:pt idx="32">
                        <c:v>90.66</c:v>
                      </c:pt>
                      <c:pt idx="33">
                        <c:v>91.13</c:v>
                      </c:pt>
                      <c:pt idx="34">
                        <c:v>91.44</c:v>
                      </c:pt>
                      <c:pt idx="35">
                        <c:v>91.56</c:v>
                      </c:pt>
                      <c:pt idx="36">
                        <c:v>91.57</c:v>
                      </c:pt>
                      <c:pt idx="37">
                        <c:v>91.57</c:v>
                      </c:pt>
                      <c:pt idx="38">
                        <c:v>91.75</c:v>
                      </c:pt>
                      <c:pt idx="39">
                        <c:v>91.86</c:v>
                      </c:pt>
                      <c:pt idx="40">
                        <c:v>92</c:v>
                      </c:pt>
                      <c:pt idx="41">
                        <c:v>92.08</c:v>
                      </c:pt>
                      <c:pt idx="42">
                        <c:v>92.13</c:v>
                      </c:pt>
                      <c:pt idx="43">
                        <c:v>92.17</c:v>
                      </c:pt>
                      <c:pt idx="44">
                        <c:v>92.32</c:v>
                      </c:pt>
                      <c:pt idx="45">
                        <c:v>92.51</c:v>
                      </c:pt>
                      <c:pt idx="46">
                        <c:v>92.85</c:v>
                      </c:pt>
                      <c:pt idx="47">
                        <c:v>93.02</c:v>
                      </c:pt>
                      <c:pt idx="48">
                        <c:v>93.07</c:v>
                      </c:pt>
                      <c:pt idx="49">
                        <c:v>93.1</c:v>
                      </c:pt>
                      <c:pt idx="50">
                        <c:v>93.22</c:v>
                      </c:pt>
                      <c:pt idx="51">
                        <c:v>93.29</c:v>
                      </c:pt>
                      <c:pt idx="52">
                        <c:v>93.44</c:v>
                      </c:pt>
                      <c:pt idx="53">
                        <c:v>93.5</c:v>
                      </c:pt>
                      <c:pt idx="54">
                        <c:v>93.56</c:v>
                      </c:pt>
                      <c:pt idx="55">
                        <c:v>93.6</c:v>
                      </c:pt>
                      <c:pt idx="56">
                        <c:v>93.74</c:v>
                      </c:pt>
                      <c:pt idx="57">
                        <c:v>94.18</c:v>
                      </c:pt>
                      <c:pt idx="58">
                        <c:v>94.64</c:v>
                      </c:pt>
                      <c:pt idx="59">
                        <c:v>94.71</c:v>
                      </c:pt>
                      <c:pt idx="60">
                        <c:v>94.85</c:v>
                      </c:pt>
                      <c:pt idx="61">
                        <c:v>94.9</c:v>
                      </c:pt>
                      <c:pt idx="62">
                        <c:v>95.02</c:v>
                      </c:pt>
                      <c:pt idx="63">
                        <c:v>95.21</c:v>
                      </c:pt>
                      <c:pt idx="64">
                        <c:v>95.35</c:v>
                      </c:pt>
                      <c:pt idx="65">
                        <c:v>95.51</c:v>
                      </c:pt>
                      <c:pt idx="66">
                        <c:v>95.56</c:v>
                      </c:pt>
                      <c:pt idx="67">
                        <c:v>95.57</c:v>
                      </c:pt>
                      <c:pt idx="68">
                        <c:v>95.71</c:v>
                      </c:pt>
                      <c:pt idx="69">
                        <c:v>96.03</c:v>
                      </c:pt>
                      <c:pt idx="70">
                        <c:v>96.48</c:v>
                      </c:pt>
                      <c:pt idx="71">
                        <c:v>96.59</c:v>
                      </c:pt>
                      <c:pt idx="72">
                        <c:v>96.6</c:v>
                      </c:pt>
                      <c:pt idx="73">
                        <c:v>96.73</c:v>
                      </c:pt>
                      <c:pt idx="74">
                        <c:v>97.01</c:v>
                      </c:pt>
                      <c:pt idx="75">
                        <c:v>97.16</c:v>
                      </c:pt>
                      <c:pt idx="76">
                        <c:v>97.36</c:v>
                      </c:pt>
                      <c:pt idx="77">
                        <c:v>97.6</c:v>
                      </c:pt>
                      <c:pt idx="78">
                        <c:v>97.67</c:v>
                      </c:pt>
                      <c:pt idx="79">
                        <c:v>97.69</c:v>
                      </c:pt>
                      <c:pt idx="80">
                        <c:v>97.93</c:v>
                      </c:pt>
                      <c:pt idx="81">
                        <c:v>98.39</c:v>
                      </c:pt>
                      <c:pt idx="82">
                        <c:v>98.78</c:v>
                      </c:pt>
                      <c:pt idx="83">
                        <c:v>99.02</c:v>
                      </c:pt>
                      <c:pt idx="84">
                        <c:v>99.14</c:v>
                      </c:pt>
                      <c:pt idx="85">
                        <c:v>99.14</c:v>
                      </c:pt>
                      <c:pt idx="86">
                        <c:v>99.35</c:v>
                      </c:pt>
                      <c:pt idx="87">
                        <c:v>99.47</c:v>
                      </c:pt>
                      <c:pt idx="88">
                        <c:v>99.82</c:v>
                      </c:pt>
                      <c:pt idx="89">
                        <c:v>99.92</c:v>
                      </c:pt>
                      <c:pt idx="90">
                        <c:v>99.93</c:v>
                      </c:pt>
                      <c:pt idx="91">
                        <c:v>99.89</c:v>
                      </c:pt>
                      <c:pt idx="92">
                        <c:v>100.09</c:v>
                      </c:pt>
                      <c:pt idx="93">
                        <c:v>100.8</c:v>
                      </c:pt>
                      <c:pt idx="94">
                        <c:v>101.15</c:v>
                      </c:pt>
                      <c:pt idx="95">
                        <c:v>101.31</c:v>
                      </c:pt>
                      <c:pt idx="96">
                        <c:v>100.33</c:v>
                      </c:pt>
                      <c:pt idx="97">
                        <c:v>100.29</c:v>
                      </c:pt>
                      <c:pt idx="98">
                        <c:v>100.45</c:v>
                      </c:pt>
                      <c:pt idx="99">
                        <c:v>100.81</c:v>
                      </c:pt>
                      <c:pt idx="100">
                        <c:v>101.09</c:v>
                      </c:pt>
                      <c:pt idx="101">
                        <c:v>101.14</c:v>
                      </c:pt>
                      <c:pt idx="102">
                        <c:v>101.1</c:v>
                      </c:pt>
                      <c:pt idx="103">
                        <c:v>101.16</c:v>
                      </c:pt>
                      <c:pt idx="104">
                        <c:v>101.79</c:v>
                      </c:pt>
                      <c:pt idx="105">
                        <c:v>102.67</c:v>
                      </c:pt>
                      <c:pt idx="106">
                        <c:v>103.19</c:v>
                      </c:pt>
                      <c:pt idx="107">
                        <c:v>103.29</c:v>
                      </c:pt>
                      <c:pt idx="108">
                        <c:v>102.99</c:v>
                      </c:pt>
                      <c:pt idx="109">
                        <c:v>103.12</c:v>
                      </c:pt>
                      <c:pt idx="110">
                        <c:v>103.2</c:v>
                      </c:pt>
                      <c:pt idx="111">
                        <c:v>103.33</c:v>
                      </c:pt>
                      <c:pt idx="112">
                        <c:v>103.74</c:v>
                      </c:pt>
                      <c:pt idx="113">
                        <c:v>103.74</c:v>
                      </c:pt>
                      <c:pt idx="114">
                        <c:v>103.69</c:v>
                      </c:pt>
                      <c:pt idx="115">
                        <c:v>103.66</c:v>
                      </c:pt>
                      <c:pt idx="116">
                        <c:v>104.3</c:v>
                      </c:pt>
                      <c:pt idx="117">
                        <c:v>105.07</c:v>
                      </c:pt>
                      <c:pt idx="118">
                        <c:v>105.42</c:v>
                      </c:pt>
                      <c:pt idx="119">
                        <c:v>105.64</c:v>
                      </c:pt>
                      <c:pt idx="120">
                        <c:v>105.62</c:v>
                      </c:pt>
                      <c:pt idx="121">
                        <c:v>105.68</c:v>
                      </c:pt>
                      <c:pt idx="122">
                        <c:v>105.99</c:v>
                      </c:pt>
                      <c:pt idx="123">
                        <c:v>106.25</c:v>
                      </c:pt>
                      <c:pt idx="124">
                        <c:v>106.52</c:v>
                      </c:pt>
                      <c:pt idx="125">
                        <c:v>106.73</c:v>
                      </c:pt>
                      <c:pt idx="126">
                        <c:v>106.66</c:v>
                      </c:pt>
                      <c:pt idx="127">
                        <c:v>106.65</c:v>
                      </c:pt>
                      <c:pt idx="128">
                        <c:v>107.15</c:v>
                      </c:pt>
                      <c:pt idx="129">
                        <c:v>108.1</c:v>
                      </c:pt>
                      <c:pt idx="130">
                        <c:v>108.62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6-9583-4BB5-A323-1F554C463221}"/>
                  </c:ext>
                </c:extLst>
              </c15:ser>
            </c15:filteredLineSeries>
            <c15:filteredLineSeries>
              <c15:ser>
                <c:idx val="23"/>
                <c:order val="2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Feuil1!$A$25</c15:sqref>
                        </c15:formulaRef>
                      </c:ext>
                    </c:extLst>
                    <c:strCache>
                      <c:ptCount val="1"/>
                      <c:pt idx="0">
                        <c:v>Slovénie</c:v>
                      </c:pt>
                    </c:strCache>
                  </c:strRef>
                </c:tx>
                <c:spPr>
                  <a:ln w="28575" cap="rnd">
                    <a:solidFill>
                      <a:schemeClr val="accent6">
                        <a:lumMod val="8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Feuil1!$B$25:$EB$25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92.25</c:v>
                      </c:pt>
                      <c:pt idx="1">
                        <c:v>98.34</c:v>
                      </c:pt>
                      <c:pt idx="2">
                        <c:v>102.37</c:v>
                      </c:pt>
                      <c:pt idx="3">
                        <c:v>108.17</c:v>
                      </c:pt>
                      <c:pt idx="4">
                        <c:v>109.02</c:v>
                      </c:pt>
                      <c:pt idx="5">
                        <c:v>106.18</c:v>
                      </c:pt>
                      <c:pt idx="6">
                        <c:v>91.46</c:v>
                      </c:pt>
                      <c:pt idx="7">
                        <c:v>89.88</c:v>
                      </c:pt>
                      <c:pt idx="8">
                        <c:v>105.34</c:v>
                      </c:pt>
                      <c:pt idx="9">
                        <c:v>111.75</c:v>
                      </c:pt>
                      <c:pt idx="10">
                        <c:v>111.87</c:v>
                      </c:pt>
                      <c:pt idx="11">
                        <c:v>110.3</c:v>
                      </c:pt>
                      <c:pt idx="12">
                        <c:v>94.81</c:v>
                      </c:pt>
                      <c:pt idx="13">
                        <c:v>94.67</c:v>
                      </c:pt>
                      <c:pt idx="14">
                        <c:v>107.3</c:v>
                      </c:pt>
                      <c:pt idx="15">
                        <c:v>110.42</c:v>
                      </c:pt>
                      <c:pt idx="16">
                        <c:v>112.35</c:v>
                      </c:pt>
                      <c:pt idx="17">
                        <c:v>107.6</c:v>
                      </c:pt>
                      <c:pt idx="18">
                        <c:v>94.79</c:v>
                      </c:pt>
                      <c:pt idx="19">
                        <c:v>92.96</c:v>
                      </c:pt>
                      <c:pt idx="20">
                        <c:v>101.47</c:v>
                      </c:pt>
                      <c:pt idx="21">
                        <c:v>107.49</c:v>
                      </c:pt>
                      <c:pt idx="22">
                        <c:v>107.55</c:v>
                      </c:pt>
                      <c:pt idx="23">
                        <c:v>102.96</c:v>
                      </c:pt>
                      <c:pt idx="24">
                        <c:v>86.23</c:v>
                      </c:pt>
                      <c:pt idx="25">
                        <c:v>87.58</c:v>
                      </c:pt>
                      <c:pt idx="26">
                        <c:v>103.76</c:v>
                      </c:pt>
                      <c:pt idx="27">
                        <c:v>109.77</c:v>
                      </c:pt>
                      <c:pt idx="28">
                        <c:v>110.87</c:v>
                      </c:pt>
                      <c:pt idx="29">
                        <c:v>110.11</c:v>
                      </c:pt>
                      <c:pt idx="30">
                        <c:v>92.16</c:v>
                      </c:pt>
                      <c:pt idx="31">
                        <c:v>89.59</c:v>
                      </c:pt>
                      <c:pt idx="32">
                        <c:v>103.88</c:v>
                      </c:pt>
                      <c:pt idx="33">
                        <c:v>107.07</c:v>
                      </c:pt>
                      <c:pt idx="34">
                        <c:v>109.99</c:v>
                      </c:pt>
                      <c:pt idx="35">
                        <c:v>108.28</c:v>
                      </c:pt>
                      <c:pt idx="36">
                        <c:v>90.85</c:v>
                      </c:pt>
                      <c:pt idx="37">
                        <c:v>89.42</c:v>
                      </c:pt>
                      <c:pt idx="38">
                        <c:v>99.27</c:v>
                      </c:pt>
                      <c:pt idx="39">
                        <c:v>111.35</c:v>
                      </c:pt>
                      <c:pt idx="40">
                        <c:v>115.09</c:v>
                      </c:pt>
                      <c:pt idx="41">
                        <c:v>110.77</c:v>
                      </c:pt>
                      <c:pt idx="42">
                        <c:v>92.01</c:v>
                      </c:pt>
                      <c:pt idx="43">
                        <c:v>88.56</c:v>
                      </c:pt>
                      <c:pt idx="44">
                        <c:v>94.62</c:v>
                      </c:pt>
                      <c:pt idx="45">
                        <c:v>110.31</c:v>
                      </c:pt>
                      <c:pt idx="46">
                        <c:v>112.96</c:v>
                      </c:pt>
                      <c:pt idx="47">
                        <c:v>105.37</c:v>
                      </c:pt>
                      <c:pt idx="48">
                        <c:v>84.31</c:v>
                      </c:pt>
                      <c:pt idx="49">
                        <c:v>83.87</c:v>
                      </c:pt>
                      <c:pt idx="50">
                        <c:v>97.13</c:v>
                      </c:pt>
                      <c:pt idx="51">
                        <c:v>119.58</c:v>
                      </c:pt>
                      <c:pt idx="52">
                        <c:v>127.64</c:v>
                      </c:pt>
                      <c:pt idx="53">
                        <c:v>113.32</c:v>
                      </c:pt>
                      <c:pt idx="54">
                        <c:v>96.25</c:v>
                      </c:pt>
                      <c:pt idx="55">
                        <c:v>95.16</c:v>
                      </c:pt>
                      <c:pt idx="56">
                        <c:v>100.46</c:v>
                      </c:pt>
                      <c:pt idx="57">
                        <c:v>108.21</c:v>
                      </c:pt>
                      <c:pt idx="58">
                        <c:v>107.39</c:v>
                      </c:pt>
                      <c:pt idx="59">
                        <c:v>109.32</c:v>
                      </c:pt>
                      <c:pt idx="60">
                        <c:v>91.52</c:v>
                      </c:pt>
                      <c:pt idx="61">
                        <c:v>99.3</c:v>
                      </c:pt>
                      <c:pt idx="62">
                        <c:v>96.1</c:v>
                      </c:pt>
                      <c:pt idx="63">
                        <c:v>113.04</c:v>
                      </c:pt>
                      <c:pt idx="64">
                        <c:v>117.05</c:v>
                      </c:pt>
                      <c:pt idx="65">
                        <c:v>113.52</c:v>
                      </c:pt>
                      <c:pt idx="66">
                        <c:v>93.84</c:v>
                      </c:pt>
                      <c:pt idx="67">
                        <c:v>92.22</c:v>
                      </c:pt>
                      <c:pt idx="68">
                        <c:v>97.96</c:v>
                      </c:pt>
                      <c:pt idx="69">
                        <c:v>109.41</c:v>
                      </c:pt>
                      <c:pt idx="70">
                        <c:v>108.8</c:v>
                      </c:pt>
                      <c:pt idx="71">
                        <c:v>103.71</c:v>
                      </c:pt>
                      <c:pt idx="72">
                        <c:v>91.64</c:v>
                      </c:pt>
                      <c:pt idx="73">
                        <c:v>92.97</c:v>
                      </c:pt>
                      <c:pt idx="74">
                        <c:v>101.21</c:v>
                      </c:pt>
                      <c:pt idx="75">
                        <c:v>113.29</c:v>
                      </c:pt>
                      <c:pt idx="76">
                        <c:v>112.78</c:v>
                      </c:pt>
                      <c:pt idx="77">
                        <c:v>108.13</c:v>
                      </c:pt>
                      <c:pt idx="78">
                        <c:v>92.51</c:v>
                      </c:pt>
                      <c:pt idx="79">
                        <c:v>92.02</c:v>
                      </c:pt>
                      <c:pt idx="80">
                        <c:v>103.34</c:v>
                      </c:pt>
                      <c:pt idx="81">
                        <c:v>110.32</c:v>
                      </c:pt>
                      <c:pt idx="82">
                        <c:v>106.87</c:v>
                      </c:pt>
                      <c:pt idx="83">
                        <c:v>98.74</c:v>
                      </c:pt>
                      <c:pt idx="84">
                        <c:v>90.23</c:v>
                      </c:pt>
                      <c:pt idx="85">
                        <c:v>91.93</c:v>
                      </c:pt>
                      <c:pt idx="86">
                        <c:v>96.11</c:v>
                      </c:pt>
                      <c:pt idx="87">
                        <c:v>106.02</c:v>
                      </c:pt>
                      <c:pt idx="88">
                        <c:v>107.58</c:v>
                      </c:pt>
                      <c:pt idx="89">
                        <c:v>105.85</c:v>
                      </c:pt>
                      <c:pt idx="90">
                        <c:v>91.47</c:v>
                      </c:pt>
                      <c:pt idx="91">
                        <c:v>90.57</c:v>
                      </c:pt>
                      <c:pt idx="92">
                        <c:v>99.89</c:v>
                      </c:pt>
                      <c:pt idx="93">
                        <c:v>105.51</c:v>
                      </c:pt>
                      <c:pt idx="94">
                        <c:v>110.18</c:v>
                      </c:pt>
                      <c:pt idx="95">
                        <c:v>104.67</c:v>
                      </c:pt>
                      <c:pt idx="96">
                        <c:v>92.38</c:v>
                      </c:pt>
                      <c:pt idx="97">
                        <c:v>95.39</c:v>
                      </c:pt>
                      <c:pt idx="98">
                        <c:v>101.95</c:v>
                      </c:pt>
                      <c:pt idx="99">
                        <c:v>115.54</c:v>
                      </c:pt>
                      <c:pt idx="100">
                        <c:v>114.73</c:v>
                      </c:pt>
                      <c:pt idx="101">
                        <c:v>112.01</c:v>
                      </c:pt>
                      <c:pt idx="102">
                        <c:v>92.6</c:v>
                      </c:pt>
                      <c:pt idx="103">
                        <c:v>91.58</c:v>
                      </c:pt>
                      <c:pt idx="104">
                        <c:v>98.77</c:v>
                      </c:pt>
                      <c:pt idx="105">
                        <c:v>110.51</c:v>
                      </c:pt>
                      <c:pt idx="106">
                        <c:v>110.86</c:v>
                      </c:pt>
                      <c:pt idx="107">
                        <c:v>106.44</c:v>
                      </c:pt>
                      <c:pt idx="108">
                        <c:v>94</c:v>
                      </c:pt>
                      <c:pt idx="109">
                        <c:v>94.15</c:v>
                      </c:pt>
                      <c:pt idx="110">
                        <c:v>101.58</c:v>
                      </c:pt>
                      <c:pt idx="111">
                        <c:v>119.35</c:v>
                      </c:pt>
                      <c:pt idx="112">
                        <c:v>119.82</c:v>
                      </c:pt>
                      <c:pt idx="113">
                        <c:v>116.51</c:v>
                      </c:pt>
                      <c:pt idx="114">
                        <c:v>103.37</c:v>
                      </c:pt>
                      <c:pt idx="115">
                        <c:v>99.94</c:v>
                      </c:pt>
                      <c:pt idx="116">
                        <c:v>106.9</c:v>
                      </c:pt>
                      <c:pt idx="117">
                        <c:v>109.67</c:v>
                      </c:pt>
                      <c:pt idx="118">
                        <c:v>110.99</c:v>
                      </c:pt>
                      <c:pt idx="119">
                        <c:v>104.41</c:v>
                      </c:pt>
                      <c:pt idx="120">
                        <c:v>96.92</c:v>
                      </c:pt>
                      <c:pt idx="121">
                        <c:v>95.79</c:v>
                      </c:pt>
                      <c:pt idx="122">
                        <c:v>100.25</c:v>
                      </c:pt>
                      <c:pt idx="123">
                        <c:v>112.22</c:v>
                      </c:pt>
                      <c:pt idx="124">
                        <c:v>115.44</c:v>
                      </c:pt>
                      <c:pt idx="125">
                        <c:v>112.75</c:v>
                      </c:pt>
                      <c:pt idx="126">
                        <c:v>99.41</c:v>
                      </c:pt>
                      <c:pt idx="127">
                        <c:v>98.56</c:v>
                      </c:pt>
                      <c:pt idx="128">
                        <c:v>108.19</c:v>
                      </c:pt>
                      <c:pt idx="129">
                        <c:v>111.29</c:v>
                      </c:pt>
                      <c:pt idx="130">
                        <c:v>113.67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7-9583-4BB5-A323-1F554C463221}"/>
                  </c:ext>
                </c:extLst>
              </c15:ser>
            </c15:filteredLineSeries>
            <c15:filteredLineSeries>
              <c15:ser>
                <c:idx val="24"/>
                <c:order val="2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Feuil1!$A$26</c15:sqref>
                        </c15:formulaRef>
                      </c:ext>
                    </c:extLst>
                    <c:strCache>
                      <c:ptCount val="1"/>
                      <c:pt idx="0">
                        <c:v>Slovaquie</c:v>
                      </c:pt>
                    </c:strCache>
                  </c:strRef>
                </c:tx>
                <c:spPr>
                  <a:ln w="28575" cap="rnd">
                    <a:solidFill>
                      <a:schemeClr val="accent1">
                        <a:lumMod val="60000"/>
                        <a:lumOff val="4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Feuil1!$B$26:$EB$26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93.27</c:v>
                      </c:pt>
                      <c:pt idx="1">
                        <c:v>92.46</c:v>
                      </c:pt>
                      <c:pt idx="2">
                        <c:v>93.15</c:v>
                      </c:pt>
                      <c:pt idx="3">
                        <c:v>93.72</c:v>
                      </c:pt>
                      <c:pt idx="4">
                        <c:v>94.37</c:v>
                      </c:pt>
                      <c:pt idx="5">
                        <c:v>94.4</c:v>
                      </c:pt>
                      <c:pt idx="6">
                        <c:v>93.8</c:v>
                      </c:pt>
                      <c:pt idx="7">
                        <c:v>93.24</c:v>
                      </c:pt>
                      <c:pt idx="8">
                        <c:v>93.56</c:v>
                      </c:pt>
                      <c:pt idx="9">
                        <c:v>95.43</c:v>
                      </c:pt>
                      <c:pt idx="10">
                        <c:v>96.21</c:v>
                      </c:pt>
                      <c:pt idx="11">
                        <c:v>96.3</c:v>
                      </c:pt>
                      <c:pt idx="12">
                        <c:v>95.21</c:v>
                      </c:pt>
                      <c:pt idx="13">
                        <c:v>93.63</c:v>
                      </c:pt>
                      <c:pt idx="14">
                        <c:v>93.45</c:v>
                      </c:pt>
                      <c:pt idx="15">
                        <c:v>93.52</c:v>
                      </c:pt>
                      <c:pt idx="16">
                        <c:v>93.35</c:v>
                      </c:pt>
                      <c:pt idx="17">
                        <c:v>93.34</c:v>
                      </c:pt>
                      <c:pt idx="18">
                        <c:v>92.69</c:v>
                      </c:pt>
                      <c:pt idx="19">
                        <c:v>91.83</c:v>
                      </c:pt>
                      <c:pt idx="20">
                        <c:v>91.86</c:v>
                      </c:pt>
                      <c:pt idx="21">
                        <c:v>93.22</c:v>
                      </c:pt>
                      <c:pt idx="22">
                        <c:v>93.24</c:v>
                      </c:pt>
                      <c:pt idx="23">
                        <c:v>93.17</c:v>
                      </c:pt>
                      <c:pt idx="24">
                        <c:v>91.99</c:v>
                      </c:pt>
                      <c:pt idx="25">
                        <c:v>91.3</c:v>
                      </c:pt>
                      <c:pt idx="26">
                        <c:v>90.87</c:v>
                      </c:pt>
                      <c:pt idx="27">
                        <c:v>91.14</c:v>
                      </c:pt>
                      <c:pt idx="28">
                        <c:v>91.3</c:v>
                      </c:pt>
                      <c:pt idx="29">
                        <c:v>91.29</c:v>
                      </c:pt>
                      <c:pt idx="30">
                        <c:v>91.19</c:v>
                      </c:pt>
                      <c:pt idx="31">
                        <c:v>90.69</c:v>
                      </c:pt>
                      <c:pt idx="32">
                        <c:v>91.11</c:v>
                      </c:pt>
                      <c:pt idx="33">
                        <c:v>92.48</c:v>
                      </c:pt>
                      <c:pt idx="34">
                        <c:v>92.83</c:v>
                      </c:pt>
                      <c:pt idx="35">
                        <c:v>92.6</c:v>
                      </c:pt>
                      <c:pt idx="36">
                        <c:v>91.02</c:v>
                      </c:pt>
                      <c:pt idx="37">
                        <c:v>90.12</c:v>
                      </c:pt>
                      <c:pt idx="38">
                        <c:v>90.13</c:v>
                      </c:pt>
                      <c:pt idx="39">
                        <c:v>92.98</c:v>
                      </c:pt>
                      <c:pt idx="40">
                        <c:v>95.16</c:v>
                      </c:pt>
                      <c:pt idx="41">
                        <c:v>95.35</c:v>
                      </c:pt>
                      <c:pt idx="42">
                        <c:v>94.81</c:v>
                      </c:pt>
                      <c:pt idx="43">
                        <c:v>93.94</c:v>
                      </c:pt>
                      <c:pt idx="44">
                        <c:v>93.9</c:v>
                      </c:pt>
                      <c:pt idx="45">
                        <c:v>96.19</c:v>
                      </c:pt>
                      <c:pt idx="46">
                        <c:v>96.2</c:v>
                      </c:pt>
                      <c:pt idx="47">
                        <c:v>96.18</c:v>
                      </c:pt>
                      <c:pt idx="48">
                        <c:v>94.84</c:v>
                      </c:pt>
                      <c:pt idx="49">
                        <c:v>92.9</c:v>
                      </c:pt>
                      <c:pt idx="50">
                        <c:v>92.59</c:v>
                      </c:pt>
                      <c:pt idx="51">
                        <c:v>95.85</c:v>
                      </c:pt>
                      <c:pt idx="52">
                        <c:v>97.32</c:v>
                      </c:pt>
                      <c:pt idx="53">
                        <c:v>97.17</c:v>
                      </c:pt>
                      <c:pt idx="54">
                        <c:v>96.54</c:v>
                      </c:pt>
                      <c:pt idx="55">
                        <c:v>95.47</c:v>
                      </c:pt>
                      <c:pt idx="56">
                        <c:v>95.41</c:v>
                      </c:pt>
                      <c:pt idx="57">
                        <c:v>97.28</c:v>
                      </c:pt>
                      <c:pt idx="58">
                        <c:v>97.53</c:v>
                      </c:pt>
                      <c:pt idx="59">
                        <c:v>97.19</c:v>
                      </c:pt>
                      <c:pt idx="60">
                        <c:v>95.45</c:v>
                      </c:pt>
                      <c:pt idx="61">
                        <c:v>94.34</c:v>
                      </c:pt>
                      <c:pt idx="62">
                        <c:v>93.66</c:v>
                      </c:pt>
                      <c:pt idx="63">
                        <c:v>96.26</c:v>
                      </c:pt>
                      <c:pt idx="64">
                        <c:v>97.2</c:v>
                      </c:pt>
                      <c:pt idx="65">
                        <c:v>98.69</c:v>
                      </c:pt>
                      <c:pt idx="66">
                        <c:v>98.42</c:v>
                      </c:pt>
                      <c:pt idx="67">
                        <c:v>96.97</c:v>
                      </c:pt>
                      <c:pt idx="68">
                        <c:v>96.53</c:v>
                      </c:pt>
                      <c:pt idx="69">
                        <c:v>98.68</c:v>
                      </c:pt>
                      <c:pt idx="70">
                        <c:v>99.13</c:v>
                      </c:pt>
                      <c:pt idx="71">
                        <c:v>99.3</c:v>
                      </c:pt>
                      <c:pt idx="72">
                        <c:v>96.43</c:v>
                      </c:pt>
                      <c:pt idx="73">
                        <c:v>95.62</c:v>
                      </c:pt>
                      <c:pt idx="74">
                        <c:v>95.24</c:v>
                      </c:pt>
                      <c:pt idx="75">
                        <c:v>97.9</c:v>
                      </c:pt>
                      <c:pt idx="76">
                        <c:v>99.24</c:v>
                      </c:pt>
                      <c:pt idx="77">
                        <c:v>101.62</c:v>
                      </c:pt>
                      <c:pt idx="78">
                        <c:v>100.48</c:v>
                      </c:pt>
                      <c:pt idx="79">
                        <c:v>99.2</c:v>
                      </c:pt>
                      <c:pt idx="80">
                        <c:v>99.32</c:v>
                      </c:pt>
                      <c:pt idx="81">
                        <c:v>101.09</c:v>
                      </c:pt>
                      <c:pt idx="82">
                        <c:v>101.05</c:v>
                      </c:pt>
                      <c:pt idx="83">
                        <c:v>100.53</c:v>
                      </c:pt>
                      <c:pt idx="84">
                        <c:v>98.52</c:v>
                      </c:pt>
                      <c:pt idx="85">
                        <c:v>97.24</c:v>
                      </c:pt>
                      <c:pt idx="86">
                        <c:v>96.95</c:v>
                      </c:pt>
                      <c:pt idx="87">
                        <c:v>99.4</c:v>
                      </c:pt>
                      <c:pt idx="88">
                        <c:v>100.81</c:v>
                      </c:pt>
                      <c:pt idx="89">
                        <c:v>101.98</c:v>
                      </c:pt>
                      <c:pt idx="90">
                        <c:v>100.85</c:v>
                      </c:pt>
                      <c:pt idx="91">
                        <c:v>99.68</c:v>
                      </c:pt>
                      <c:pt idx="92">
                        <c:v>99.5</c:v>
                      </c:pt>
                      <c:pt idx="93">
                        <c:v>101.67</c:v>
                      </c:pt>
                      <c:pt idx="94">
                        <c:v>101.88</c:v>
                      </c:pt>
                      <c:pt idx="95">
                        <c:v>101.53</c:v>
                      </c:pt>
                      <c:pt idx="96">
                        <c:v>99.13</c:v>
                      </c:pt>
                      <c:pt idx="97">
                        <c:v>97.68</c:v>
                      </c:pt>
                      <c:pt idx="98">
                        <c:v>97.64</c:v>
                      </c:pt>
                      <c:pt idx="99">
                        <c:v>100.36</c:v>
                      </c:pt>
                      <c:pt idx="100">
                        <c:v>101.53</c:v>
                      </c:pt>
                      <c:pt idx="101">
                        <c:v>102.91</c:v>
                      </c:pt>
                      <c:pt idx="102">
                        <c:v>101.34</c:v>
                      </c:pt>
                      <c:pt idx="103">
                        <c:v>100.53</c:v>
                      </c:pt>
                      <c:pt idx="104">
                        <c:v>100.29</c:v>
                      </c:pt>
                      <c:pt idx="105">
                        <c:v>101.23</c:v>
                      </c:pt>
                      <c:pt idx="106">
                        <c:v>100.91</c:v>
                      </c:pt>
                      <c:pt idx="107">
                        <c:v>100.82</c:v>
                      </c:pt>
                      <c:pt idx="108">
                        <c:v>98.39</c:v>
                      </c:pt>
                      <c:pt idx="109">
                        <c:v>96.99</c:v>
                      </c:pt>
                      <c:pt idx="110">
                        <c:v>96.6</c:v>
                      </c:pt>
                      <c:pt idx="111">
                        <c:v>98.88</c:v>
                      </c:pt>
                      <c:pt idx="112">
                        <c:v>102.32</c:v>
                      </c:pt>
                      <c:pt idx="113">
                        <c:v>102.04</c:v>
                      </c:pt>
                      <c:pt idx="114">
                        <c:v>101.42</c:v>
                      </c:pt>
                      <c:pt idx="115">
                        <c:v>100.44</c:v>
                      </c:pt>
                      <c:pt idx="116">
                        <c:v>99.92</c:v>
                      </c:pt>
                      <c:pt idx="117">
                        <c:v>102.56</c:v>
                      </c:pt>
                      <c:pt idx="118">
                        <c:v>102.97</c:v>
                      </c:pt>
                      <c:pt idx="119">
                        <c:v>102.79</c:v>
                      </c:pt>
                      <c:pt idx="120">
                        <c:v>99.42</c:v>
                      </c:pt>
                      <c:pt idx="121">
                        <c:v>97.38</c:v>
                      </c:pt>
                      <c:pt idx="122">
                        <c:v>100.53</c:v>
                      </c:pt>
                      <c:pt idx="123">
                        <c:v>103.51</c:v>
                      </c:pt>
                      <c:pt idx="124">
                        <c:v>104.86</c:v>
                      </c:pt>
                      <c:pt idx="125">
                        <c:v>105.02</c:v>
                      </c:pt>
                      <c:pt idx="126">
                        <c:v>103.74</c:v>
                      </c:pt>
                      <c:pt idx="127">
                        <c:v>101.38</c:v>
                      </c:pt>
                      <c:pt idx="128">
                        <c:v>103.16</c:v>
                      </c:pt>
                      <c:pt idx="129">
                        <c:v>103.95</c:v>
                      </c:pt>
                      <c:pt idx="130">
                        <c:v>104.24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8-9583-4BB5-A323-1F554C463221}"/>
                  </c:ext>
                </c:extLst>
              </c15:ser>
            </c15:filteredLineSeries>
            <c15:filteredLineSeries>
              <c15:ser>
                <c:idx val="25"/>
                <c:order val="2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Feuil1!$A$27</c15:sqref>
                        </c15:formulaRef>
                      </c:ext>
                    </c:extLst>
                    <c:strCache>
                      <c:ptCount val="1"/>
                      <c:pt idx="0">
                        <c:v>Finlande</c:v>
                      </c:pt>
                    </c:strCache>
                  </c:strRef>
                </c:tx>
                <c:spPr>
                  <a:ln w="28575" cap="rnd">
                    <a:solidFill>
                      <a:schemeClr val="accent2">
                        <a:lumMod val="60000"/>
                        <a:lumOff val="4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Feuil1!$B$27:$EB$27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87.92</c:v>
                      </c:pt>
                      <c:pt idx="1">
                        <c:v>87.13</c:v>
                      </c:pt>
                      <c:pt idx="2">
                        <c:v>98.47</c:v>
                      </c:pt>
                      <c:pt idx="3">
                        <c:v>99.77</c:v>
                      </c:pt>
                      <c:pt idx="4">
                        <c:v>99.51</c:v>
                      </c:pt>
                      <c:pt idx="5">
                        <c:v>97.49</c:v>
                      </c:pt>
                      <c:pt idx="6">
                        <c:v>92.83</c:v>
                      </c:pt>
                      <c:pt idx="7">
                        <c:v>97.79</c:v>
                      </c:pt>
                      <c:pt idx="8">
                        <c:v>100.06</c:v>
                      </c:pt>
                      <c:pt idx="9">
                        <c:v>100.38</c:v>
                      </c:pt>
                      <c:pt idx="10">
                        <c:v>99.77</c:v>
                      </c:pt>
                      <c:pt idx="11">
                        <c:v>98.03</c:v>
                      </c:pt>
                      <c:pt idx="12">
                        <c:v>87.81</c:v>
                      </c:pt>
                      <c:pt idx="13">
                        <c:v>88.35</c:v>
                      </c:pt>
                      <c:pt idx="14">
                        <c:v>96.97</c:v>
                      </c:pt>
                      <c:pt idx="15">
                        <c:v>100.61</c:v>
                      </c:pt>
                      <c:pt idx="16">
                        <c:v>99.97</c:v>
                      </c:pt>
                      <c:pt idx="17">
                        <c:v>98.69</c:v>
                      </c:pt>
                      <c:pt idx="18">
                        <c:v>92.34</c:v>
                      </c:pt>
                      <c:pt idx="19">
                        <c:v>96.6</c:v>
                      </c:pt>
                      <c:pt idx="20">
                        <c:v>99.74</c:v>
                      </c:pt>
                      <c:pt idx="21">
                        <c:v>99.74</c:v>
                      </c:pt>
                      <c:pt idx="22">
                        <c:v>99.45</c:v>
                      </c:pt>
                      <c:pt idx="23">
                        <c:v>98.15</c:v>
                      </c:pt>
                      <c:pt idx="24">
                        <c:v>90.56</c:v>
                      </c:pt>
                      <c:pt idx="25">
                        <c:v>90.58</c:v>
                      </c:pt>
                      <c:pt idx="26">
                        <c:v>97.79</c:v>
                      </c:pt>
                      <c:pt idx="27">
                        <c:v>100.91</c:v>
                      </c:pt>
                      <c:pt idx="28">
                        <c:v>100.8</c:v>
                      </c:pt>
                      <c:pt idx="29">
                        <c:v>101.5</c:v>
                      </c:pt>
                      <c:pt idx="30">
                        <c:v>94.12</c:v>
                      </c:pt>
                      <c:pt idx="31">
                        <c:v>96.27</c:v>
                      </c:pt>
                      <c:pt idx="32">
                        <c:v>101.21</c:v>
                      </c:pt>
                      <c:pt idx="33">
                        <c:v>102.74</c:v>
                      </c:pt>
                      <c:pt idx="34">
                        <c:v>103.04</c:v>
                      </c:pt>
                      <c:pt idx="35">
                        <c:v>102.08</c:v>
                      </c:pt>
                      <c:pt idx="36">
                        <c:v>90.27</c:v>
                      </c:pt>
                      <c:pt idx="37">
                        <c:v>92.21</c:v>
                      </c:pt>
                      <c:pt idx="38">
                        <c:v>100.06</c:v>
                      </c:pt>
                      <c:pt idx="39">
                        <c:v>100.36</c:v>
                      </c:pt>
                      <c:pt idx="40">
                        <c:v>100.83</c:v>
                      </c:pt>
                      <c:pt idx="41">
                        <c:v>99.89</c:v>
                      </c:pt>
                      <c:pt idx="42">
                        <c:v>93.28</c:v>
                      </c:pt>
                      <c:pt idx="43">
                        <c:v>98.32</c:v>
                      </c:pt>
                      <c:pt idx="44">
                        <c:v>101.41</c:v>
                      </c:pt>
                      <c:pt idx="45">
                        <c:v>102.15</c:v>
                      </c:pt>
                      <c:pt idx="46">
                        <c:v>101.95</c:v>
                      </c:pt>
                      <c:pt idx="47">
                        <c:v>100.77</c:v>
                      </c:pt>
                      <c:pt idx="48">
                        <c:v>91.77</c:v>
                      </c:pt>
                      <c:pt idx="49">
                        <c:v>94.18</c:v>
                      </c:pt>
                      <c:pt idx="50">
                        <c:v>100.34</c:v>
                      </c:pt>
                      <c:pt idx="51">
                        <c:v>101.71</c:v>
                      </c:pt>
                      <c:pt idx="52">
                        <c:v>101.92</c:v>
                      </c:pt>
                      <c:pt idx="53">
                        <c:v>99.89</c:v>
                      </c:pt>
                      <c:pt idx="54">
                        <c:v>91.02</c:v>
                      </c:pt>
                      <c:pt idx="55">
                        <c:v>97.07</c:v>
                      </c:pt>
                      <c:pt idx="56">
                        <c:v>101.06</c:v>
                      </c:pt>
                      <c:pt idx="57">
                        <c:v>102.22</c:v>
                      </c:pt>
                      <c:pt idx="58">
                        <c:v>102.23</c:v>
                      </c:pt>
                      <c:pt idx="59">
                        <c:v>101.97</c:v>
                      </c:pt>
                      <c:pt idx="60">
                        <c:v>90.78</c:v>
                      </c:pt>
                      <c:pt idx="61">
                        <c:v>88.61</c:v>
                      </c:pt>
                      <c:pt idx="62">
                        <c:v>99.51</c:v>
                      </c:pt>
                      <c:pt idx="63">
                        <c:v>101.22</c:v>
                      </c:pt>
                      <c:pt idx="64">
                        <c:v>102.81</c:v>
                      </c:pt>
                      <c:pt idx="65">
                        <c:v>100.11</c:v>
                      </c:pt>
                      <c:pt idx="66">
                        <c:v>91.31</c:v>
                      </c:pt>
                      <c:pt idx="67">
                        <c:v>95.13</c:v>
                      </c:pt>
                      <c:pt idx="68">
                        <c:v>100.88</c:v>
                      </c:pt>
                      <c:pt idx="69">
                        <c:v>101.93</c:v>
                      </c:pt>
                      <c:pt idx="70">
                        <c:v>102.27</c:v>
                      </c:pt>
                      <c:pt idx="71">
                        <c:v>101.12</c:v>
                      </c:pt>
                      <c:pt idx="72">
                        <c:v>90.08</c:v>
                      </c:pt>
                      <c:pt idx="73">
                        <c:v>91.42</c:v>
                      </c:pt>
                      <c:pt idx="74">
                        <c:v>102.48</c:v>
                      </c:pt>
                      <c:pt idx="75">
                        <c:v>102.72</c:v>
                      </c:pt>
                      <c:pt idx="76">
                        <c:v>102.88</c:v>
                      </c:pt>
                      <c:pt idx="77">
                        <c:v>99.97</c:v>
                      </c:pt>
                      <c:pt idx="78">
                        <c:v>90.92</c:v>
                      </c:pt>
                      <c:pt idx="79">
                        <c:v>97.1</c:v>
                      </c:pt>
                      <c:pt idx="80">
                        <c:v>104.86</c:v>
                      </c:pt>
                      <c:pt idx="81">
                        <c:v>104.55</c:v>
                      </c:pt>
                      <c:pt idx="82">
                        <c:v>104.85</c:v>
                      </c:pt>
                      <c:pt idx="83">
                        <c:v>102.42</c:v>
                      </c:pt>
                      <c:pt idx="84">
                        <c:v>91.43</c:v>
                      </c:pt>
                      <c:pt idx="85">
                        <c:v>93</c:v>
                      </c:pt>
                      <c:pt idx="86">
                        <c:v>104.14</c:v>
                      </c:pt>
                      <c:pt idx="87">
                        <c:v>102.14</c:v>
                      </c:pt>
                      <c:pt idx="88">
                        <c:v>104.52</c:v>
                      </c:pt>
                      <c:pt idx="89">
                        <c:v>97.44</c:v>
                      </c:pt>
                      <c:pt idx="90">
                        <c:v>94.84</c:v>
                      </c:pt>
                      <c:pt idx="91">
                        <c:v>98.53</c:v>
                      </c:pt>
                      <c:pt idx="92">
                        <c:v>102.72</c:v>
                      </c:pt>
                      <c:pt idx="93">
                        <c:v>105.1</c:v>
                      </c:pt>
                      <c:pt idx="94">
                        <c:v>103.98</c:v>
                      </c:pt>
                      <c:pt idx="95">
                        <c:v>102.17</c:v>
                      </c:pt>
                      <c:pt idx="96">
                        <c:v>92.87</c:v>
                      </c:pt>
                      <c:pt idx="97">
                        <c:v>94.4</c:v>
                      </c:pt>
                      <c:pt idx="98">
                        <c:v>99.53</c:v>
                      </c:pt>
                      <c:pt idx="99">
                        <c:v>102.8</c:v>
                      </c:pt>
                      <c:pt idx="100">
                        <c:v>103.47</c:v>
                      </c:pt>
                      <c:pt idx="101">
                        <c:v>100.95</c:v>
                      </c:pt>
                      <c:pt idx="102">
                        <c:v>93.63</c:v>
                      </c:pt>
                      <c:pt idx="103">
                        <c:v>99.6</c:v>
                      </c:pt>
                      <c:pt idx="104">
                        <c:v>102.02</c:v>
                      </c:pt>
                      <c:pt idx="105">
                        <c:v>104.89</c:v>
                      </c:pt>
                      <c:pt idx="106">
                        <c:v>104.89</c:v>
                      </c:pt>
                      <c:pt idx="107">
                        <c:v>103.04</c:v>
                      </c:pt>
                      <c:pt idx="108">
                        <c:v>88.95</c:v>
                      </c:pt>
                      <c:pt idx="109">
                        <c:v>102.19</c:v>
                      </c:pt>
                      <c:pt idx="110">
                        <c:v>102.45</c:v>
                      </c:pt>
                      <c:pt idx="111">
                        <c:v>105.18</c:v>
                      </c:pt>
                      <c:pt idx="112">
                        <c:v>105.17</c:v>
                      </c:pt>
                      <c:pt idx="113">
                        <c:v>102.16</c:v>
                      </c:pt>
                      <c:pt idx="114">
                        <c:v>94.26</c:v>
                      </c:pt>
                      <c:pt idx="115">
                        <c:v>97.55</c:v>
                      </c:pt>
                      <c:pt idx="116">
                        <c:v>99.15</c:v>
                      </c:pt>
                      <c:pt idx="117">
                        <c:v>101.85</c:v>
                      </c:pt>
                      <c:pt idx="118">
                        <c:v>101.76</c:v>
                      </c:pt>
                      <c:pt idx="119">
                        <c:v>98.17</c:v>
                      </c:pt>
                      <c:pt idx="120">
                        <c:v>90.92</c:v>
                      </c:pt>
                      <c:pt idx="121">
                        <c:v>100.68</c:v>
                      </c:pt>
                      <c:pt idx="122">
                        <c:v>101.37</c:v>
                      </c:pt>
                      <c:pt idx="123">
                        <c:v>102.06</c:v>
                      </c:pt>
                      <c:pt idx="124">
                        <c:v>102.23</c:v>
                      </c:pt>
                      <c:pt idx="125">
                        <c:v>99.01</c:v>
                      </c:pt>
                      <c:pt idx="126">
                        <c:v>94.31</c:v>
                      </c:pt>
                      <c:pt idx="127">
                        <c:v>96.39</c:v>
                      </c:pt>
                      <c:pt idx="128">
                        <c:v>97.55</c:v>
                      </c:pt>
                      <c:pt idx="129">
                        <c:v>100.63</c:v>
                      </c:pt>
                      <c:pt idx="130">
                        <c:v>99.83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9-9583-4BB5-A323-1F554C463221}"/>
                  </c:ext>
                </c:extLst>
              </c15:ser>
            </c15:filteredLineSeries>
            <c15:filteredLineSeries>
              <c15:ser>
                <c:idx val="26"/>
                <c:order val="26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Feuil1!$A$28</c15:sqref>
                        </c15:formulaRef>
                      </c:ext>
                    </c:extLst>
                    <c:strCache>
                      <c:ptCount val="1"/>
                      <c:pt idx="0">
                        <c:v>Suède</c:v>
                      </c:pt>
                    </c:strCache>
                  </c:strRef>
                </c:tx>
                <c:spPr>
                  <a:ln w="28575" cap="rnd">
                    <a:solidFill>
                      <a:schemeClr val="accent3">
                        <a:lumMod val="60000"/>
                        <a:lumOff val="4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Feuil1!$B$28:$EB$28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85.03</c:v>
                      </c:pt>
                      <c:pt idx="1">
                        <c:v>81.75</c:v>
                      </c:pt>
                      <c:pt idx="2">
                        <c:v>86.49</c:v>
                      </c:pt>
                      <c:pt idx="3">
                        <c:v>90.44</c:v>
                      </c:pt>
                      <c:pt idx="4">
                        <c:v>96.03</c:v>
                      </c:pt>
                      <c:pt idx="5">
                        <c:v>93.23</c:v>
                      </c:pt>
                      <c:pt idx="6">
                        <c:v>88.24</c:v>
                      </c:pt>
                      <c:pt idx="7">
                        <c:v>89.39</c:v>
                      </c:pt>
                      <c:pt idx="8">
                        <c:v>95.2</c:v>
                      </c:pt>
                      <c:pt idx="9">
                        <c:v>95.95</c:v>
                      </c:pt>
                      <c:pt idx="10">
                        <c:v>96.02</c:v>
                      </c:pt>
                      <c:pt idx="11">
                        <c:v>93.54</c:v>
                      </c:pt>
                      <c:pt idx="12">
                        <c:v>83.75</c:v>
                      </c:pt>
                      <c:pt idx="13">
                        <c:v>83.5</c:v>
                      </c:pt>
                      <c:pt idx="14">
                        <c:v>89.96</c:v>
                      </c:pt>
                      <c:pt idx="15">
                        <c:v>95.2</c:v>
                      </c:pt>
                      <c:pt idx="16">
                        <c:v>97.08</c:v>
                      </c:pt>
                      <c:pt idx="17">
                        <c:v>90.96</c:v>
                      </c:pt>
                      <c:pt idx="18">
                        <c:v>90.26</c:v>
                      </c:pt>
                      <c:pt idx="19">
                        <c:v>92.61</c:v>
                      </c:pt>
                      <c:pt idx="20">
                        <c:v>102.55</c:v>
                      </c:pt>
                      <c:pt idx="21">
                        <c:v>104.99</c:v>
                      </c:pt>
                      <c:pt idx="22">
                        <c:v>104.23</c:v>
                      </c:pt>
                      <c:pt idx="23">
                        <c:v>102.13</c:v>
                      </c:pt>
                      <c:pt idx="24">
                        <c:v>87.54</c:v>
                      </c:pt>
                      <c:pt idx="25">
                        <c:v>85.58</c:v>
                      </c:pt>
                      <c:pt idx="26">
                        <c:v>92.38</c:v>
                      </c:pt>
                      <c:pt idx="27">
                        <c:v>95.06</c:v>
                      </c:pt>
                      <c:pt idx="28">
                        <c:v>99.81</c:v>
                      </c:pt>
                      <c:pt idx="29">
                        <c:v>97.13</c:v>
                      </c:pt>
                      <c:pt idx="30">
                        <c:v>91.69</c:v>
                      </c:pt>
                      <c:pt idx="31">
                        <c:v>93.65</c:v>
                      </c:pt>
                      <c:pt idx="32">
                        <c:v>102.16</c:v>
                      </c:pt>
                      <c:pt idx="33">
                        <c:v>102.8</c:v>
                      </c:pt>
                      <c:pt idx="34">
                        <c:v>103.02</c:v>
                      </c:pt>
                      <c:pt idx="35">
                        <c:v>103.49</c:v>
                      </c:pt>
                      <c:pt idx="36">
                        <c:v>95.22</c:v>
                      </c:pt>
                      <c:pt idx="37">
                        <c:v>91.05</c:v>
                      </c:pt>
                      <c:pt idx="38">
                        <c:v>95.12</c:v>
                      </c:pt>
                      <c:pt idx="39">
                        <c:v>100.01</c:v>
                      </c:pt>
                      <c:pt idx="40">
                        <c:v>101.14</c:v>
                      </c:pt>
                      <c:pt idx="41">
                        <c:v>99.47</c:v>
                      </c:pt>
                      <c:pt idx="42">
                        <c:v>95.39</c:v>
                      </c:pt>
                      <c:pt idx="43">
                        <c:v>96.62</c:v>
                      </c:pt>
                      <c:pt idx="44">
                        <c:v>103.71</c:v>
                      </c:pt>
                      <c:pt idx="45">
                        <c:v>105.38</c:v>
                      </c:pt>
                      <c:pt idx="46">
                        <c:v>103.86</c:v>
                      </c:pt>
                      <c:pt idx="47">
                        <c:v>103.99</c:v>
                      </c:pt>
                      <c:pt idx="48">
                        <c:v>89.81</c:v>
                      </c:pt>
                      <c:pt idx="49">
                        <c:v>86.75</c:v>
                      </c:pt>
                      <c:pt idx="50">
                        <c:v>90.88</c:v>
                      </c:pt>
                      <c:pt idx="51">
                        <c:v>98.31</c:v>
                      </c:pt>
                      <c:pt idx="52">
                        <c:v>99.55</c:v>
                      </c:pt>
                      <c:pt idx="53">
                        <c:v>98.15</c:v>
                      </c:pt>
                      <c:pt idx="54">
                        <c:v>93.47</c:v>
                      </c:pt>
                      <c:pt idx="55">
                        <c:v>99.25</c:v>
                      </c:pt>
                      <c:pt idx="56">
                        <c:v>104.18</c:v>
                      </c:pt>
                      <c:pt idx="57">
                        <c:v>105.18</c:v>
                      </c:pt>
                      <c:pt idx="58">
                        <c:v>104.21</c:v>
                      </c:pt>
                      <c:pt idx="59">
                        <c:v>102.01</c:v>
                      </c:pt>
                      <c:pt idx="60">
                        <c:v>92.68</c:v>
                      </c:pt>
                      <c:pt idx="61">
                        <c:v>88.88</c:v>
                      </c:pt>
                      <c:pt idx="62">
                        <c:v>94.49</c:v>
                      </c:pt>
                      <c:pt idx="63">
                        <c:v>100.72</c:v>
                      </c:pt>
                      <c:pt idx="64">
                        <c:v>100.48</c:v>
                      </c:pt>
                      <c:pt idx="65">
                        <c:v>99.39</c:v>
                      </c:pt>
                      <c:pt idx="66">
                        <c:v>90.29</c:v>
                      </c:pt>
                      <c:pt idx="67">
                        <c:v>100.73</c:v>
                      </c:pt>
                      <c:pt idx="68">
                        <c:v>102.03</c:v>
                      </c:pt>
                      <c:pt idx="69">
                        <c:v>103.58</c:v>
                      </c:pt>
                      <c:pt idx="70">
                        <c:v>103.16</c:v>
                      </c:pt>
                      <c:pt idx="71">
                        <c:v>101.49</c:v>
                      </c:pt>
                      <c:pt idx="72">
                        <c:v>91.5</c:v>
                      </c:pt>
                      <c:pt idx="73">
                        <c:v>90.04</c:v>
                      </c:pt>
                      <c:pt idx="74">
                        <c:v>93.09</c:v>
                      </c:pt>
                      <c:pt idx="75">
                        <c:v>100.62</c:v>
                      </c:pt>
                      <c:pt idx="76">
                        <c:v>101.3</c:v>
                      </c:pt>
                      <c:pt idx="77">
                        <c:v>100</c:v>
                      </c:pt>
                      <c:pt idx="78">
                        <c:v>93.08</c:v>
                      </c:pt>
                      <c:pt idx="79">
                        <c:v>98.28</c:v>
                      </c:pt>
                      <c:pt idx="80">
                        <c:v>102.7</c:v>
                      </c:pt>
                      <c:pt idx="81">
                        <c:v>103.23</c:v>
                      </c:pt>
                      <c:pt idx="82">
                        <c:v>104.24</c:v>
                      </c:pt>
                      <c:pt idx="83">
                        <c:v>104.33</c:v>
                      </c:pt>
                      <c:pt idx="84">
                        <c:v>95.01</c:v>
                      </c:pt>
                      <c:pt idx="85">
                        <c:v>92.07</c:v>
                      </c:pt>
                      <c:pt idx="86">
                        <c:v>95.04</c:v>
                      </c:pt>
                      <c:pt idx="87">
                        <c:v>99.76</c:v>
                      </c:pt>
                      <c:pt idx="88">
                        <c:v>101.86</c:v>
                      </c:pt>
                      <c:pt idx="89">
                        <c:v>99.75</c:v>
                      </c:pt>
                      <c:pt idx="90">
                        <c:v>96.26</c:v>
                      </c:pt>
                      <c:pt idx="91">
                        <c:v>98.24</c:v>
                      </c:pt>
                      <c:pt idx="92">
                        <c:v>103.27</c:v>
                      </c:pt>
                      <c:pt idx="93">
                        <c:v>106.07</c:v>
                      </c:pt>
                      <c:pt idx="94">
                        <c:v>106.88</c:v>
                      </c:pt>
                      <c:pt idx="95">
                        <c:v>105.79</c:v>
                      </c:pt>
                      <c:pt idx="96">
                        <c:v>99.48</c:v>
                      </c:pt>
                      <c:pt idx="97">
                        <c:v>98.14</c:v>
                      </c:pt>
                      <c:pt idx="98">
                        <c:v>100.78</c:v>
                      </c:pt>
                      <c:pt idx="99">
                        <c:v>103.39</c:v>
                      </c:pt>
                      <c:pt idx="100">
                        <c:v>102.85</c:v>
                      </c:pt>
                      <c:pt idx="101">
                        <c:v>100.83</c:v>
                      </c:pt>
                      <c:pt idx="102">
                        <c:v>96.58</c:v>
                      </c:pt>
                      <c:pt idx="103">
                        <c:v>103.5</c:v>
                      </c:pt>
                      <c:pt idx="104">
                        <c:v>106.47</c:v>
                      </c:pt>
                      <c:pt idx="105">
                        <c:v>107.1</c:v>
                      </c:pt>
                      <c:pt idx="106">
                        <c:v>106.41</c:v>
                      </c:pt>
                      <c:pt idx="107">
                        <c:v>106.48</c:v>
                      </c:pt>
                      <c:pt idx="108">
                        <c:v>99.97</c:v>
                      </c:pt>
                      <c:pt idx="109">
                        <c:v>97.24</c:v>
                      </c:pt>
                      <c:pt idx="110">
                        <c:v>98.71</c:v>
                      </c:pt>
                      <c:pt idx="111">
                        <c:v>103.97</c:v>
                      </c:pt>
                      <c:pt idx="112">
                        <c:v>101.71</c:v>
                      </c:pt>
                      <c:pt idx="113">
                        <c:v>98.44</c:v>
                      </c:pt>
                      <c:pt idx="114">
                        <c:v>97.49</c:v>
                      </c:pt>
                      <c:pt idx="115">
                        <c:v>99.91</c:v>
                      </c:pt>
                      <c:pt idx="116">
                        <c:v>104.13</c:v>
                      </c:pt>
                      <c:pt idx="117">
                        <c:v>105.85</c:v>
                      </c:pt>
                      <c:pt idx="118">
                        <c:v>106.7</c:v>
                      </c:pt>
                      <c:pt idx="119">
                        <c:v>106.94</c:v>
                      </c:pt>
                      <c:pt idx="120">
                        <c:v>98.37</c:v>
                      </c:pt>
                      <c:pt idx="121">
                        <c:v>97.87</c:v>
                      </c:pt>
                      <c:pt idx="122">
                        <c:v>100.4</c:v>
                      </c:pt>
                      <c:pt idx="123">
                        <c:v>103.05</c:v>
                      </c:pt>
                      <c:pt idx="124">
                        <c:v>105.2</c:v>
                      </c:pt>
                      <c:pt idx="125">
                        <c:v>103.36</c:v>
                      </c:pt>
                      <c:pt idx="126">
                        <c:v>99.54</c:v>
                      </c:pt>
                      <c:pt idx="127">
                        <c:v>98.85</c:v>
                      </c:pt>
                      <c:pt idx="128">
                        <c:v>102.6</c:v>
                      </c:pt>
                      <c:pt idx="129">
                        <c:v>103.59</c:v>
                      </c:pt>
                      <c:pt idx="130">
                        <c:v>103.78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A-9583-4BB5-A323-1F554C463221}"/>
                  </c:ext>
                </c:extLst>
              </c15:ser>
            </c15:filteredLineSeries>
            <c15:filteredLineSeries>
              <c15:ser>
                <c:idx val="27"/>
                <c:order val="27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Feuil1!$A$29</c15:sqref>
                        </c15:formulaRef>
                      </c:ext>
                    </c:extLst>
                    <c:strCache>
                      <c:ptCount val="1"/>
                      <c:pt idx="0">
                        <c:v>Royaume-Uni</c:v>
                      </c:pt>
                    </c:strCache>
                  </c:strRef>
                </c:tx>
                <c:spPr>
                  <a:ln w="28575" cap="rnd">
                    <a:solidFill>
                      <a:schemeClr val="accent4">
                        <a:lumMod val="60000"/>
                        <a:lumOff val="4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Feuil1!$B$29:$EB$29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107.7</c:v>
                      </c:pt>
                      <c:pt idx="1">
                        <c:v>109.1</c:v>
                      </c:pt>
                      <c:pt idx="2">
                        <c:v>109.6</c:v>
                      </c:pt>
                      <c:pt idx="3">
                        <c:v>110.2</c:v>
                      </c:pt>
                      <c:pt idx="4">
                        <c:v>110.9</c:v>
                      </c:pt>
                      <c:pt idx="5">
                        <c:v>110.3</c:v>
                      </c:pt>
                      <c:pt idx="6">
                        <c:v>109.5</c:v>
                      </c:pt>
                      <c:pt idx="7">
                        <c:v>110.3</c:v>
                      </c:pt>
                      <c:pt idx="8">
                        <c:v>110.5</c:v>
                      </c:pt>
                      <c:pt idx="9">
                        <c:v>110.3</c:v>
                      </c:pt>
                      <c:pt idx="10">
                        <c:v>110</c:v>
                      </c:pt>
                      <c:pt idx="11">
                        <c:v>104.6</c:v>
                      </c:pt>
                      <c:pt idx="12">
                        <c:v>101.2</c:v>
                      </c:pt>
                      <c:pt idx="13">
                        <c:v>103.6</c:v>
                      </c:pt>
                      <c:pt idx="14">
                        <c:v>104.6</c:v>
                      </c:pt>
                      <c:pt idx="15">
                        <c:v>105</c:v>
                      </c:pt>
                      <c:pt idx="16">
                        <c:v>105.7</c:v>
                      </c:pt>
                      <c:pt idx="17">
                        <c:v>105.4</c:v>
                      </c:pt>
                      <c:pt idx="18">
                        <c:v>104</c:v>
                      </c:pt>
                      <c:pt idx="19">
                        <c:v>105.5</c:v>
                      </c:pt>
                      <c:pt idx="20">
                        <c:v>108.1</c:v>
                      </c:pt>
                      <c:pt idx="21">
                        <c:v>108.7</c:v>
                      </c:pt>
                      <c:pt idx="22">
                        <c:v>108</c:v>
                      </c:pt>
                      <c:pt idx="23">
                        <c:v>106.5</c:v>
                      </c:pt>
                      <c:pt idx="24">
                        <c:v>101.9</c:v>
                      </c:pt>
                      <c:pt idx="25">
                        <c:v>103.2</c:v>
                      </c:pt>
                      <c:pt idx="26">
                        <c:v>104.6</c:v>
                      </c:pt>
                      <c:pt idx="27">
                        <c:v>105.8</c:v>
                      </c:pt>
                      <c:pt idx="28">
                        <c:v>106.4</c:v>
                      </c:pt>
                      <c:pt idx="29">
                        <c:v>105.5</c:v>
                      </c:pt>
                      <c:pt idx="30">
                        <c:v>101.9</c:v>
                      </c:pt>
                      <c:pt idx="31">
                        <c:v>103.9</c:v>
                      </c:pt>
                      <c:pt idx="32">
                        <c:v>106.6</c:v>
                      </c:pt>
                      <c:pt idx="33">
                        <c:v>105.7</c:v>
                      </c:pt>
                      <c:pt idx="34">
                        <c:v>106.9</c:v>
                      </c:pt>
                      <c:pt idx="35">
                        <c:v>105</c:v>
                      </c:pt>
                      <c:pt idx="36">
                        <c:v>99.1</c:v>
                      </c:pt>
                      <c:pt idx="37">
                        <c:v>101</c:v>
                      </c:pt>
                      <c:pt idx="38">
                        <c:v>101.4</c:v>
                      </c:pt>
                      <c:pt idx="39">
                        <c:v>102.2</c:v>
                      </c:pt>
                      <c:pt idx="40">
                        <c:v>103.4</c:v>
                      </c:pt>
                      <c:pt idx="41">
                        <c:v>100.5</c:v>
                      </c:pt>
                      <c:pt idx="42">
                        <c:v>98.6</c:v>
                      </c:pt>
                      <c:pt idx="43">
                        <c:v>101.2</c:v>
                      </c:pt>
                      <c:pt idx="44">
                        <c:v>102.9</c:v>
                      </c:pt>
                      <c:pt idx="45">
                        <c:v>102.1</c:v>
                      </c:pt>
                      <c:pt idx="46">
                        <c:v>103.4</c:v>
                      </c:pt>
                      <c:pt idx="47">
                        <c:v>102.6</c:v>
                      </c:pt>
                      <c:pt idx="48">
                        <c:v>99</c:v>
                      </c:pt>
                      <c:pt idx="49">
                        <c:v>99.8</c:v>
                      </c:pt>
                      <c:pt idx="50">
                        <c:v>101.1</c:v>
                      </c:pt>
                      <c:pt idx="51">
                        <c:v>102.2</c:v>
                      </c:pt>
                      <c:pt idx="52">
                        <c:v>102.6</c:v>
                      </c:pt>
                      <c:pt idx="53">
                        <c:v>100.8</c:v>
                      </c:pt>
                      <c:pt idx="54">
                        <c:v>100.4</c:v>
                      </c:pt>
                      <c:pt idx="55">
                        <c:v>100.4</c:v>
                      </c:pt>
                      <c:pt idx="56">
                        <c:v>102.4</c:v>
                      </c:pt>
                      <c:pt idx="57">
                        <c:v>103.2</c:v>
                      </c:pt>
                      <c:pt idx="58">
                        <c:v>102.8</c:v>
                      </c:pt>
                      <c:pt idx="59">
                        <c:v>101.7</c:v>
                      </c:pt>
                      <c:pt idx="60">
                        <c:v>98.5</c:v>
                      </c:pt>
                      <c:pt idx="61">
                        <c:v>99.3</c:v>
                      </c:pt>
                      <c:pt idx="62">
                        <c:v>100.5</c:v>
                      </c:pt>
                      <c:pt idx="63">
                        <c:v>99.9</c:v>
                      </c:pt>
                      <c:pt idx="64">
                        <c:v>101</c:v>
                      </c:pt>
                      <c:pt idx="65">
                        <c:v>100.6</c:v>
                      </c:pt>
                      <c:pt idx="66">
                        <c:v>98.8</c:v>
                      </c:pt>
                      <c:pt idx="67">
                        <c:v>99.4</c:v>
                      </c:pt>
                      <c:pt idx="68">
                        <c:v>101.5</c:v>
                      </c:pt>
                      <c:pt idx="69">
                        <c:v>101.5</c:v>
                      </c:pt>
                      <c:pt idx="70">
                        <c:v>102.5</c:v>
                      </c:pt>
                      <c:pt idx="71">
                        <c:v>100.9</c:v>
                      </c:pt>
                      <c:pt idx="72">
                        <c:v>98</c:v>
                      </c:pt>
                      <c:pt idx="73">
                        <c:v>97.9</c:v>
                      </c:pt>
                      <c:pt idx="74">
                        <c:v>99.3</c:v>
                      </c:pt>
                      <c:pt idx="75">
                        <c:v>101.6</c:v>
                      </c:pt>
                      <c:pt idx="76">
                        <c:v>101.8</c:v>
                      </c:pt>
                      <c:pt idx="77">
                        <c:v>102.3</c:v>
                      </c:pt>
                      <c:pt idx="78">
                        <c:v>100.2</c:v>
                      </c:pt>
                      <c:pt idx="79">
                        <c:v>99.7</c:v>
                      </c:pt>
                      <c:pt idx="80">
                        <c:v>101.7</c:v>
                      </c:pt>
                      <c:pt idx="81">
                        <c:v>101.7</c:v>
                      </c:pt>
                      <c:pt idx="82">
                        <c:v>101.8</c:v>
                      </c:pt>
                      <c:pt idx="83">
                        <c:v>100.9</c:v>
                      </c:pt>
                      <c:pt idx="84">
                        <c:v>98.3</c:v>
                      </c:pt>
                      <c:pt idx="85">
                        <c:v>99.3</c:v>
                      </c:pt>
                      <c:pt idx="86">
                        <c:v>100.9</c:v>
                      </c:pt>
                      <c:pt idx="87">
                        <c:v>100.6</c:v>
                      </c:pt>
                      <c:pt idx="88">
                        <c:v>101.3</c:v>
                      </c:pt>
                      <c:pt idx="89">
                        <c:v>101.3</c:v>
                      </c:pt>
                      <c:pt idx="90">
                        <c:v>98.2</c:v>
                      </c:pt>
                      <c:pt idx="91">
                        <c:v>99.3</c:v>
                      </c:pt>
                      <c:pt idx="92">
                        <c:v>100.3</c:v>
                      </c:pt>
                      <c:pt idx="93">
                        <c:v>100.6</c:v>
                      </c:pt>
                      <c:pt idx="94">
                        <c:v>100.6</c:v>
                      </c:pt>
                      <c:pt idx="95">
                        <c:v>99.5</c:v>
                      </c:pt>
                      <c:pt idx="96">
                        <c:v>98.2</c:v>
                      </c:pt>
                      <c:pt idx="97">
                        <c:v>99.1</c:v>
                      </c:pt>
                      <c:pt idx="98">
                        <c:v>100.3</c:v>
                      </c:pt>
                      <c:pt idx="99">
                        <c:v>100.4</c:v>
                      </c:pt>
                      <c:pt idx="100">
                        <c:v>100.7</c:v>
                      </c:pt>
                      <c:pt idx="101">
                        <c:v>99.2</c:v>
                      </c:pt>
                      <c:pt idx="102">
                        <c:v>97.1</c:v>
                      </c:pt>
                      <c:pt idx="103">
                        <c:v>97.7</c:v>
                      </c:pt>
                      <c:pt idx="104">
                        <c:v>100.7</c:v>
                      </c:pt>
                      <c:pt idx="105">
                        <c:v>101.2</c:v>
                      </c:pt>
                      <c:pt idx="106">
                        <c:v>101.6</c:v>
                      </c:pt>
                      <c:pt idx="107">
                        <c:v>100.1</c:v>
                      </c:pt>
                      <c:pt idx="108">
                        <c:v>96.2</c:v>
                      </c:pt>
                      <c:pt idx="109">
                        <c:v>96.8</c:v>
                      </c:pt>
                      <c:pt idx="110">
                        <c:v>99.5</c:v>
                      </c:pt>
                      <c:pt idx="111">
                        <c:v>100.6</c:v>
                      </c:pt>
                      <c:pt idx="112">
                        <c:v>100.6</c:v>
                      </c:pt>
                      <c:pt idx="113">
                        <c:v>100.1</c:v>
                      </c:pt>
                      <c:pt idx="114">
                        <c:v>97.5</c:v>
                      </c:pt>
                      <c:pt idx="115">
                        <c:v>99.5</c:v>
                      </c:pt>
                      <c:pt idx="116">
                        <c:v>101.4</c:v>
                      </c:pt>
                      <c:pt idx="117">
                        <c:v>101.5</c:v>
                      </c:pt>
                      <c:pt idx="118">
                        <c:v>102</c:v>
                      </c:pt>
                      <c:pt idx="119">
                        <c:v>101.3</c:v>
                      </c:pt>
                      <c:pt idx="120">
                        <c:v>96.3</c:v>
                      </c:pt>
                      <c:pt idx="121">
                        <c:v>99.5</c:v>
                      </c:pt>
                      <c:pt idx="122">
                        <c:v>101.2</c:v>
                      </c:pt>
                      <c:pt idx="123">
                        <c:v>102.4</c:v>
                      </c:pt>
                      <c:pt idx="124">
                        <c:v>102.7</c:v>
                      </c:pt>
                      <c:pt idx="125">
                        <c:v>101.2</c:v>
                      </c:pt>
                      <c:pt idx="126">
                        <c:v>97</c:v>
                      </c:pt>
                      <c:pt idx="127">
                        <c:v>99.3</c:v>
                      </c:pt>
                      <c:pt idx="128">
                        <c:v>100.8</c:v>
                      </c:pt>
                      <c:pt idx="129">
                        <c:v>99.5</c:v>
                      </c:pt>
                      <c:pt idx="130">
                        <c:v>99.5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B-9583-4BB5-A323-1F554C463221}"/>
                  </c:ext>
                </c:extLst>
              </c15:ser>
            </c15:filteredLineSeries>
            <c15:filteredLineSeries>
              <c15:ser>
                <c:idx val="28"/>
                <c:order val="28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Feuil1!$A$30</c15:sqref>
                        </c15:formulaRef>
                      </c:ext>
                    </c:extLst>
                    <c:strCache>
                      <c:ptCount val="1"/>
                      <c:pt idx="0">
                        <c:v>Islande</c:v>
                      </c:pt>
                    </c:strCache>
                  </c:strRef>
                </c:tx>
                <c:spPr>
                  <a:ln w="28575" cap="rnd">
                    <a:solidFill>
                      <a:schemeClr val="accent5">
                        <a:lumMod val="60000"/>
                        <a:lumOff val="4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Feuil1!$B$30:$EB$30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62.15</c:v>
                      </c:pt>
                      <c:pt idx="1">
                        <c:v>63.06</c:v>
                      </c:pt>
                      <c:pt idx="2">
                        <c:v>66.38</c:v>
                      </c:pt>
                      <c:pt idx="3">
                        <c:v>67.3</c:v>
                      </c:pt>
                      <c:pt idx="4">
                        <c:v>69.53</c:v>
                      </c:pt>
                      <c:pt idx="5">
                        <c:v>71.09</c:v>
                      </c:pt>
                      <c:pt idx="6">
                        <c:v>66.900000000000006</c:v>
                      </c:pt>
                      <c:pt idx="7">
                        <c:v>70.17</c:v>
                      </c:pt>
                      <c:pt idx="8">
                        <c:v>70.52</c:v>
                      </c:pt>
                      <c:pt idx="9">
                        <c:v>71.69</c:v>
                      </c:pt>
                      <c:pt idx="10">
                        <c:v>76.42</c:v>
                      </c:pt>
                      <c:pt idx="11">
                        <c:v>78.83</c:v>
                      </c:pt>
                      <c:pt idx="12">
                        <c:v>74.11</c:v>
                      </c:pt>
                      <c:pt idx="13">
                        <c:v>77.73</c:v>
                      </c:pt>
                      <c:pt idx="14">
                        <c:v>80.72</c:v>
                      </c:pt>
                      <c:pt idx="15">
                        <c:v>83.99</c:v>
                      </c:pt>
                      <c:pt idx="16">
                        <c:v>83.23</c:v>
                      </c:pt>
                      <c:pt idx="17">
                        <c:v>83.75</c:v>
                      </c:pt>
                      <c:pt idx="18">
                        <c:v>79.75</c:v>
                      </c:pt>
                      <c:pt idx="19">
                        <c:v>83.45</c:v>
                      </c:pt>
                      <c:pt idx="20">
                        <c:v>86.47</c:v>
                      </c:pt>
                      <c:pt idx="21">
                        <c:v>90.11</c:v>
                      </c:pt>
                      <c:pt idx="22">
                        <c:v>91.47</c:v>
                      </c:pt>
                      <c:pt idx="23">
                        <c:v>94.83</c:v>
                      </c:pt>
                      <c:pt idx="24">
                        <c:v>90.11</c:v>
                      </c:pt>
                      <c:pt idx="25">
                        <c:v>93.19</c:v>
                      </c:pt>
                      <c:pt idx="26">
                        <c:v>99.2</c:v>
                      </c:pt>
                      <c:pt idx="27">
                        <c:v>98.58</c:v>
                      </c:pt>
                      <c:pt idx="28">
                        <c:v>99.6</c:v>
                      </c:pt>
                      <c:pt idx="29">
                        <c:v>99.76</c:v>
                      </c:pt>
                      <c:pt idx="30">
                        <c:v>89.75</c:v>
                      </c:pt>
                      <c:pt idx="31">
                        <c:v>97.56</c:v>
                      </c:pt>
                      <c:pt idx="32">
                        <c:v>97.81</c:v>
                      </c:pt>
                      <c:pt idx="33">
                        <c:v>98.26</c:v>
                      </c:pt>
                      <c:pt idx="34">
                        <c:v>96.48</c:v>
                      </c:pt>
                      <c:pt idx="35">
                        <c:v>98.75</c:v>
                      </c:pt>
                      <c:pt idx="36">
                        <c:v>88.1</c:v>
                      </c:pt>
                      <c:pt idx="37">
                        <c:v>93.06</c:v>
                      </c:pt>
                      <c:pt idx="38">
                        <c:v>91.97</c:v>
                      </c:pt>
                      <c:pt idx="39">
                        <c:v>99.12</c:v>
                      </c:pt>
                      <c:pt idx="40">
                        <c:v>100.22</c:v>
                      </c:pt>
                      <c:pt idx="41">
                        <c:v>99.47</c:v>
                      </c:pt>
                      <c:pt idx="42">
                        <c:v>90.75</c:v>
                      </c:pt>
                      <c:pt idx="43">
                        <c:v>95.62</c:v>
                      </c:pt>
                      <c:pt idx="44">
                        <c:v>98.92</c:v>
                      </c:pt>
                      <c:pt idx="45">
                        <c:v>101.45</c:v>
                      </c:pt>
                      <c:pt idx="46">
                        <c:v>101.75</c:v>
                      </c:pt>
                      <c:pt idx="47">
                        <c:v>102.62</c:v>
                      </c:pt>
                      <c:pt idx="48">
                        <c:v>95.29</c:v>
                      </c:pt>
                      <c:pt idx="49">
                        <c:v>97.26</c:v>
                      </c:pt>
                      <c:pt idx="50">
                        <c:v>105.21</c:v>
                      </c:pt>
                      <c:pt idx="51">
                        <c:v>105.2</c:v>
                      </c:pt>
                      <c:pt idx="52">
                        <c:v>105.1</c:v>
                      </c:pt>
                      <c:pt idx="53">
                        <c:v>101.75</c:v>
                      </c:pt>
                      <c:pt idx="54">
                        <c:v>95.42</c:v>
                      </c:pt>
                      <c:pt idx="55">
                        <c:v>100.43</c:v>
                      </c:pt>
                      <c:pt idx="56">
                        <c:v>102.22</c:v>
                      </c:pt>
                      <c:pt idx="57">
                        <c:v>101.52</c:v>
                      </c:pt>
                      <c:pt idx="58">
                        <c:v>102.16</c:v>
                      </c:pt>
                      <c:pt idx="59">
                        <c:v>102.71</c:v>
                      </c:pt>
                      <c:pt idx="60">
                        <c:v>84.79</c:v>
                      </c:pt>
                      <c:pt idx="61">
                        <c:v>101.41</c:v>
                      </c:pt>
                      <c:pt idx="62">
                        <c:v>103.6</c:v>
                      </c:pt>
                      <c:pt idx="63">
                        <c:v>102.71</c:v>
                      </c:pt>
                      <c:pt idx="64">
                        <c:v>103.59</c:v>
                      </c:pt>
                      <c:pt idx="65">
                        <c:v>103.59</c:v>
                      </c:pt>
                      <c:pt idx="66">
                        <c:v>93.04</c:v>
                      </c:pt>
                      <c:pt idx="67">
                        <c:v>98.72</c:v>
                      </c:pt>
                      <c:pt idx="68">
                        <c:v>105.73</c:v>
                      </c:pt>
                      <c:pt idx="69">
                        <c:v>105.96</c:v>
                      </c:pt>
                      <c:pt idx="70">
                        <c:v>105.55</c:v>
                      </c:pt>
                      <c:pt idx="71">
                        <c:v>104.1</c:v>
                      </c:pt>
                      <c:pt idx="72">
                        <c:v>95.48</c:v>
                      </c:pt>
                      <c:pt idx="73">
                        <c:v>104.01</c:v>
                      </c:pt>
                      <c:pt idx="74">
                        <c:v>105.14</c:v>
                      </c:pt>
                      <c:pt idx="75">
                        <c:v>105.63</c:v>
                      </c:pt>
                      <c:pt idx="76">
                        <c:v>107.02</c:v>
                      </c:pt>
                      <c:pt idx="77">
                        <c:v>106.82</c:v>
                      </c:pt>
                      <c:pt idx="78">
                        <c:v>95.86</c:v>
                      </c:pt>
                      <c:pt idx="79">
                        <c:v>96.8</c:v>
                      </c:pt>
                      <c:pt idx="80">
                        <c:v>101.35</c:v>
                      </c:pt>
                      <c:pt idx="81">
                        <c:v>103.51</c:v>
                      </c:pt>
                      <c:pt idx="82">
                        <c:v>107.17</c:v>
                      </c:pt>
                      <c:pt idx="83">
                        <c:v>107.08</c:v>
                      </c:pt>
                      <c:pt idx="84">
                        <c:v>92.05</c:v>
                      </c:pt>
                      <c:pt idx="85">
                        <c:v>95.39</c:v>
                      </c:pt>
                      <c:pt idx="86">
                        <c:v>105.6</c:v>
                      </c:pt>
                      <c:pt idx="87">
                        <c:v>105.71</c:v>
                      </c:pt>
                      <c:pt idx="88">
                        <c:v>104.86</c:v>
                      </c:pt>
                      <c:pt idx="89">
                        <c:v>105.91</c:v>
                      </c:pt>
                      <c:pt idx="90">
                        <c:v>85.02</c:v>
                      </c:pt>
                      <c:pt idx="91">
                        <c:v>87.77</c:v>
                      </c:pt>
                      <c:pt idx="92">
                        <c:v>98.43</c:v>
                      </c:pt>
                      <c:pt idx="93">
                        <c:v>106.34</c:v>
                      </c:pt>
                      <c:pt idx="94">
                        <c:v>106.88</c:v>
                      </c:pt>
                      <c:pt idx="95">
                        <c:v>106.03</c:v>
                      </c:pt>
                      <c:pt idx="96">
                        <c:v>90.03</c:v>
                      </c:pt>
                      <c:pt idx="97">
                        <c:v>94.99</c:v>
                      </c:pt>
                      <c:pt idx="98">
                        <c:v>99</c:v>
                      </c:pt>
                      <c:pt idx="99">
                        <c:v>97.39</c:v>
                      </c:pt>
                      <c:pt idx="100">
                        <c:v>96.71</c:v>
                      </c:pt>
                      <c:pt idx="101">
                        <c:v>102.72</c:v>
                      </c:pt>
                      <c:pt idx="102">
                        <c:v>84.34</c:v>
                      </c:pt>
                      <c:pt idx="103">
                        <c:v>91.49</c:v>
                      </c:pt>
                      <c:pt idx="104">
                        <c:v>100.72</c:v>
                      </c:pt>
                      <c:pt idx="105">
                        <c:v>102.21</c:v>
                      </c:pt>
                      <c:pt idx="106">
                        <c:v>101.74</c:v>
                      </c:pt>
                      <c:pt idx="107">
                        <c:v>103.78</c:v>
                      </c:pt>
                      <c:pt idx="108">
                        <c:v>92.76</c:v>
                      </c:pt>
                      <c:pt idx="109">
                        <c:v>89.19</c:v>
                      </c:pt>
                      <c:pt idx="110">
                        <c:v>98.97</c:v>
                      </c:pt>
                      <c:pt idx="111">
                        <c:v>98.98</c:v>
                      </c:pt>
                      <c:pt idx="112">
                        <c:v>100.4</c:v>
                      </c:pt>
                      <c:pt idx="113">
                        <c:v>98</c:v>
                      </c:pt>
                      <c:pt idx="114">
                        <c:v>86.02</c:v>
                      </c:pt>
                      <c:pt idx="115">
                        <c:v>91.17</c:v>
                      </c:pt>
                      <c:pt idx="116">
                        <c:v>95.96</c:v>
                      </c:pt>
                      <c:pt idx="117">
                        <c:v>98.63</c:v>
                      </c:pt>
                      <c:pt idx="118">
                        <c:v>94.5</c:v>
                      </c:pt>
                      <c:pt idx="119">
                        <c:v>97.79</c:v>
                      </c:pt>
                      <c:pt idx="120">
                        <c:v>89.34</c:v>
                      </c:pt>
                      <c:pt idx="121">
                        <c:v>90.85</c:v>
                      </c:pt>
                      <c:pt idx="122">
                        <c:v>98.86</c:v>
                      </c:pt>
                      <c:pt idx="123">
                        <c:v>97.01</c:v>
                      </c:pt>
                      <c:pt idx="124">
                        <c:v>97.32</c:v>
                      </c:pt>
                      <c:pt idx="125">
                        <c:v>96.67</c:v>
                      </c:pt>
                      <c:pt idx="126">
                        <c:v>90.75</c:v>
                      </c:pt>
                      <c:pt idx="127">
                        <c:v>89.21</c:v>
                      </c:pt>
                      <c:pt idx="128">
                        <c:v>97.85</c:v>
                      </c:pt>
                      <c:pt idx="129">
                        <c:v>95.58</c:v>
                      </c:pt>
                      <c:pt idx="130">
                        <c:v>98.13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C-9583-4BB5-A323-1F554C463221}"/>
                  </c:ext>
                </c:extLst>
              </c15:ser>
            </c15:filteredLineSeries>
            <c15:filteredLineSeries>
              <c15:ser>
                <c:idx val="29"/>
                <c:order val="29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Feuil1!$A$31</c15:sqref>
                        </c15:formulaRef>
                      </c:ext>
                    </c:extLst>
                    <c:strCache>
                      <c:ptCount val="1"/>
                      <c:pt idx="0">
                        <c:v>Norvège</c:v>
                      </c:pt>
                    </c:strCache>
                  </c:strRef>
                </c:tx>
                <c:spPr>
                  <a:ln w="28575" cap="rnd">
                    <a:solidFill>
                      <a:schemeClr val="accent6">
                        <a:lumMod val="60000"/>
                        <a:lumOff val="4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Feuil1!$B$31:$EB$31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95.8</c:v>
                      </c:pt>
                      <c:pt idx="1">
                        <c:v>97.6</c:v>
                      </c:pt>
                      <c:pt idx="2">
                        <c:v>100.4</c:v>
                      </c:pt>
                      <c:pt idx="3">
                        <c:v>102.8</c:v>
                      </c:pt>
                      <c:pt idx="4">
                        <c:v>103.3</c:v>
                      </c:pt>
                      <c:pt idx="5">
                        <c:v>102.6</c:v>
                      </c:pt>
                      <c:pt idx="6">
                        <c:v>99.4</c:v>
                      </c:pt>
                      <c:pt idx="7">
                        <c:v>98</c:v>
                      </c:pt>
                      <c:pt idx="8">
                        <c:v>100.6</c:v>
                      </c:pt>
                      <c:pt idx="9">
                        <c:v>102</c:v>
                      </c:pt>
                      <c:pt idx="10">
                        <c:v>102.1</c:v>
                      </c:pt>
                      <c:pt idx="11">
                        <c:v>100.2</c:v>
                      </c:pt>
                      <c:pt idx="12">
                        <c:v>91.8</c:v>
                      </c:pt>
                      <c:pt idx="13">
                        <c:v>95</c:v>
                      </c:pt>
                      <c:pt idx="14">
                        <c:v>99.2</c:v>
                      </c:pt>
                      <c:pt idx="15">
                        <c:v>102.2</c:v>
                      </c:pt>
                      <c:pt idx="16">
                        <c:v>103</c:v>
                      </c:pt>
                      <c:pt idx="17">
                        <c:v>102.9</c:v>
                      </c:pt>
                      <c:pt idx="18">
                        <c:v>96.7</c:v>
                      </c:pt>
                      <c:pt idx="19">
                        <c:v>95.5</c:v>
                      </c:pt>
                      <c:pt idx="20">
                        <c:v>101.1</c:v>
                      </c:pt>
                      <c:pt idx="21">
                        <c:v>101.1</c:v>
                      </c:pt>
                      <c:pt idx="22">
                        <c:v>103.4</c:v>
                      </c:pt>
                      <c:pt idx="23">
                        <c:v>104.6</c:v>
                      </c:pt>
                      <c:pt idx="24">
                        <c:v>96.6</c:v>
                      </c:pt>
                      <c:pt idx="25">
                        <c:v>97.6</c:v>
                      </c:pt>
                      <c:pt idx="26">
                        <c:v>100.4</c:v>
                      </c:pt>
                      <c:pt idx="27">
                        <c:v>101.5</c:v>
                      </c:pt>
                      <c:pt idx="28">
                        <c:v>104.5</c:v>
                      </c:pt>
                      <c:pt idx="29">
                        <c:v>102.5</c:v>
                      </c:pt>
                      <c:pt idx="30">
                        <c:v>97.3</c:v>
                      </c:pt>
                      <c:pt idx="31">
                        <c:v>96.9</c:v>
                      </c:pt>
                      <c:pt idx="32">
                        <c:v>98.6</c:v>
                      </c:pt>
                      <c:pt idx="33">
                        <c:v>98.8</c:v>
                      </c:pt>
                      <c:pt idx="34">
                        <c:v>100.2</c:v>
                      </c:pt>
                      <c:pt idx="35">
                        <c:v>100.5</c:v>
                      </c:pt>
                      <c:pt idx="36">
                        <c:v>92.6</c:v>
                      </c:pt>
                      <c:pt idx="37">
                        <c:v>94</c:v>
                      </c:pt>
                      <c:pt idx="38">
                        <c:v>97.9</c:v>
                      </c:pt>
                      <c:pt idx="39">
                        <c:v>98.7</c:v>
                      </c:pt>
                      <c:pt idx="40">
                        <c:v>98.7</c:v>
                      </c:pt>
                      <c:pt idx="41">
                        <c:v>97.4</c:v>
                      </c:pt>
                      <c:pt idx="42">
                        <c:v>91.1</c:v>
                      </c:pt>
                      <c:pt idx="43">
                        <c:v>90</c:v>
                      </c:pt>
                      <c:pt idx="44">
                        <c:v>95.8</c:v>
                      </c:pt>
                      <c:pt idx="45">
                        <c:v>97.3</c:v>
                      </c:pt>
                      <c:pt idx="46">
                        <c:v>98.7</c:v>
                      </c:pt>
                      <c:pt idx="47">
                        <c:v>98.2</c:v>
                      </c:pt>
                      <c:pt idx="48">
                        <c:v>91.9</c:v>
                      </c:pt>
                      <c:pt idx="49">
                        <c:v>93</c:v>
                      </c:pt>
                      <c:pt idx="50">
                        <c:v>97.2</c:v>
                      </c:pt>
                      <c:pt idx="51">
                        <c:v>97.7</c:v>
                      </c:pt>
                      <c:pt idx="52">
                        <c:v>98.7</c:v>
                      </c:pt>
                      <c:pt idx="53">
                        <c:v>97.1</c:v>
                      </c:pt>
                      <c:pt idx="54">
                        <c:v>91.8</c:v>
                      </c:pt>
                      <c:pt idx="55">
                        <c:v>93.2</c:v>
                      </c:pt>
                      <c:pt idx="56">
                        <c:v>96.1</c:v>
                      </c:pt>
                      <c:pt idx="57">
                        <c:v>97</c:v>
                      </c:pt>
                      <c:pt idx="58">
                        <c:v>97.1</c:v>
                      </c:pt>
                      <c:pt idx="59">
                        <c:v>97.4</c:v>
                      </c:pt>
                      <c:pt idx="60">
                        <c:v>90.3</c:v>
                      </c:pt>
                      <c:pt idx="61">
                        <c:v>92.1</c:v>
                      </c:pt>
                      <c:pt idx="62">
                        <c:v>94.7</c:v>
                      </c:pt>
                      <c:pt idx="63">
                        <c:v>98</c:v>
                      </c:pt>
                      <c:pt idx="64">
                        <c:v>99.5</c:v>
                      </c:pt>
                      <c:pt idx="65">
                        <c:v>99.8</c:v>
                      </c:pt>
                      <c:pt idx="66">
                        <c:v>95.4</c:v>
                      </c:pt>
                      <c:pt idx="67">
                        <c:v>95.7</c:v>
                      </c:pt>
                      <c:pt idx="68">
                        <c:v>97.6</c:v>
                      </c:pt>
                      <c:pt idx="69">
                        <c:v>98.6</c:v>
                      </c:pt>
                      <c:pt idx="70">
                        <c:v>99</c:v>
                      </c:pt>
                      <c:pt idx="71">
                        <c:v>98.9</c:v>
                      </c:pt>
                      <c:pt idx="72">
                        <c:v>94.6</c:v>
                      </c:pt>
                      <c:pt idx="73">
                        <c:v>94</c:v>
                      </c:pt>
                      <c:pt idx="74">
                        <c:v>97.2</c:v>
                      </c:pt>
                      <c:pt idx="75">
                        <c:v>98.5</c:v>
                      </c:pt>
                      <c:pt idx="76">
                        <c:v>99.1</c:v>
                      </c:pt>
                      <c:pt idx="77">
                        <c:v>99.9</c:v>
                      </c:pt>
                      <c:pt idx="78">
                        <c:v>96</c:v>
                      </c:pt>
                      <c:pt idx="79">
                        <c:v>96.6</c:v>
                      </c:pt>
                      <c:pt idx="80">
                        <c:v>98.3</c:v>
                      </c:pt>
                      <c:pt idx="81">
                        <c:v>99.9</c:v>
                      </c:pt>
                      <c:pt idx="82">
                        <c:v>100.3</c:v>
                      </c:pt>
                      <c:pt idx="83">
                        <c:v>100.3</c:v>
                      </c:pt>
                      <c:pt idx="84">
                        <c:v>96.6</c:v>
                      </c:pt>
                      <c:pt idx="85">
                        <c:v>96.7</c:v>
                      </c:pt>
                      <c:pt idx="86">
                        <c:v>99.6</c:v>
                      </c:pt>
                      <c:pt idx="87">
                        <c:v>100.9</c:v>
                      </c:pt>
                      <c:pt idx="88">
                        <c:v>101.9</c:v>
                      </c:pt>
                      <c:pt idx="89">
                        <c:v>101.2</c:v>
                      </c:pt>
                      <c:pt idx="90">
                        <c:v>98.2</c:v>
                      </c:pt>
                      <c:pt idx="91">
                        <c:v>98</c:v>
                      </c:pt>
                      <c:pt idx="92">
                        <c:v>100.2</c:v>
                      </c:pt>
                      <c:pt idx="93">
                        <c:v>101.7</c:v>
                      </c:pt>
                      <c:pt idx="94">
                        <c:v>102.5</c:v>
                      </c:pt>
                      <c:pt idx="95">
                        <c:v>102.5</c:v>
                      </c:pt>
                      <c:pt idx="96">
                        <c:v>97.7</c:v>
                      </c:pt>
                      <c:pt idx="97">
                        <c:v>98.4</c:v>
                      </c:pt>
                      <c:pt idx="98">
                        <c:v>102.2</c:v>
                      </c:pt>
                      <c:pt idx="99">
                        <c:v>103.2</c:v>
                      </c:pt>
                      <c:pt idx="100">
                        <c:v>104.5</c:v>
                      </c:pt>
                      <c:pt idx="101">
                        <c:v>104.4</c:v>
                      </c:pt>
                      <c:pt idx="102">
                        <c:v>101.9</c:v>
                      </c:pt>
                      <c:pt idx="103">
                        <c:v>102</c:v>
                      </c:pt>
                      <c:pt idx="104">
                        <c:v>104.4</c:v>
                      </c:pt>
                      <c:pt idx="105">
                        <c:v>105.1</c:v>
                      </c:pt>
                      <c:pt idx="106">
                        <c:v>106.4</c:v>
                      </c:pt>
                      <c:pt idx="107">
                        <c:v>106.8</c:v>
                      </c:pt>
                      <c:pt idx="108">
                        <c:v>100</c:v>
                      </c:pt>
                      <c:pt idx="109">
                        <c:v>97.4</c:v>
                      </c:pt>
                      <c:pt idx="110">
                        <c:v>100.7</c:v>
                      </c:pt>
                      <c:pt idx="111">
                        <c:v>102.2</c:v>
                      </c:pt>
                      <c:pt idx="112">
                        <c:v>102.9</c:v>
                      </c:pt>
                      <c:pt idx="113">
                        <c:v>102.1</c:v>
                      </c:pt>
                      <c:pt idx="114">
                        <c:v>98.5</c:v>
                      </c:pt>
                      <c:pt idx="115">
                        <c:v>96.6</c:v>
                      </c:pt>
                      <c:pt idx="116">
                        <c:v>101.4</c:v>
                      </c:pt>
                      <c:pt idx="117">
                        <c:v>101.2</c:v>
                      </c:pt>
                      <c:pt idx="118">
                        <c:v>102.5</c:v>
                      </c:pt>
                      <c:pt idx="119">
                        <c:v>101.8</c:v>
                      </c:pt>
                      <c:pt idx="120">
                        <c:v>93.6</c:v>
                      </c:pt>
                      <c:pt idx="121">
                        <c:v>92.4</c:v>
                      </c:pt>
                      <c:pt idx="122">
                        <c:v>94.7</c:v>
                      </c:pt>
                      <c:pt idx="123">
                        <c:v>98.6</c:v>
                      </c:pt>
                      <c:pt idx="124">
                        <c:v>98.4</c:v>
                      </c:pt>
                      <c:pt idx="125">
                        <c:v>97.2</c:v>
                      </c:pt>
                      <c:pt idx="126">
                        <c:v>94.1</c:v>
                      </c:pt>
                      <c:pt idx="127">
                        <c:v>93.1</c:v>
                      </c:pt>
                      <c:pt idx="128">
                        <c:v>94.3</c:v>
                      </c:pt>
                      <c:pt idx="129">
                        <c:v>96.3</c:v>
                      </c:pt>
                      <c:pt idx="130">
                        <c:v>97.7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D-9583-4BB5-A323-1F554C463221}"/>
                  </c:ext>
                </c:extLst>
              </c15:ser>
            </c15:filteredLineSeries>
            <c15:filteredLineSeries>
              <c15:ser>
                <c:idx val="31"/>
                <c:order val="3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Feuil1!$A$33</c15:sqref>
                        </c15:formulaRef>
                      </c:ext>
                    </c:extLst>
                    <c:strCache>
                      <c:ptCount val="1"/>
                      <c:pt idx="0">
                        <c:v>Ancienne République yougoslave de Macédoine</c:v>
                      </c:pt>
                    </c:strCache>
                  </c:strRef>
                </c:tx>
                <c:spPr>
                  <a:ln w="28575" cap="rnd">
                    <a:solidFill>
                      <a:schemeClr val="accent2">
                        <a:lumMod val="5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Feuil1!$B$33:$EB$33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75.17</c:v>
                      </c:pt>
                      <c:pt idx="1">
                        <c:v>74.64</c:v>
                      </c:pt>
                      <c:pt idx="2">
                        <c:v>74.930000000000007</c:v>
                      </c:pt>
                      <c:pt idx="3">
                        <c:v>76.86</c:v>
                      </c:pt>
                      <c:pt idx="4">
                        <c:v>78.8</c:v>
                      </c:pt>
                      <c:pt idx="5">
                        <c:v>79.06</c:v>
                      </c:pt>
                      <c:pt idx="6">
                        <c:v>76.05</c:v>
                      </c:pt>
                      <c:pt idx="7">
                        <c:v>75.569999999999993</c:v>
                      </c:pt>
                      <c:pt idx="8">
                        <c:v>76.040000000000006</c:v>
                      </c:pt>
                      <c:pt idx="9">
                        <c:v>76.62</c:v>
                      </c:pt>
                      <c:pt idx="10">
                        <c:v>77.59</c:v>
                      </c:pt>
                      <c:pt idx="11">
                        <c:v>80.599999999999994</c:v>
                      </c:pt>
                      <c:pt idx="12">
                        <c:v>77.89</c:v>
                      </c:pt>
                      <c:pt idx="13">
                        <c:v>77.7</c:v>
                      </c:pt>
                      <c:pt idx="14">
                        <c:v>77.099999999999994</c:v>
                      </c:pt>
                      <c:pt idx="15">
                        <c:v>76.430000000000007</c:v>
                      </c:pt>
                      <c:pt idx="16">
                        <c:v>76</c:v>
                      </c:pt>
                      <c:pt idx="17">
                        <c:v>76.27</c:v>
                      </c:pt>
                      <c:pt idx="18">
                        <c:v>75.58</c:v>
                      </c:pt>
                      <c:pt idx="19">
                        <c:v>75.36</c:v>
                      </c:pt>
                      <c:pt idx="20">
                        <c:v>75.430000000000007</c:v>
                      </c:pt>
                      <c:pt idx="21">
                        <c:v>76.64</c:v>
                      </c:pt>
                      <c:pt idx="22">
                        <c:v>77.88</c:v>
                      </c:pt>
                      <c:pt idx="23">
                        <c:v>78.95</c:v>
                      </c:pt>
                      <c:pt idx="24">
                        <c:v>79.09</c:v>
                      </c:pt>
                      <c:pt idx="25">
                        <c:v>79.52</c:v>
                      </c:pt>
                      <c:pt idx="26">
                        <c:v>79.14</c:v>
                      </c:pt>
                      <c:pt idx="27">
                        <c:v>78.930000000000007</c:v>
                      </c:pt>
                      <c:pt idx="28">
                        <c:v>79.59</c:v>
                      </c:pt>
                      <c:pt idx="29">
                        <c:v>79.63</c:v>
                      </c:pt>
                      <c:pt idx="30">
                        <c:v>79.42</c:v>
                      </c:pt>
                      <c:pt idx="31">
                        <c:v>79.66</c:v>
                      </c:pt>
                      <c:pt idx="32">
                        <c:v>79.63</c:v>
                      </c:pt>
                      <c:pt idx="33">
                        <c:v>81.34</c:v>
                      </c:pt>
                      <c:pt idx="34">
                        <c:v>81.16</c:v>
                      </c:pt>
                      <c:pt idx="35">
                        <c:v>81.400000000000006</c:v>
                      </c:pt>
                      <c:pt idx="36">
                        <c:v>81.77</c:v>
                      </c:pt>
                      <c:pt idx="37">
                        <c:v>81.2</c:v>
                      </c:pt>
                      <c:pt idx="38">
                        <c:v>81.099999999999994</c:v>
                      </c:pt>
                      <c:pt idx="39">
                        <c:v>80.94</c:v>
                      </c:pt>
                      <c:pt idx="40">
                        <c:v>81.760000000000005</c:v>
                      </c:pt>
                      <c:pt idx="41">
                        <c:v>81.290000000000006</c:v>
                      </c:pt>
                      <c:pt idx="42">
                        <c:v>81.16</c:v>
                      </c:pt>
                      <c:pt idx="43">
                        <c:v>80.09</c:v>
                      </c:pt>
                      <c:pt idx="44">
                        <c:v>79.959999999999994</c:v>
                      </c:pt>
                      <c:pt idx="45">
                        <c:v>81.33</c:v>
                      </c:pt>
                      <c:pt idx="46">
                        <c:v>82.45</c:v>
                      </c:pt>
                      <c:pt idx="47">
                        <c:v>82.53</c:v>
                      </c:pt>
                      <c:pt idx="48">
                        <c:v>82.03</c:v>
                      </c:pt>
                      <c:pt idx="49">
                        <c:v>81.599999999999994</c:v>
                      </c:pt>
                      <c:pt idx="50">
                        <c:v>81.55</c:v>
                      </c:pt>
                      <c:pt idx="51">
                        <c:v>85.99</c:v>
                      </c:pt>
                      <c:pt idx="52">
                        <c:v>87.15</c:v>
                      </c:pt>
                      <c:pt idx="53">
                        <c:v>88.37</c:v>
                      </c:pt>
                      <c:pt idx="54">
                        <c:v>88.47</c:v>
                      </c:pt>
                      <c:pt idx="55">
                        <c:v>88.05</c:v>
                      </c:pt>
                      <c:pt idx="56">
                        <c:v>89.98</c:v>
                      </c:pt>
                      <c:pt idx="57">
                        <c:v>94.46</c:v>
                      </c:pt>
                      <c:pt idx="58">
                        <c:v>98.09</c:v>
                      </c:pt>
                      <c:pt idx="59">
                        <c:v>98.76</c:v>
                      </c:pt>
                      <c:pt idx="60">
                        <c:v>98.47</c:v>
                      </c:pt>
                      <c:pt idx="61">
                        <c:v>98.11</c:v>
                      </c:pt>
                      <c:pt idx="62">
                        <c:v>97.38</c:v>
                      </c:pt>
                      <c:pt idx="63">
                        <c:v>97.35</c:v>
                      </c:pt>
                      <c:pt idx="64">
                        <c:v>99.6</c:v>
                      </c:pt>
                      <c:pt idx="65">
                        <c:v>100.03</c:v>
                      </c:pt>
                      <c:pt idx="66">
                        <c:v>99.61</c:v>
                      </c:pt>
                      <c:pt idx="67">
                        <c:v>98.77</c:v>
                      </c:pt>
                      <c:pt idx="68">
                        <c:v>99.15</c:v>
                      </c:pt>
                      <c:pt idx="69">
                        <c:v>102.52</c:v>
                      </c:pt>
                      <c:pt idx="70">
                        <c:v>103.06</c:v>
                      </c:pt>
                      <c:pt idx="71">
                        <c:v>103.33</c:v>
                      </c:pt>
                      <c:pt idx="72">
                        <c:v>99.8</c:v>
                      </c:pt>
                      <c:pt idx="73">
                        <c:v>99.18</c:v>
                      </c:pt>
                      <c:pt idx="74">
                        <c:v>98.39</c:v>
                      </c:pt>
                      <c:pt idx="75">
                        <c:v>98.85</c:v>
                      </c:pt>
                      <c:pt idx="76">
                        <c:v>102.18</c:v>
                      </c:pt>
                      <c:pt idx="77">
                        <c:v>101.86</c:v>
                      </c:pt>
                      <c:pt idx="78">
                        <c:v>101.39</c:v>
                      </c:pt>
                      <c:pt idx="79">
                        <c:v>100.36</c:v>
                      </c:pt>
                      <c:pt idx="80">
                        <c:v>100.37</c:v>
                      </c:pt>
                      <c:pt idx="81">
                        <c:v>102.17</c:v>
                      </c:pt>
                      <c:pt idx="82">
                        <c:v>102.31</c:v>
                      </c:pt>
                      <c:pt idx="83">
                        <c:v>102.2</c:v>
                      </c:pt>
                      <c:pt idx="84">
                        <c:v>100.17</c:v>
                      </c:pt>
                      <c:pt idx="85">
                        <c:v>97.09</c:v>
                      </c:pt>
                      <c:pt idx="86">
                        <c:v>96.59</c:v>
                      </c:pt>
                      <c:pt idx="87">
                        <c:v>98.06</c:v>
                      </c:pt>
                      <c:pt idx="88">
                        <c:v>101.94</c:v>
                      </c:pt>
                      <c:pt idx="89">
                        <c:v>101.4</c:v>
                      </c:pt>
                      <c:pt idx="90">
                        <c:v>99.9</c:v>
                      </c:pt>
                      <c:pt idx="91">
                        <c:v>98.09</c:v>
                      </c:pt>
                      <c:pt idx="92">
                        <c:v>98.72</c:v>
                      </c:pt>
                      <c:pt idx="93">
                        <c:v>101.64</c:v>
                      </c:pt>
                      <c:pt idx="94">
                        <c:v>102.98</c:v>
                      </c:pt>
                      <c:pt idx="95">
                        <c:v>103.42</c:v>
                      </c:pt>
                      <c:pt idx="96">
                        <c:v>98.89</c:v>
                      </c:pt>
                      <c:pt idx="97">
                        <c:v>98.14</c:v>
                      </c:pt>
                      <c:pt idx="98">
                        <c:v>97.71</c:v>
                      </c:pt>
                      <c:pt idx="99">
                        <c:v>99.25</c:v>
                      </c:pt>
                      <c:pt idx="100">
                        <c:v>100.83</c:v>
                      </c:pt>
                      <c:pt idx="101">
                        <c:v>100.93</c:v>
                      </c:pt>
                      <c:pt idx="102">
                        <c:v>99.89</c:v>
                      </c:pt>
                      <c:pt idx="103">
                        <c:v>99.42</c:v>
                      </c:pt>
                      <c:pt idx="104">
                        <c:v>98.99</c:v>
                      </c:pt>
                      <c:pt idx="105">
                        <c:v>103.04</c:v>
                      </c:pt>
                      <c:pt idx="106">
                        <c:v>103.74</c:v>
                      </c:pt>
                      <c:pt idx="107">
                        <c:v>103.51</c:v>
                      </c:pt>
                      <c:pt idx="108">
                        <c:v>101.82</c:v>
                      </c:pt>
                      <c:pt idx="109">
                        <c:v>102.39</c:v>
                      </c:pt>
                      <c:pt idx="110">
                        <c:v>102.08</c:v>
                      </c:pt>
                      <c:pt idx="111">
                        <c:v>103.18</c:v>
                      </c:pt>
                      <c:pt idx="112">
                        <c:v>102.48</c:v>
                      </c:pt>
                      <c:pt idx="113">
                        <c:v>101.89</c:v>
                      </c:pt>
                      <c:pt idx="114">
                        <c:v>100.71</c:v>
                      </c:pt>
                      <c:pt idx="115">
                        <c:v>98.35</c:v>
                      </c:pt>
                      <c:pt idx="116">
                        <c:v>97.93</c:v>
                      </c:pt>
                      <c:pt idx="117">
                        <c:v>101.93</c:v>
                      </c:pt>
                      <c:pt idx="118">
                        <c:v>103.53</c:v>
                      </c:pt>
                      <c:pt idx="119">
                        <c:v>101.59</c:v>
                      </c:pt>
                      <c:pt idx="120">
                        <c:v>98.64</c:v>
                      </c:pt>
                      <c:pt idx="121">
                        <c:v>98.91</c:v>
                      </c:pt>
                      <c:pt idx="122">
                        <c:v>99.66</c:v>
                      </c:pt>
                      <c:pt idx="123">
                        <c:v>99.92</c:v>
                      </c:pt>
                      <c:pt idx="124">
                        <c:v>101.62</c:v>
                      </c:pt>
                      <c:pt idx="125">
                        <c:v>102.04</c:v>
                      </c:pt>
                      <c:pt idx="126">
                        <c:v>101.15</c:v>
                      </c:pt>
                      <c:pt idx="127">
                        <c:v>100.54</c:v>
                      </c:pt>
                      <c:pt idx="128">
                        <c:v>100.31</c:v>
                      </c:pt>
                      <c:pt idx="129">
                        <c:v>102.77</c:v>
                      </c:pt>
                      <c:pt idx="130">
                        <c:v>103.8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F-9583-4BB5-A323-1F554C463221}"/>
                  </c:ext>
                </c:extLst>
              </c15:ser>
            </c15:filteredLineSeries>
            <c15:filteredLineSeries>
              <c15:ser>
                <c:idx val="32"/>
                <c:order val="3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Feuil1!$A$34</c15:sqref>
                        </c15:formulaRef>
                      </c:ext>
                    </c:extLst>
                    <c:strCache>
                      <c:ptCount val="1"/>
                      <c:pt idx="0">
                        <c:v>Serbie</c:v>
                      </c:pt>
                    </c:strCache>
                  </c:strRef>
                </c:tx>
                <c:spPr>
                  <a:ln w="28575" cap="rnd">
                    <a:solidFill>
                      <a:schemeClr val="accent3">
                        <a:lumMod val="5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Feuil1!$B$34:$EB$34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86.3</c:v>
                      </c:pt>
                      <c:pt idx="1">
                        <c:v>86.2</c:v>
                      </c:pt>
                      <c:pt idx="2">
                        <c:v>87.3</c:v>
                      </c:pt>
                      <c:pt idx="3">
                        <c:v>87.4</c:v>
                      </c:pt>
                      <c:pt idx="4">
                        <c:v>87.6</c:v>
                      </c:pt>
                      <c:pt idx="5">
                        <c:v>87.8</c:v>
                      </c:pt>
                      <c:pt idx="6">
                        <c:v>87.5</c:v>
                      </c:pt>
                      <c:pt idx="7">
                        <c:v>88.1</c:v>
                      </c:pt>
                      <c:pt idx="8">
                        <c:v>87.6</c:v>
                      </c:pt>
                      <c:pt idx="9">
                        <c:v>88</c:v>
                      </c:pt>
                      <c:pt idx="10">
                        <c:v>88.7</c:v>
                      </c:pt>
                      <c:pt idx="11">
                        <c:v>89.2</c:v>
                      </c:pt>
                      <c:pt idx="12">
                        <c:v>89.3</c:v>
                      </c:pt>
                      <c:pt idx="13">
                        <c:v>89.2</c:v>
                      </c:pt>
                      <c:pt idx="14">
                        <c:v>89.5</c:v>
                      </c:pt>
                      <c:pt idx="15">
                        <c:v>89.5</c:v>
                      </c:pt>
                      <c:pt idx="16">
                        <c:v>90.1</c:v>
                      </c:pt>
                      <c:pt idx="17">
                        <c:v>90.3</c:v>
                      </c:pt>
                      <c:pt idx="18">
                        <c:v>90.6</c:v>
                      </c:pt>
                      <c:pt idx="19">
                        <c:v>90</c:v>
                      </c:pt>
                      <c:pt idx="20">
                        <c:v>90.8</c:v>
                      </c:pt>
                      <c:pt idx="21">
                        <c:v>92.6</c:v>
                      </c:pt>
                      <c:pt idx="22">
                        <c:v>93.4</c:v>
                      </c:pt>
                      <c:pt idx="23">
                        <c:v>93.2</c:v>
                      </c:pt>
                      <c:pt idx="24">
                        <c:v>93.3</c:v>
                      </c:pt>
                      <c:pt idx="25">
                        <c:v>93.6</c:v>
                      </c:pt>
                      <c:pt idx="26">
                        <c:v>93.7</c:v>
                      </c:pt>
                      <c:pt idx="27">
                        <c:v>93.9</c:v>
                      </c:pt>
                      <c:pt idx="28">
                        <c:v>94.2</c:v>
                      </c:pt>
                      <c:pt idx="29">
                        <c:v>95.2</c:v>
                      </c:pt>
                      <c:pt idx="30">
                        <c:v>95.4</c:v>
                      </c:pt>
                      <c:pt idx="31">
                        <c:v>95.1</c:v>
                      </c:pt>
                      <c:pt idx="32">
                        <c:v>95.9</c:v>
                      </c:pt>
                      <c:pt idx="33">
                        <c:v>99</c:v>
                      </c:pt>
                      <c:pt idx="34">
                        <c:v>100.9</c:v>
                      </c:pt>
                      <c:pt idx="35">
                        <c:v>101.4</c:v>
                      </c:pt>
                      <c:pt idx="36">
                        <c:v>101.7</c:v>
                      </c:pt>
                      <c:pt idx="37">
                        <c:v>99.9</c:v>
                      </c:pt>
                      <c:pt idx="38">
                        <c:v>99.8</c:v>
                      </c:pt>
                      <c:pt idx="39">
                        <c:v>100.2</c:v>
                      </c:pt>
                      <c:pt idx="40">
                        <c:v>100.8</c:v>
                      </c:pt>
                      <c:pt idx="41">
                        <c:v>101.1</c:v>
                      </c:pt>
                      <c:pt idx="42">
                        <c:v>100.8</c:v>
                      </c:pt>
                      <c:pt idx="43">
                        <c:v>100.2</c:v>
                      </c:pt>
                      <c:pt idx="44">
                        <c:v>100.7</c:v>
                      </c:pt>
                      <c:pt idx="45">
                        <c:v>101.8</c:v>
                      </c:pt>
                      <c:pt idx="46">
                        <c:v>103.1</c:v>
                      </c:pt>
                      <c:pt idx="47">
                        <c:v>103</c:v>
                      </c:pt>
                      <c:pt idx="48">
                        <c:v>103.4</c:v>
                      </c:pt>
                      <c:pt idx="49">
                        <c:v>103.3</c:v>
                      </c:pt>
                      <c:pt idx="50">
                        <c:v>103.2</c:v>
                      </c:pt>
                      <c:pt idx="51">
                        <c:v>103.4</c:v>
                      </c:pt>
                      <c:pt idx="52">
                        <c:v>103.9</c:v>
                      </c:pt>
                      <c:pt idx="53">
                        <c:v>103.3</c:v>
                      </c:pt>
                      <c:pt idx="54">
                        <c:v>103.5</c:v>
                      </c:pt>
                      <c:pt idx="55">
                        <c:v>102.5</c:v>
                      </c:pt>
                      <c:pt idx="56">
                        <c:v>103.3</c:v>
                      </c:pt>
                      <c:pt idx="57">
                        <c:v>104.7</c:v>
                      </c:pt>
                      <c:pt idx="58">
                        <c:v>105.6</c:v>
                      </c:pt>
                      <c:pt idx="59">
                        <c:v>105.9</c:v>
                      </c:pt>
                      <c:pt idx="60">
                        <c:v>104.2</c:v>
                      </c:pt>
                      <c:pt idx="61">
                        <c:v>103.5</c:v>
                      </c:pt>
                      <c:pt idx="62">
                        <c:v>102.9</c:v>
                      </c:pt>
                      <c:pt idx="63">
                        <c:v>102.2</c:v>
                      </c:pt>
                      <c:pt idx="64">
                        <c:v>103.3</c:v>
                      </c:pt>
                      <c:pt idx="65">
                        <c:v>104.1</c:v>
                      </c:pt>
                      <c:pt idx="66">
                        <c:v>103.5</c:v>
                      </c:pt>
                      <c:pt idx="67">
                        <c:v>103</c:v>
                      </c:pt>
                      <c:pt idx="68">
                        <c:v>102.5</c:v>
                      </c:pt>
                      <c:pt idx="69">
                        <c:v>104.1</c:v>
                      </c:pt>
                      <c:pt idx="70">
                        <c:v>104.5</c:v>
                      </c:pt>
                      <c:pt idx="71">
                        <c:v>105.3</c:v>
                      </c:pt>
                      <c:pt idx="72">
                        <c:v>103.8</c:v>
                      </c:pt>
                      <c:pt idx="73">
                        <c:v>101.3</c:v>
                      </c:pt>
                      <c:pt idx="74">
                        <c:v>101.4</c:v>
                      </c:pt>
                      <c:pt idx="75">
                        <c:v>101.4</c:v>
                      </c:pt>
                      <c:pt idx="76">
                        <c:v>101.5</c:v>
                      </c:pt>
                      <c:pt idx="77">
                        <c:v>101.9</c:v>
                      </c:pt>
                      <c:pt idx="78">
                        <c:v>101.5</c:v>
                      </c:pt>
                      <c:pt idx="79">
                        <c:v>99.2</c:v>
                      </c:pt>
                      <c:pt idx="80">
                        <c:v>99.8</c:v>
                      </c:pt>
                      <c:pt idx="81">
                        <c:v>100.5</c:v>
                      </c:pt>
                      <c:pt idx="82">
                        <c:v>100.4</c:v>
                      </c:pt>
                      <c:pt idx="83">
                        <c:v>100.5</c:v>
                      </c:pt>
                      <c:pt idx="84">
                        <c:v>98.7</c:v>
                      </c:pt>
                      <c:pt idx="85">
                        <c:v>98.9</c:v>
                      </c:pt>
                      <c:pt idx="86">
                        <c:v>99.9</c:v>
                      </c:pt>
                      <c:pt idx="87">
                        <c:v>100.7</c:v>
                      </c:pt>
                      <c:pt idx="88">
                        <c:v>100.9</c:v>
                      </c:pt>
                      <c:pt idx="89">
                        <c:v>101.1</c:v>
                      </c:pt>
                      <c:pt idx="90">
                        <c:v>100</c:v>
                      </c:pt>
                      <c:pt idx="91">
                        <c:v>98.9</c:v>
                      </c:pt>
                      <c:pt idx="92">
                        <c:v>99.5</c:v>
                      </c:pt>
                      <c:pt idx="93">
                        <c:v>100.6</c:v>
                      </c:pt>
                      <c:pt idx="94">
                        <c:v>100.6</c:v>
                      </c:pt>
                      <c:pt idx="95">
                        <c:v>100.1</c:v>
                      </c:pt>
                      <c:pt idx="96">
                        <c:v>99</c:v>
                      </c:pt>
                      <c:pt idx="97">
                        <c:v>95.7</c:v>
                      </c:pt>
                      <c:pt idx="98">
                        <c:v>95.5</c:v>
                      </c:pt>
                      <c:pt idx="99">
                        <c:v>97.9</c:v>
                      </c:pt>
                      <c:pt idx="100">
                        <c:v>98.2</c:v>
                      </c:pt>
                      <c:pt idx="101">
                        <c:v>96.5</c:v>
                      </c:pt>
                      <c:pt idx="102">
                        <c:v>95.4</c:v>
                      </c:pt>
                      <c:pt idx="103">
                        <c:v>94.9</c:v>
                      </c:pt>
                      <c:pt idx="104">
                        <c:v>95.6</c:v>
                      </c:pt>
                      <c:pt idx="105">
                        <c:v>97.3</c:v>
                      </c:pt>
                      <c:pt idx="106">
                        <c:v>98.9</c:v>
                      </c:pt>
                      <c:pt idx="107">
                        <c:v>99.5</c:v>
                      </c:pt>
                      <c:pt idx="108">
                        <c:v>96.5</c:v>
                      </c:pt>
                      <c:pt idx="109">
                        <c:v>94.6</c:v>
                      </c:pt>
                      <c:pt idx="110">
                        <c:v>93.8</c:v>
                      </c:pt>
                      <c:pt idx="111">
                        <c:v>96.2</c:v>
                      </c:pt>
                      <c:pt idx="112">
                        <c:v>96.7</c:v>
                      </c:pt>
                      <c:pt idx="113">
                        <c:v>95.6</c:v>
                      </c:pt>
                      <c:pt idx="114">
                        <c:v>94.3</c:v>
                      </c:pt>
                      <c:pt idx="115">
                        <c:v>92.3</c:v>
                      </c:pt>
                      <c:pt idx="116">
                        <c:v>93.2</c:v>
                      </c:pt>
                      <c:pt idx="117">
                        <c:v>97.4</c:v>
                      </c:pt>
                      <c:pt idx="118">
                        <c:v>99.9</c:v>
                      </c:pt>
                      <c:pt idx="119">
                        <c:v>99</c:v>
                      </c:pt>
                      <c:pt idx="120">
                        <c:v>94.5</c:v>
                      </c:pt>
                      <c:pt idx="121">
                        <c:v>92.3</c:v>
                      </c:pt>
                      <c:pt idx="122">
                        <c:v>92.3</c:v>
                      </c:pt>
                      <c:pt idx="123">
                        <c:v>96.5</c:v>
                      </c:pt>
                      <c:pt idx="124">
                        <c:v>97.3</c:v>
                      </c:pt>
                      <c:pt idx="125">
                        <c:v>97.4</c:v>
                      </c:pt>
                      <c:pt idx="126">
                        <c:v>95.4</c:v>
                      </c:pt>
                      <c:pt idx="127">
                        <c:v>94.2</c:v>
                      </c:pt>
                      <c:pt idx="128">
                        <c:v>93.7</c:v>
                      </c:pt>
                      <c:pt idx="129">
                        <c:v>96.1</c:v>
                      </c:pt>
                      <c:pt idx="130">
                        <c:v>96.1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20-9583-4BB5-A323-1F554C463221}"/>
                  </c:ext>
                </c:extLst>
              </c15:ser>
            </c15:filteredLineSeries>
          </c:ext>
        </c:extLst>
      </c:lineChart>
      <c:catAx>
        <c:axId val="2387016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8704288"/>
        <c:crosses val="autoZero"/>
        <c:auto val="1"/>
        <c:lblAlgn val="ctr"/>
        <c:lblOffset val="100"/>
        <c:noMultiLvlLbl val="0"/>
      </c:catAx>
      <c:valAx>
        <c:axId val="238704288"/>
        <c:scaling>
          <c:orientation val="minMax"/>
          <c:min val="6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87016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0074404614957858"/>
          <c:y val="0.42223299620224908"/>
          <c:w val="0.89925595385042145"/>
          <c:h val="0.5601578629435736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2"/>
          <c:order val="2"/>
          <c:tx>
            <c:strRef>
              <c:f>Feuil1!$A$4</c:f>
              <c:strCache>
                <c:ptCount val="1"/>
                <c:pt idx="0">
                  <c:v>Czechia</c:v>
                </c:pt>
              </c:strCache>
            </c:strRef>
          </c:tx>
          <c:spPr>
            <a:ln w="28575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cat>
            <c:strRef>
              <c:f>Feuil1!$B$1:$EB$1</c:f>
              <c:strCache>
                <c:ptCount val="131"/>
                <c:pt idx="0">
                  <c:v>Jan-08</c:v>
                </c:pt>
                <c:pt idx="1">
                  <c:v>Feb-08</c:v>
                </c:pt>
                <c:pt idx="2">
                  <c:v>Mar-08</c:v>
                </c:pt>
                <c:pt idx="3">
                  <c:v>Apr-08</c:v>
                </c:pt>
                <c:pt idx="4">
                  <c:v>May-08</c:v>
                </c:pt>
                <c:pt idx="5">
                  <c:v>Jun-08</c:v>
                </c:pt>
                <c:pt idx="6">
                  <c:v>Jul-08</c:v>
                </c:pt>
                <c:pt idx="7">
                  <c:v>Aug-08</c:v>
                </c:pt>
                <c:pt idx="8">
                  <c:v>Sep-08</c:v>
                </c:pt>
                <c:pt idx="9">
                  <c:v>Oct-08</c:v>
                </c:pt>
                <c:pt idx="10">
                  <c:v>Nov-08</c:v>
                </c:pt>
                <c:pt idx="11">
                  <c:v>Dec-08</c:v>
                </c:pt>
                <c:pt idx="12">
                  <c:v>Jan-09</c:v>
                </c:pt>
                <c:pt idx="13">
                  <c:v>Feb-09</c:v>
                </c:pt>
                <c:pt idx="14">
                  <c:v>Mar-09</c:v>
                </c:pt>
                <c:pt idx="15">
                  <c:v>Apr-09</c:v>
                </c:pt>
                <c:pt idx="16">
                  <c:v>May-09</c:v>
                </c:pt>
                <c:pt idx="17">
                  <c:v>Jun-09</c:v>
                </c:pt>
                <c:pt idx="18">
                  <c:v>Jul-09</c:v>
                </c:pt>
                <c:pt idx="19">
                  <c:v>Aug-09</c:v>
                </c:pt>
                <c:pt idx="20">
                  <c:v>Sep-09</c:v>
                </c:pt>
                <c:pt idx="21">
                  <c:v>Oct-09</c:v>
                </c:pt>
                <c:pt idx="22">
                  <c:v>Nov-09</c:v>
                </c:pt>
                <c:pt idx="23">
                  <c:v>Dec-09</c:v>
                </c:pt>
                <c:pt idx="24">
                  <c:v>Jan-10</c:v>
                </c:pt>
                <c:pt idx="25">
                  <c:v>Feb-10</c:v>
                </c:pt>
                <c:pt idx="26">
                  <c:v>Mar-10</c:v>
                </c:pt>
                <c:pt idx="27">
                  <c:v>Apr-10</c:v>
                </c:pt>
                <c:pt idx="28">
                  <c:v>May-10</c:v>
                </c:pt>
                <c:pt idx="29">
                  <c:v>Jun-10</c:v>
                </c:pt>
                <c:pt idx="30">
                  <c:v>Jul-10</c:v>
                </c:pt>
                <c:pt idx="31">
                  <c:v>Aug-10</c:v>
                </c:pt>
                <c:pt idx="32">
                  <c:v>Sep-10</c:v>
                </c:pt>
                <c:pt idx="33">
                  <c:v>Oct-10</c:v>
                </c:pt>
                <c:pt idx="34">
                  <c:v>Nov-10</c:v>
                </c:pt>
                <c:pt idx="35">
                  <c:v>Dec-10</c:v>
                </c:pt>
                <c:pt idx="36">
                  <c:v>Jan-11</c:v>
                </c:pt>
                <c:pt idx="37">
                  <c:v>Feb-11</c:v>
                </c:pt>
                <c:pt idx="38">
                  <c:v>Mar-11</c:v>
                </c:pt>
                <c:pt idx="39">
                  <c:v>Apr-11</c:v>
                </c:pt>
                <c:pt idx="40">
                  <c:v>May-11</c:v>
                </c:pt>
                <c:pt idx="41">
                  <c:v>Jun-11</c:v>
                </c:pt>
                <c:pt idx="42">
                  <c:v>Jul-11</c:v>
                </c:pt>
                <c:pt idx="43">
                  <c:v>Aug-11</c:v>
                </c:pt>
                <c:pt idx="44">
                  <c:v>Sep-11</c:v>
                </c:pt>
                <c:pt idx="45">
                  <c:v>Oct-11</c:v>
                </c:pt>
                <c:pt idx="46">
                  <c:v>Nov-11</c:v>
                </c:pt>
                <c:pt idx="47">
                  <c:v>Dec-11</c:v>
                </c:pt>
                <c:pt idx="48">
                  <c:v>Jan-12</c:v>
                </c:pt>
                <c:pt idx="49">
                  <c:v>Feb-12</c:v>
                </c:pt>
                <c:pt idx="50">
                  <c:v>Mar-12</c:v>
                </c:pt>
                <c:pt idx="51">
                  <c:v>Apr-12</c:v>
                </c:pt>
                <c:pt idx="52">
                  <c:v>May-12</c:v>
                </c:pt>
                <c:pt idx="53">
                  <c:v>Jun-12</c:v>
                </c:pt>
                <c:pt idx="54">
                  <c:v>Jul-12</c:v>
                </c:pt>
                <c:pt idx="55">
                  <c:v>Aug-12</c:v>
                </c:pt>
                <c:pt idx="56">
                  <c:v>Sep-12</c:v>
                </c:pt>
                <c:pt idx="57">
                  <c:v>Oct-12</c:v>
                </c:pt>
                <c:pt idx="58">
                  <c:v>Nov-12</c:v>
                </c:pt>
                <c:pt idx="59">
                  <c:v>Dec-12</c:v>
                </c:pt>
                <c:pt idx="60">
                  <c:v>Jan-13</c:v>
                </c:pt>
                <c:pt idx="61">
                  <c:v>Feb-13</c:v>
                </c:pt>
                <c:pt idx="62">
                  <c:v>Mar-13</c:v>
                </c:pt>
                <c:pt idx="63">
                  <c:v>Apr-13</c:v>
                </c:pt>
                <c:pt idx="64">
                  <c:v>May-13</c:v>
                </c:pt>
                <c:pt idx="65">
                  <c:v>Jun-13</c:v>
                </c:pt>
                <c:pt idx="66">
                  <c:v>Jul-13</c:v>
                </c:pt>
                <c:pt idx="67">
                  <c:v>Aug-13</c:v>
                </c:pt>
                <c:pt idx="68">
                  <c:v>Sep-13</c:v>
                </c:pt>
                <c:pt idx="69">
                  <c:v>Oct-13</c:v>
                </c:pt>
                <c:pt idx="70">
                  <c:v>Nov-13</c:v>
                </c:pt>
                <c:pt idx="71">
                  <c:v>Dec-13</c:v>
                </c:pt>
                <c:pt idx="72">
                  <c:v>Jan-14</c:v>
                </c:pt>
                <c:pt idx="73">
                  <c:v>Feb-14</c:v>
                </c:pt>
                <c:pt idx="74">
                  <c:v>Mar-14</c:v>
                </c:pt>
                <c:pt idx="75">
                  <c:v>Apr-14</c:v>
                </c:pt>
                <c:pt idx="76">
                  <c:v>May-14</c:v>
                </c:pt>
                <c:pt idx="77">
                  <c:v>Jun-14</c:v>
                </c:pt>
                <c:pt idx="78">
                  <c:v>Jul-14</c:v>
                </c:pt>
                <c:pt idx="79">
                  <c:v>Aug-14</c:v>
                </c:pt>
                <c:pt idx="80">
                  <c:v>Sep-14</c:v>
                </c:pt>
                <c:pt idx="81">
                  <c:v>Oct-14</c:v>
                </c:pt>
                <c:pt idx="82">
                  <c:v>Nov-14</c:v>
                </c:pt>
                <c:pt idx="83">
                  <c:v>Dec-14</c:v>
                </c:pt>
                <c:pt idx="84">
                  <c:v>Jan-15</c:v>
                </c:pt>
                <c:pt idx="85">
                  <c:v>Feb-15</c:v>
                </c:pt>
                <c:pt idx="86">
                  <c:v>Mar-15</c:v>
                </c:pt>
                <c:pt idx="87">
                  <c:v>Apr-15</c:v>
                </c:pt>
                <c:pt idx="88">
                  <c:v>May-15</c:v>
                </c:pt>
                <c:pt idx="89">
                  <c:v>Jun-15</c:v>
                </c:pt>
                <c:pt idx="90">
                  <c:v>Jul-15</c:v>
                </c:pt>
                <c:pt idx="91">
                  <c:v>Aug-15</c:v>
                </c:pt>
                <c:pt idx="92">
                  <c:v>Sep-15</c:v>
                </c:pt>
                <c:pt idx="93">
                  <c:v>Oct-15</c:v>
                </c:pt>
                <c:pt idx="94">
                  <c:v>Nov-15</c:v>
                </c:pt>
                <c:pt idx="95">
                  <c:v>Dec-15</c:v>
                </c:pt>
                <c:pt idx="96">
                  <c:v>Jan-16</c:v>
                </c:pt>
                <c:pt idx="97">
                  <c:v>Feb-16</c:v>
                </c:pt>
                <c:pt idx="98">
                  <c:v>Mar-16</c:v>
                </c:pt>
                <c:pt idx="99">
                  <c:v>Apr-16</c:v>
                </c:pt>
                <c:pt idx="100">
                  <c:v>May-16</c:v>
                </c:pt>
                <c:pt idx="101">
                  <c:v>Jun-16</c:v>
                </c:pt>
                <c:pt idx="102">
                  <c:v>Jul-16</c:v>
                </c:pt>
                <c:pt idx="103">
                  <c:v>Aug-16</c:v>
                </c:pt>
                <c:pt idx="104">
                  <c:v>Sep-16</c:v>
                </c:pt>
                <c:pt idx="105">
                  <c:v>Oct-16</c:v>
                </c:pt>
                <c:pt idx="106">
                  <c:v>Nov-16</c:v>
                </c:pt>
                <c:pt idx="107">
                  <c:v>Dec-16</c:v>
                </c:pt>
                <c:pt idx="108">
                  <c:v>Jan-17</c:v>
                </c:pt>
                <c:pt idx="109">
                  <c:v>Feb-17</c:v>
                </c:pt>
                <c:pt idx="110">
                  <c:v>Mar-17</c:v>
                </c:pt>
                <c:pt idx="111">
                  <c:v>Apr-17</c:v>
                </c:pt>
                <c:pt idx="112">
                  <c:v>May-17</c:v>
                </c:pt>
                <c:pt idx="113">
                  <c:v>Jun-17</c:v>
                </c:pt>
                <c:pt idx="114">
                  <c:v>Jul-17</c:v>
                </c:pt>
                <c:pt idx="115">
                  <c:v>Aug-17</c:v>
                </c:pt>
                <c:pt idx="116">
                  <c:v>Sep-17</c:v>
                </c:pt>
                <c:pt idx="117">
                  <c:v>Oct-17</c:v>
                </c:pt>
                <c:pt idx="118">
                  <c:v>Nov-17</c:v>
                </c:pt>
                <c:pt idx="119">
                  <c:v>Dec-17</c:v>
                </c:pt>
                <c:pt idx="120">
                  <c:v>Jan-18</c:v>
                </c:pt>
                <c:pt idx="121">
                  <c:v>Feb-18</c:v>
                </c:pt>
                <c:pt idx="122">
                  <c:v>Mar-18</c:v>
                </c:pt>
                <c:pt idx="123">
                  <c:v>Apr-18</c:v>
                </c:pt>
                <c:pt idx="124">
                  <c:v>May-18</c:v>
                </c:pt>
                <c:pt idx="125">
                  <c:v>Jun-18</c:v>
                </c:pt>
                <c:pt idx="126">
                  <c:v>Jul-18</c:v>
                </c:pt>
                <c:pt idx="127">
                  <c:v>Aug-18</c:v>
                </c:pt>
                <c:pt idx="128">
                  <c:v>Sep-18</c:v>
                </c:pt>
                <c:pt idx="129">
                  <c:v>Oct-18</c:v>
                </c:pt>
                <c:pt idx="130">
                  <c:v>Nov-18</c:v>
                </c:pt>
              </c:strCache>
            </c:strRef>
          </c:cat>
          <c:val>
            <c:numRef>
              <c:f>Feuil1!$B$4:$EB$4</c:f>
              <c:numCache>
                <c:formatCode>#,##0.0</c:formatCode>
                <c:ptCount val="131"/>
                <c:pt idx="0">
                  <c:v>85.6</c:v>
                </c:pt>
                <c:pt idx="1">
                  <c:v>85.1</c:v>
                </c:pt>
                <c:pt idx="2">
                  <c:v>86.4</c:v>
                </c:pt>
                <c:pt idx="3">
                  <c:v>88.2</c:v>
                </c:pt>
                <c:pt idx="4">
                  <c:v>88.4</c:v>
                </c:pt>
                <c:pt idx="5">
                  <c:v>88.4</c:v>
                </c:pt>
                <c:pt idx="6">
                  <c:v>86.1</c:v>
                </c:pt>
                <c:pt idx="7">
                  <c:v>85.3</c:v>
                </c:pt>
                <c:pt idx="8">
                  <c:v>87.4</c:v>
                </c:pt>
                <c:pt idx="9">
                  <c:v>88.7</c:v>
                </c:pt>
                <c:pt idx="10">
                  <c:v>88.7</c:v>
                </c:pt>
                <c:pt idx="11">
                  <c:v>88.5</c:v>
                </c:pt>
                <c:pt idx="12">
                  <c:v>85.2</c:v>
                </c:pt>
                <c:pt idx="13">
                  <c:v>85</c:v>
                </c:pt>
                <c:pt idx="14">
                  <c:v>85.8</c:v>
                </c:pt>
                <c:pt idx="15">
                  <c:v>87.7</c:v>
                </c:pt>
                <c:pt idx="16">
                  <c:v>87.6</c:v>
                </c:pt>
                <c:pt idx="17">
                  <c:v>87.1</c:v>
                </c:pt>
                <c:pt idx="18">
                  <c:v>84.6</c:v>
                </c:pt>
                <c:pt idx="19">
                  <c:v>83.5</c:v>
                </c:pt>
                <c:pt idx="20">
                  <c:v>85.5</c:v>
                </c:pt>
                <c:pt idx="21">
                  <c:v>87.5</c:v>
                </c:pt>
                <c:pt idx="22">
                  <c:v>88</c:v>
                </c:pt>
                <c:pt idx="23">
                  <c:v>88.1</c:v>
                </c:pt>
                <c:pt idx="24">
                  <c:v>85.2</c:v>
                </c:pt>
                <c:pt idx="25">
                  <c:v>84.6</c:v>
                </c:pt>
                <c:pt idx="26">
                  <c:v>85.6</c:v>
                </c:pt>
                <c:pt idx="27">
                  <c:v>87.1</c:v>
                </c:pt>
                <c:pt idx="28">
                  <c:v>87.5</c:v>
                </c:pt>
                <c:pt idx="29">
                  <c:v>86.3</c:v>
                </c:pt>
                <c:pt idx="30">
                  <c:v>83.8</c:v>
                </c:pt>
                <c:pt idx="31">
                  <c:v>82.7</c:v>
                </c:pt>
                <c:pt idx="32">
                  <c:v>84.5</c:v>
                </c:pt>
                <c:pt idx="33">
                  <c:v>86.2</c:v>
                </c:pt>
                <c:pt idx="34">
                  <c:v>86.4</c:v>
                </c:pt>
                <c:pt idx="35">
                  <c:v>86.3</c:v>
                </c:pt>
                <c:pt idx="36">
                  <c:v>82.4</c:v>
                </c:pt>
                <c:pt idx="37">
                  <c:v>81.599999999999994</c:v>
                </c:pt>
                <c:pt idx="38">
                  <c:v>83.6</c:v>
                </c:pt>
                <c:pt idx="39">
                  <c:v>88.2</c:v>
                </c:pt>
                <c:pt idx="40">
                  <c:v>87.8</c:v>
                </c:pt>
                <c:pt idx="41">
                  <c:v>86.4</c:v>
                </c:pt>
                <c:pt idx="42">
                  <c:v>82.9</c:v>
                </c:pt>
                <c:pt idx="43">
                  <c:v>82.1</c:v>
                </c:pt>
                <c:pt idx="44">
                  <c:v>85</c:v>
                </c:pt>
                <c:pt idx="45">
                  <c:v>87.3</c:v>
                </c:pt>
                <c:pt idx="46">
                  <c:v>87.5</c:v>
                </c:pt>
                <c:pt idx="47">
                  <c:v>86.6</c:v>
                </c:pt>
                <c:pt idx="48">
                  <c:v>83.1</c:v>
                </c:pt>
                <c:pt idx="49">
                  <c:v>81.7</c:v>
                </c:pt>
                <c:pt idx="50">
                  <c:v>83</c:v>
                </c:pt>
                <c:pt idx="51">
                  <c:v>88.3</c:v>
                </c:pt>
                <c:pt idx="52">
                  <c:v>88.2</c:v>
                </c:pt>
                <c:pt idx="53">
                  <c:v>86.6</c:v>
                </c:pt>
                <c:pt idx="54">
                  <c:v>82.4</c:v>
                </c:pt>
                <c:pt idx="55">
                  <c:v>80.3</c:v>
                </c:pt>
                <c:pt idx="56">
                  <c:v>82.4</c:v>
                </c:pt>
                <c:pt idx="57">
                  <c:v>86.1</c:v>
                </c:pt>
                <c:pt idx="58">
                  <c:v>86.3</c:v>
                </c:pt>
                <c:pt idx="59">
                  <c:v>85.1</c:v>
                </c:pt>
                <c:pt idx="60">
                  <c:v>81.099999999999994</c:v>
                </c:pt>
                <c:pt idx="61">
                  <c:v>79.7</c:v>
                </c:pt>
                <c:pt idx="62">
                  <c:v>80.099999999999994</c:v>
                </c:pt>
                <c:pt idx="63">
                  <c:v>87.3</c:v>
                </c:pt>
                <c:pt idx="64">
                  <c:v>87.2</c:v>
                </c:pt>
                <c:pt idx="65">
                  <c:v>87.5</c:v>
                </c:pt>
                <c:pt idx="66">
                  <c:v>85.1</c:v>
                </c:pt>
                <c:pt idx="67">
                  <c:v>84.2</c:v>
                </c:pt>
                <c:pt idx="68">
                  <c:v>88.8</c:v>
                </c:pt>
                <c:pt idx="69">
                  <c:v>93.3</c:v>
                </c:pt>
                <c:pt idx="70">
                  <c:v>93.1</c:v>
                </c:pt>
                <c:pt idx="71">
                  <c:v>92.3</c:v>
                </c:pt>
                <c:pt idx="72">
                  <c:v>86.8</c:v>
                </c:pt>
                <c:pt idx="73">
                  <c:v>85.3</c:v>
                </c:pt>
                <c:pt idx="74">
                  <c:v>86.4</c:v>
                </c:pt>
                <c:pt idx="75">
                  <c:v>93.4</c:v>
                </c:pt>
                <c:pt idx="76">
                  <c:v>93.8</c:v>
                </c:pt>
                <c:pt idx="77">
                  <c:v>94</c:v>
                </c:pt>
                <c:pt idx="78">
                  <c:v>89.8</c:v>
                </c:pt>
                <c:pt idx="79">
                  <c:v>88.4</c:v>
                </c:pt>
                <c:pt idx="80">
                  <c:v>92.3</c:v>
                </c:pt>
                <c:pt idx="81">
                  <c:v>99.2</c:v>
                </c:pt>
                <c:pt idx="82">
                  <c:v>99.9</c:v>
                </c:pt>
                <c:pt idx="83">
                  <c:v>99.6</c:v>
                </c:pt>
                <c:pt idx="84">
                  <c:v>95.1</c:v>
                </c:pt>
                <c:pt idx="85">
                  <c:v>93.3</c:v>
                </c:pt>
                <c:pt idx="86">
                  <c:v>94.9</c:v>
                </c:pt>
                <c:pt idx="87">
                  <c:v>101.6</c:v>
                </c:pt>
                <c:pt idx="88">
                  <c:v>101.7</c:v>
                </c:pt>
                <c:pt idx="89">
                  <c:v>101.5</c:v>
                </c:pt>
                <c:pt idx="90">
                  <c:v>98.4</c:v>
                </c:pt>
                <c:pt idx="91">
                  <c:v>96.4</c:v>
                </c:pt>
                <c:pt idx="92">
                  <c:v>100.7</c:v>
                </c:pt>
                <c:pt idx="93">
                  <c:v>105.6</c:v>
                </c:pt>
                <c:pt idx="94">
                  <c:v>106</c:v>
                </c:pt>
                <c:pt idx="95">
                  <c:v>104.9</c:v>
                </c:pt>
                <c:pt idx="96">
                  <c:v>101</c:v>
                </c:pt>
                <c:pt idx="97">
                  <c:v>100.2</c:v>
                </c:pt>
                <c:pt idx="98">
                  <c:v>101.3</c:v>
                </c:pt>
                <c:pt idx="99">
                  <c:v>107.4</c:v>
                </c:pt>
                <c:pt idx="100">
                  <c:v>106.7</c:v>
                </c:pt>
                <c:pt idx="101">
                  <c:v>106.7</c:v>
                </c:pt>
                <c:pt idx="102">
                  <c:v>103.2</c:v>
                </c:pt>
                <c:pt idx="103">
                  <c:v>101.4</c:v>
                </c:pt>
                <c:pt idx="104">
                  <c:v>104.5</c:v>
                </c:pt>
                <c:pt idx="105">
                  <c:v>110.3</c:v>
                </c:pt>
                <c:pt idx="106">
                  <c:v>110</c:v>
                </c:pt>
                <c:pt idx="107">
                  <c:v>109</c:v>
                </c:pt>
                <c:pt idx="108">
                  <c:v>104.5</c:v>
                </c:pt>
                <c:pt idx="109">
                  <c:v>102.9</c:v>
                </c:pt>
                <c:pt idx="110">
                  <c:v>104</c:v>
                </c:pt>
                <c:pt idx="111">
                  <c:v>110.8</c:v>
                </c:pt>
                <c:pt idx="112">
                  <c:v>111.2</c:v>
                </c:pt>
                <c:pt idx="113">
                  <c:v>110.3</c:v>
                </c:pt>
                <c:pt idx="114">
                  <c:v>107.3</c:v>
                </c:pt>
                <c:pt idx="115">
                  <c:v>105.9</c:v>
                </c:pt>
                <c:pt idx="116">
                  <c:v>108.1</c:v>
                </c:pt>
                <c:pt idx="117">
                  <c:v>113</c:v>
                </c:pt>
                <c:pt idx="118">
                  <c:v>112.9</c:v>
                </c:pt>
                <c:pt idx="119">
                  <c:v>111.7</c:v>
                </c:pt>
                <c:pt idx="120">
                  <c:v>107.5</c:v>
                </c:pt>
                <c:pt idx="121">
                  <c:v>105.9</c:v>
                </c:pt>
                <c:pt idx="122">
                  <c:v>108</c:v>
                </c:pt>
                <c:pt idx="123">
                  <c:v>114.3</c:v>
                </c:pt>
                <c:pt idx="124">
                  <c:v>113.6</c:v>
                </c:pt>
                <c:pt idx="125">
                  <c:v>112.8</c:v>
                </c:pt>
                <c:pt idx="126">
                  <c:v>109.7</c:v>
                </c:pt>
                <c:pt idx="127">
                  <c:v>107.9</c:v>
                </c:pt>
                <c:pt idx="128">
                  <c:v>109.8</c:v>
                </c:pt>
                <c:pt idx="129">
                  <c:v>112.2</c:v>
                </c:pt>
                <c:pt idx="130">
                  <c:v>115.2</c:v>
                </c:pt>
              </c:numCache>
            </c:numRef>
          </c: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2-9583-4BB5-A323-1F554C463221}"/>
            </c:ext>
          </c:extLst>
        </c:ser>
        <c:ser>
          <c:idx val="5"/>
          <c:order val="5"/>
          <c:tx>
            <c:strRef>
              <c:f>Feuil1!$A$7</c:f>
              <c:strCache>
                <c:ptCount val="1"/>
                <c:pt idx="0">
                  <c:v>Estonia</c:v>
                </c:pt>
              </c:strCache>
            </c:strRef>
          </c:tx>
          <c:spPr>
            <a:ln w="28575" cap="rnd">
              <a:solidFill>
                <a:srgbClr val="1B4A7D"/>
              </a:solidFill>
              <a:round/>
            </a:ln>
            <a:effectLst/>
          </c:spPr>
          <c:marker>
            <c:symbol val="none"/>
          </c:marker>
          <c:cat>
            <c:strRef>
              <c:f>Feuil1!$B$1:$EB$1</c:f>
              <c:strCache>
                <c:ptCount val="131"/>
                <c:pt idx="0">
                  <c:v>Jan-08</c:v>
                </c:pt>
                <c:pt idx="1">
                  <c:v>Feb-08</c:v>
                </c:pt>
                <c:pt idx="2">
                  <c:v>Mar-08</c:v>
                </c:pt>
                <c:pt idx="3">
                  <c:v>Apr-08</c:v>
                </c:pt>
                <c:pt idx="4">
                  <c:v>May-08</c:v>
                </c:pt>
                <c:pt idx="5">
                  <c:v>Jun-08</c:v>
                </c:pt>
                <c:pt idx="6">
                  <c:v>Jul-08</c:v>
                </c:pt>
                <c:pt idx="7">
                  <c:v>Aug-08</c:v>
                </c:pt>
                <c:pt idx="8">
                  <c:v>Sep-08</c:v>
                </c:pt>
                <c:pt idx="9">
                  <c:v>Oct-08</c:v>
                </c:pt>
                <c:pt idx="10">
                  <c:v>Nov-08</c:v>
                </c:pt>
                <c:pt idx="11">
                  <c:v>Dec-08</c:v>
                </c:pt>
                <c:pt idx="12">
                  <c:v>Jan-09</c:v>
                </c:pt>
                <c:pt idx="13">
                  <c:v>Feb-09</c:v>
                </c:pt>
                <c:pt idx="14">
                  <c:v>Mar-09</c:v>
                </c:pt>
                <c:pt idx="15">
                  <c:v>Apr-09</c:v>
                </c:pt>
                <c:pt idx="16">
                  <c:v>May-09</c:v>
                </c:pt>
                <c:pt idx="17">
                  <c:v>Jun-09</c:v>
                </c:pt>
                <c:pt idx="18">
                  <c:v>Jul-09</c:v>
                </c:pt>
                <c:pt idx="19">
                  <c:v>Aug-09</c:v>
                </c:pt>
                <c:pt idx="20">
                  <c:v>Sep-09</c:v>
                </c:pt>
                <c:pt idx="21">
                  <c:v>Oct-09</c:v>
                </c:pt>
                <c:pt idx="22">
                  <c:v>Nov-09</c:v>
                </c:pt>
                <c:pt idx="23">
                  <c:v>Dec-09</c:v>
                </c:pt>
                <c:pt idx="24">
                  <c:v>Jan-10</c:v>
                </c:pt>
                <c:pt idx="25">
                  <c:v>Feb-10</c:v>
                </c:pt>
                <c:pt idx="26">
                  <c:v>Mar-10</c:v>
                </c:pt>
                <c:pt idx="27">
                  <c:v>Apr-10</c:v>
                </c:pt>
                <c:pt idx="28">
                  <c:v>May-10</c:v>
                </c:pt>
                <c:pt idx="29">
                  <c:v>Jun-10</c:v>
                </c:pt>
                <c:pt idx="30">
                  <c:v>Jul-10</c:v>
                </c:pt>
                <c:pt idx="31">
                  <c:v>Aug-10</c:v>
                </c:pt>
                <c:pt idx="32">
                  <c:v>Sep-10</c:v>
                </c:pt>
                <c:pt idx="33">
                  <c:v>Oct-10</c:v>
                </c:pt>
                <c:pt idx="34">
                  <c:v>Nov-10</c:v>
                </c:pt>
                <c:pt idx="35">
                  <c:v>Dec-10</c:v>
                </c:pt>
                <c:pt idx="36">
                  <c:v>Jan-11</c:v>
                </c:pt>
                <c:pt idx="37">
                  <c:v>Feb-11</c:v>
                </c:pt>
                <c:pt idx="38">
                  <c:v>Mar-11</c:v>
                </c:pt>
                <c:pt idx="39">
                  <c:v>Apr-11</c:v>
                </c:pt>
                <c:pt idx="40">
                  <c:v>May-11</c:v>
                </c:pt>
                <c:pt idx="41">
                  <c:v>Jun-11</c:v>
                </c:pt>
                <c:pt idx="42">
                  <c:v>Jul-11</c:v>
                </c:pt>
                <c:pt idx="43">
                  <c:v>Aug-11</c:v>
                </c:pt>
                <c:pt idx="44">
                  <c:v>Sep-11</c:v>
                </c:pt>
                <c:pt idx="45">
                  <c:v>Oct-11</c:v>
                </c:pt>
                <c:pt idx="46">
                  <c:v>Nov-11</c:v>
                </c:pt>
                <c:pt idx="47">
                  <c:v>Dec-11</c:v>
                </c:pt>
                <c:pt idx="48">
                  <c:v>Jan-12</c:v>
                </c:pt>
                <c:pt idx="49">
                  <c:v>Feb-12</c:v>
                </c:pt>
                <c:pt idx="50">
                  <c:v>Mar-12</c:v>
                </c:pt>
                <c:pt idx="51">
                  <c:v>Apr-12</c:v>
                </c:pt>
                <c:pt idx="52">
                  <c:v>May-12</c:v>
                </c:pt>
                <c:pt idx="53">
                  <c:v>Jun-12</c:v>
                </c:pt>
                <c:pt idx="54">
                  <c:v>Jul-12</c:v>
                </c:pt>
                <c:pt idx="55">
                  <c:v>Aug-12</c:v>
                </c:pt>
                <c:pt idx="56">
                  <c:v>Sep-12</c:v>
                </c:pt>
                <c:pt idx="57">
                  <c:v>Oct-12</c:v>
                </c:pt>
                <c:pt idx="58">
                  <c:v>Nov-12</c:v>
                </c:pt>
                <c:pt idx="59">
                  <c:v>Dec-12</c:v>
                </c:pt>
                <c:pt idx="60">
                  <c:v>Jan-13</c:v>
                </c:pt>
                <c:pt idx="61">
                  <c:v>Feb-13</c:v>
                </c:pt>
                <c:pt idx="62">
                  <c:v>Mar-13</c:v>
                </c:pt>
                <c:pt idx="63">
                  <c:v>Apr-13</c:v>
                </c:pt>
                <c:pt idx="64">
                  <c:v>May-13</c:v>
                </c:pt>
                <c:pt idx="65">
                  <c:v>Jun-13</c:v>
                </c:pt>
                <c:pt idx="66">
                  <c:v>Jul-13</c:v>
                </c:pt>
                <c:pt idx="67">
                  <c:v>Aug-13</c:v>
                </c:pt>
                <c:pt idx="68">
                  <c:v>Sep-13</c:v>
                </c:pt>
                <c:pt idx="69">
                  <c:v>Oct-13</c:v>
                </c:pt>
                <c:pt idx="70">
                  <c:v>Nov-13</c:v>
                </c:pt>
                <c:pt idx="71">
                  <c:v>Dec-13</c:v>
                </c:pt>
                <c:pt idx="72">
                  <c:v>Jan-14</c:v>
                </c:pt>
                <c:pt idx="73">
                  <c:v>Feb-14</c:v>
                </c:pt>
                <c:pt idx="74">
                  <c:v>Mar-14</c:v>
                </c:pt>
                <c:pt idx="75">
                  <c:v>Apr-14</c:v>
                </c:pt>
                <c:pt idx="76">
                  <c:v>May-14</c:v>
                </c:pt>
                <c:pt idx="77">
                  <c:v>Jun-14</c:v>
                </c:pt>
                <c:pt idx="78">
                  <c:v>Jul-14</c:v>
                </c:pt>
                <c:pt idx="79">
                  <c:v>Aug-14</c:v>
                </c:pt>
                <c:pt idx="80">
                  <c:v>Sep-14</c:v>
                </c:pt>
                <c:pt idx="81">
                  <c:v>Oct-14</c:v>
                </c:pt>
                <c:pt idx="82">
                  <c:v>Nov-14</c:v>
                </c:pt>
                <c:pt idx="83">
                  <c:v>Dec-14</c:v>
                </c:pt>
                <c:pt idx="84">
                  <c:v>Jan-15</c:v>
                </c:pt>
                <c:pt idx="85">
                  <c:v>Feb-15</c:v>
                </c:pt>
                <c:pt idx="86">
                  <c:v>Mar-15</c:v>
                </c:pt>
                <c:pt idx="87">
                  <c:v>Apr-15</c:v>
                </c:pt>
                <c:pt idx="88">
                  <c:v>May-15</c:v>
                </c:pt>
                <c:pt idx="89">
                  <c:v>Jun-15</c:v>
                </c:pt>
                <c:pt idx="90">
                  <c:v>Jul-15</c:v>
                </c:pt>
                <c:pt idx="91">
                  <c:v>Aug-15</c:v>
                </c:pt>
                <c:pt idx="92">
                  <c:v>Sep-15</c:v>
                </c:pt>
                <c:pt idx="93">
                  <c:v>Oct-15</c:v>
                </c:pt>
                <c:pt idx="94">
                  <c:v>Nov-15</c:v>
                </c:pt>
                <c:pt idx="95">
                  <c:v>Dec-15</c:v>
                </c:pt>
                <c:pt idx="96">
                  <c:v>Jan-16</c:v>
                </c:pt>
                <c:pt idx="97">
                  <c:v>Feb-16</c:v>
                </c:pt>
                <c:pt idx="98">
                  <c:v>Mar-16</c:v>
                </c:pt>
                <c:pt idx="99">
                  <c:v>Apr-16</c:v>
                </c:pt>
                <c:pt idx="100">
                  <c:v>May-16</c:v>
                </c:pt>
                <c:pt idx="101">
                  <c:v>Jun-16</c:v>
                </c:pt>
                <c:pt idx="102">
                  <c:v>Jul-16</c:v>
                </c:pt>
                <c:pt idx="103">
                  <c:v>Aug-16</c:v>
                </c:pt>
                <c:pt idx="104">
                  <c:v>Sep-16</c:v>
                </c:pt>
                <c:pt idx="105">
                  <c:v>Oct-16</c:v>
                </c:pt>
                <c:pt idx="106">
                  <c:v>Nov-16</c:v>
                </c:pt>
                <c:pt idx="107">
                  <c:v>Dec-16</c:v>
                </c:pt>
                <c:pt idx="108">
                  <c:v>Jan-17</c:v>
                </c:pt>
                <c:pt idx="109">
                  <c:v>Feb-17</c:v>
                </c:pt>
                <c:pt idx="110">
                  <c:v>Mar-17</c:v>
                </c:pt>
                <c:pt idx="111">
                  <c:v>Apr-17</c:v>
                </c:pt>
                <c:pt idx="112">
                  <c:v>May-17</c:v>
                </c:pt>
                <c:pt idx="113">
                  <c:v>Jun-17</c:v>
                </c:pt>
                <c:pt idx="114">
                  <c:v>Jul-17</c:v>
                </c:pt>
                <c:pt idx="115">
                  <c:v>Aug-17</c:v>
                </c:pt>
                <c:pt idx="116">
                  <c:v>Sep-17</c:v>
                </c:pt>
                <c:pt idx="117">
                  <c:v>Oct-17</c:v>
                </c:pt>
                <c:pt idx="118">
                  <c:v>Nov-17</c:v>
                </c:pt>
                <c:pt idx="119">
                  <c:v>Dec-17</c:v>
                </c:pt>
                <c:pt idx="120">
                  <c:v>Jan-18</c:v>
                </c:pt>
                <c:pt idx="121">
                  <c:v>Feb-18</c:v>
                </c:pt>
                <c:pt idx="122">
                  <c:v>Mar-18</c:v>
                </c:pt>
                <c:pt idx="123">
                  <c:v>Apr-18</c:v>
                </c:pt>
                <c:pt idx="124">
                  <c:v>May-18</c:v>
                </c:pt>
                <c:pt idx="125">
                  <c:v>Jun-18</c:v>
                </c:pt>
                <c:pt idx="126">
                  <c:v>Jul-18</c:v>
                </c:pt>
                <c:pt idx="127">
                  <c:v>Aug-18</c:v>
                </c:pt>
                <c:pt idx="128">
                  <c:v>Sep-18</c:v>
                </c:pt>
                <c:pt idx="129">
                  <c:v>Oct-18</c:v>
                </c:pt>
                <c:pt idx="130">
                  <c:v>Nov-18</c:v>
                </c:pt>
              </c:strCache>
            </c:strRef>
          </c:cat>
          <c:val>
            <c:numRef>
              <c:f>Feuil1!$B$7:$EB$7</c:f>
              <c:numCache>
                <c:formatCode>#,##0.0</c:formatCode>
                <c:ptCount val="131"/>
                <c:pt idx="0">
                  <c:v>82.05</c:v>
                </c:pt>
                <c:pt idx="1">
                  <c:v>81.709999999999994</c:v>
                </c:pt>
                <c:pt idx="2">
                  <c:v>82.62</c:v>
                </c:pt>
                <c:pt idx="3">
                  <c:v>83.51</c:v>
                </c:pt>
                <c:pt idx="4">
                  <c:v>83.21</c:v>
                </c:pt>
                <c:pt idx="5">
                  <c:v>83.06</c:v>
                </c:pt>
                <c:pt idx="6">
                  <c:v>79.86</c:v>
                </c:pt>
                <c:pt idx="7">
                  <c:v>81.84</c:v>
                </c:pt>
                <c:pt idx="8">
                  <c:v>84.86</c:v>
                </c:pt>
                <c:pt idx="9">
                  <c:v>86.49</c:v>
                </c:pt>
                <c:pt idx="10">
                  <c:v>86.84</c:v>
                </c:pt>
                <c:pt idx="11">
                  <c:v>86.74</c:v>
                </c:pt>
                <c:pt idx="12">
                  <c:v>82.81</c:v>
                </c:pt>
                <c:pt idx="13">
                  <c:v>81.96</c:v>
                </c:pt>
                <c:pt idx="14">
                  <c:v>82.12</c:v>
                </c:pt>
                <c:pt idx="15">
                  <c:v>84.83</c:v>
                </c:pt>
                <c:pt idx="16">
                  <c:v>85.13</c:v>
                </c:pt>
                <c:pt idx="17">
                  <c:v>83.76</c:v>
                </c:pt>
                <c:pt idx="18">
                  <c:v>78.5</c:v>
                </c:pt>
                <c:pt idx="19">
                  <c:v>81.47</c:v>
                </c:pt>
                <c:pt idx="20">
                  <c:v>87.32</c:v>
                </c:pt>
                <c:pt idx="21">
                  <c:v>87.89</c:v>
                </c:pt>
                <c:pt idx="22">
                  <c:v>88.27</c:v>
                </c:pt>
                <c:pt idx="23">
                  <c:v>88.5</c:v>
                </c:pt>
                <c:pt idx="24">
                  <c:v>86.7</c:v>
                </c:pt>
                <c:pt idx="25">
                  <c:v>84.78</c:v>
                </c:pt>
                <c:pt idx="26">
                  <c:v>86.45</c:v>
                </c:pt>
                <c:pt idx="27">
                  <c:v>86.72</c:v>
                </c:pt>
                <c:pt idx="28">
                  <c:v>87.2</c:v>
                </c:pt>
                <c:pt idx="29">
                  <c:v>88</c:v>
                </c:pt>
                <c:pt idx="30">
                  <c:v>84.49</c:v>
                </c:pt>
                <c:pt idx="31">
                  <c:v>83.61</c:v>
                </c:pt>
                <c:pt idx="32">
                  <c:v>87.68</c:v>
                </c:pt>
                <c:pt idx="33">
                  <c:v>90.33</c:v>
                </c:pt>
                <c:pt idx="34">
                  <c:v>90.84</c:v>
                </c:pt>
                <c:pt idx="35">
                  <c:v>91.43</c:v>
                </c:pt>
                <c:pt idx="36">
                  <c:v>89.56</c:v>
                </c:pt>
                <c:pt idx="37">
                  <c:v>87.31</c:v>
                </c:pt>
                <c:pt idx="38">
                  <c:v>88.59</c:v>
                </c:pt>
                <c:pt idx="39">
                  <c:v>88.89</c:v>
                </c:pt>
                <c:pt idx="40">
                  <c:v>88.62</c:v>
                </c:pt>
                <c:pt idx="41">
                  <c:v>88.75</c:v>
                </c:pt>
                <c:pt idx="42">
                  <c:v>85.54</c:v>
                </c:pt>
                <c:pt idx="43">
                  <c:v>86.79</c:v>
                </c:pt>
                <c:pt idx="44">
                  <c:v>91.53</c:v>
                </c:pt>
                <c:pt idx="45">
                  <c:v>92.68</c:v>
                </c:pt>
                <c:pt idx="46">
                  <c:v>92.55</c:v>
                </c:pt>
                <c:pt idx="47">
                  <c:v>91.93</c:v>
                </c:pt>
                <c:pt idx="48">
                  <c:v>89.14</c:v>
                </c:pt>
                <c:pt idx="49">
                  <c:v>89.54</c:v>
                </c:pt>
                <c:pt idx="50">
                  <c:v>90.19</c:v>
                </c:pt>
                <c:pt idx="51">
                  <c:v>92.29</c:v>
                </c:pt>
                <c:pt idx="52">
                  <c:v>93.89</c:v>
                </c:pt>
                <c:pt idx="53">
                  <c:v>93.7</c:v>
                </c:pt>
                <c:pt idx="54">
                  <c:v>85.96</c:v>
                </c:pt>
                <c:pt idx="55">
                  <c:v>87.43</c:v>
                </c:pt>
                <c:pt idx="56">
                  <c:v>96.16</c:v>
                </c:pt>
                <c:pt idx="57">
                  <c:v>98.37</c:v>
                </c:pt>
                <c:pt idx="58">
                  <c:v>98.87</c:v>
                </c:pt>
                <c:pt idx="59">
                  <c:v>97.64</c:v>
                </c:pt>
                <c:pt idx="60">
                  <c:v>91.94</c:v>
                </c:pt>
                <c:pt idx="61">
                  <c:v>91.86</c:v>
                </c:pt>
                <c:pt idx="62">
                  <c:v>94.64</c:v>
                </c:pt>
                <c:pt idx="63">
                  <c:v>96.47</c:v>
                </c:pt>
                <c:pt idx="64">
                  <c:v>99.12</c:v>
                </c:pt>
                <c:pt idx="65">
                  <c:v>87.82</c:v>
                </c:pt>
                <c:pt idx="66">
                  <c:v>93.57</c:v>
                </c:pt>
                <c:pt idx="67">
                  <c:v>95.08</c:v>
                </c:pt>
                <c:pt idx="68">
                  <c:v>100.4</c:v>
                </c:pt>
                <c:pt idx="69">
                  <c:v>102.14</c:v>
                </c:pt>
                <c:pt idx="70">
                  <c:v>101.81</c:v>
                </c:pt>
                <c:pt idx="71">
                  <c:v>100.5</c:v>
                </c:pt>
                <c:pt idx="72">
                  <c:v>93.75</c:v>
                </c:pt>
                <c:pt idx="73">
                  <c:v>92.07</c:v>
                </c:pt>
                <c:pt idx="74">
                  <c:v>93.56</c:v>
                </c:pt>
                <c:pt idx="75">
                  <c:v>97.1</c:v>
                </c:pt>
                <c:pt idx="76">
                  <c:v>96.31</c:v>
                </c:pt>
                <c:pt idx="77">
                  <c:v>96.91</c:v>
                </c:pt>
                <c:pt idx="78">
                  <c:v>90.56</c:v>
                </c:pt>
                <c:pt idx="79">
                  <c:v>96.24</c:v>
                </c:pt>
                <c:pt idx="80">
                  <c:v>101.16</c:v>
                </c:pt>
                <c:pt idx="81">
                  <c:v>101.64</c:v>
                </c:pt>
                <c:pt idx="82">
                  <c:v>102.44</c:v>
                </c:pt>
                <c:pt idx="83">
                  <c:v>100.02</c:v>
                </c:pt>
                <c:pt idx="84">
                  <c:v>95.22</c:v>
                </c:pt>
                <c:pt idx="85">
                  <c:v>95.58</c:v>
                </c:pt>
                <c:pt idx="86">
                  <c:v>99.4</c:v>
                </c:pt>
                <c:pt idx="87">
                  <c:v>99.79</c:v>
                </c:pt>
                <c:pt idx="88">
                  <c:v>99.43</c:v>
                </c:pt>
                <c:pt idx="89">
                  <c:v>98.57</c:v>
                </c:pt>
                <c:pt idx="90">
                  <c:v>94.78</c:v>
                </c:pt>
                <c:pt idx="91">
                  <c:v>98.75</c:v>
                </c:pt>
                <c:pt idx="92">
                  <c:v>104.26</c:v>
                </c:pt>
                <c:pt idx="93">
                  <c:v>105.85</c:v>
                </c:pt>
                <c:pt idx="94">
                  <c:v>105.87</c:v>
                </c:pt>
                <c:pt idx="95">
                  <c:v>102.49</c:v>
                </c:pt>
                <c:pt idx="96">
                  <c:v>98.69</c:v>
                </c:pt>
                <c:pt idx="97">
                  <c:v>97.73</c:v>
                </c:pt>
                <c:pt idx="98">
                  <c:v>101.69</c:v>
                </c:pt>
                <c:pt idx="99">
                  <c:v>103.68</c:v>
                </c:pt>
                <c:pt idx="100">
                  <c:v>103.88</c:v>
                </c:pt>
                <c:pt idx="101">
                  <c:v>101.77</c:v>
                </c:pt>
                <c:pt idx="102">
                  <c:v>100.75</c:v>
                </c:pt>
                <c:pt idx="103">
                  <c:v>103.18</c:v>
                </c:pt>
                <c:pt idx="104">
                  <c:v>109.95</c:v>
                </c:pt>
                <c:pt idx="105">
                  <c:v>110.51</c:v>
                </c:pt>
                <c:pt idx="106">
                  <c:v>109.27</c:v>
                </c:pt>
                <c:pt idx="107">
                  <c:v>102.9</c:v>
                </c:pt>
                <c:pt idx="108">
                  <c:v>98.43</c:v>
                </c:pt>
                <c:pt idx="109">
                  <c:v>99.57</c:v>
                </c:pt>
                <c:pt idx="110">
                  <c:v>106.21</c:v>
                </c:pt>
                <c:pt idx="111">
                  <c:v>106.17</c:v>
                </c:pt>
                <c:pt idx="112">
                  <c:v>106.75</c:v>
                </c:pt>
                <c:pt idx="113">
                  <c:v>101.37</c:v>
                </c:pt>
                <c:pt idx="114">
                  <c:v>98.98</c:v>
                </c:pt>
                <c:pt idx="115">
                  <c:v>99.84</c:v>
                </c:pt>
                <c:pt idx="116">
                  <c:v>109.83</c:v>
                </c:pt>
                <c:pt idx="117">
                  <c:v>112.97</c:v>
                </c:pt>
                <c:pt idx="118">
                  <c:v>113.24</c:v>
                </c:pt>
                <c:pt idx="119">
                  <c:v>110.33</c:v>
                </c:pt>
                <c:pt idx="120">
                  <c:v>102.3</c:v>
                </c:pt>
                <c:pt idx="121">
                  <c:v>102.54</c:v>
                </c:pt>
                <c:pt idx="122">
                  <c:v>104.9</c:v>
                </c:pt>
                <c:pt idx="123">
                  <c:v>107.33</c:v>
                </c:pt>
                <c:pt idx="124">
                  <c:v>109.09</c:v>
                </c:pt>
                <c:pt idx="125">
                  <c:v>101.51</c:v>
                </c:pt>
                <c:pt idx="126">
                  <c:v>96.09</c:v>
                </c:pt>
                <c:pt idx="127">
                  <c:v>100.83</c:v>
                </c:pt>
                <c:pt idx="128">
                  <c:v>111.17</c:v>
                </c:pt>
                <c:pt idx="129">
                  <c:v>114.12</c:v>
                </c:pt>
                <c:pt idx="130">
                  <c:v>114.35</c:v>
                </c:pt>
              </c:numCache>
            </c:numRef>
          </c: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5-9583-4BB5-A323-1F554C463221}"/>
            </c:ext>
          </c:extLst>
        </c:ser>
        <c:ser>
          <c:idx val="30"/>
          <c:order val="30"/>
          <c:tx>
            <c:strRef>
              <c:f>Feuil1!$A$32</c:f>
              <c:strCache>
                <c:ptCount val="1"/>
                <c:pt idx="0">
                  <c:v>Switzerland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cat>
            <c:strRef>
              <c:f>Feuil1!$B$1:$EB$1</c:f>
              <c:strCache>
                <c:ptCount val="131"/>
                <c:pt idx="0">
                  <c:v>Jan-08</c:v>
                </c:pt>
                <c:pt idx="1">
                  <c:v>Feb-08</c:v>
                </c:pt>
                <c:pt idx="2">
                  <c:v>Mar-08</c:v>
                </c:pt>
                <c:pt idx="3">
                  <c:v>Apr-08</c:v>
                </c:pt>
                <c:pt idx="4">
                  <c:v>May-08</c:v>
                </c:pt>
                <c:pt idx="5">
                  <c:v>Jun-08</c:v>
                </c:pt>
                <c:pt idx="6">
                  <c:v>Jul-08</c:v>
                </c:pt>
                <c:pt idx="7">
                  <c:v>Aug-08</c:v>
                </c:pt>
                <c:pt idx="8">
                  <c:v>Sep-08</c:v>
                </c:pt>
                <c:pt idx="9">
                  <c:v>Oct-08</c:v>
                </c:pt>
                <c:pt idx="10">
                  <c:v>Nov-08</c:v>
                </c:pt>
                <c:pt idx="11">
                  <c:v>Dec-08</c:v>
                </c:pt>
                <c:pt idx="12">
                  <c:v>Jan-09</c:v>
                </c:pt>
                <c:pt idx="13">
                  <c:v>Feb-09</c:v>
                </c:pt>
                <c:pt idx="14">
                  <c:v>Mar-09</c:v>
                </c:pt>
                <c:pt idx="15">
                  <c:v>Apr-09</c:v>
                </c:pt>
                <c:pt idx="16">
                  <c:v>May-09</c:v>
                </c:pt>
                <c:pt idx="17">
                  <c:v>Jun-09</c:v>
                </c:pt>
                <c:pt idx="18">
                  <c:v>Jul-09</c:v>
                </c:pt>
                <c:pt idx="19">
                  <c:v>Aug-09</c:v>
                </c:pt>
                <c:pt idx="20">
                  <c:v>Sep-09</c:v>
                </c:pt>
                <c:pt idx="21">
                  <c:v>Oct-09</c:v>
                </c:pt>
                <c:pt idx="22">
                  <c:v>Nov-09</c:v>
                </c:pt>
                <c:pt idx="23">
                  <c:v>Dec-09</c:v>
                </c:pt>
                <c:pt idx="24">
                  <c:v>Jan-10</c:v>
                </c:pt>
                <c:pt idx="25">
                  <c:v>Feb-10</c:v>
                </c:pt>
                <c:pt idx="26">
                  <c:v>Mar-10</c:v>
                </c:pt>
                <c:pt idx="27">
                  <c:v>Apr-10</c:v>
                </c:pt>
                <c:pt idx="28">
                  <c:v>May-10</c:v>
                </c:pt>
                <c:pt idx="29">
                  <c:v>Jun-10</c:v>
                </c:pt>
                <c:pt idx="30">
                  <c:v>Jul-10</c:v>
                </c:pt>
                <c:pt idx="31">
                  <c:v>Aug-10</c:v>
                </c:pt>
                <c:pt idx="32">
                  <c:v>Sep-10</c:v>
                </c:pt>
                <c:pt idx="33">
                  <c:v>Oct-10</c:v>
                </c:pt>
                <c:pt idx="34">
                  <c:v>Nov-10</c:v>
                </c:pt>
                <c:pt idx="35">
                  <c:v>Dec-10</c:v>
                </c:pt>
                <c:pt idx="36">
                  <c:v>Jan-11</c:v>
                </c:pt>
                <c:pt idx="37">
                  <c:v>Feb-11</c:v>
                </c:pt>
                <c:pt idx="38">
                  <c:v>Mar-11</c:v>
                </c:pt>
                <c:pt idx="39">
                  <c:v>Apr-11</c:v>
                </c:pt>
                <c:pt idx="40">
                  <c:v>May-11</c:v>
                </c:pt>
                <c:pt idx="41">
                  <c:v>Jun-11</c:v>
                </c:pt>
                <c:pt idx="42">
                  <c:v>Jul-11</c:v>
                </c:pt>
                <c:pt idx="43">
                  <c:v>Aug-11</c:v>
                </c:pt>
                <c:pt idx="44">
                  <c:v>Sep-11</c:v>
                </c:pt>
                <c:pt idx="45">
                  <c:v>Oct-11</c:v>
                </c:pt>
                <c:pt idx="46">
                  <c:v>Nov-11</c:v>
                </c:pt>
                <c:pt idx="47">
                  <c:v>Dec-11</c:v>
                </c:pt>
                <c:pt idx="48">
                  <c:v>Jan-12</c:v>
                </c:pt>
                <c:pt idx="49">
                  <c:v>Feb-12</c:v>
                </c:pt>
                <c:pt idx="50">
                  <c:v>Mar-12</c:v>
                </c:pt>
                <c:pt idx="51">
                  <c:v>Apr-12</c:v>
                </c:pt>
                <c:pt idx="52">
                  <c:v>May-12</c:v>
                </c:pt>
                <c:pt idx="53">
                  <c:v>Jun-12</c:v>
                </c:pt>
                <c:pt idx="54">
                  <c:v>Jul-12</c:v>
                </c:pt>
                <c:pt idx="55">
                  <c:v>Aug-12</c:v>
                </c:pt>
                <c:pt idx="56">
                  <c:v>Sep-12</c:v>
                </c:pt>
                <c:pt idx="57">
                  <c:v>Oct-12</c:v>
                </c:pt>
                <c:pt idx="58">
                  <c:v>Nov-12</c:v>
                </c:pt>
                <c:pt idx="59">
                  <c:v>Dec-12</c:v>
                </c:pt>
                <c:pt idx="60">
                  <c:v>Jan-13</c:v>
                </c:pt>
                <c:pt idx="61">
                  <c:v>Feb-13</c:v>
                </c:pt>
                <c:pt idx="62">
                  <c:v>Mar-13</c:v>
                </c:pt>
                <c:pt idx="63">
                  <c:v>Apr-13</c:v>
                </c:pt>
                <c:pt idx="64">
                  <c:v>May-13</c:v>
                </c:pt>
                <c:pt idx="65">
                  <c:v>Jun-13</c:v>
                </c:pt>
                <c:pt idx="66">
                  <c:v>Jul-13</c:v>
                </c:pt>
                <c:pt idx="67">
                  <c:v>Aug-13</c:v>
                </c:pt>
                <c:pt idx="68">
                  <c:v>Sep-13</c:v>
                </c:pt>
                <c:pt idx="69">
                  <c:v>Oct-13</c:v>
                </c:pt>
                <c:pt idx="70">
                  <c:v>Nov-13</c:v>
                </c:pt>
                <c:pt idx="71">
                  <c:v>Dec-13</c:v>
                </c:pt>
                <c:pt idx="72">
                  <c:v>Jan-14</c:v>
                </c:pt>
                <c:pt idx="73">
                  <c:v>Feb-14</c:v>
                </c:pt>
                <c:pt idx="74">
                  <c:v>Mar-14</c:v>
                </c:pt>
                <c:pt idx="75">
                  <c:v>Apr-14</c:v>
                </c:pt>
                <c:pt idx="76">
                  <c:v>May-14</c:v>
                </c:pt>
                <c:pt idx="77">
                  <c:v>Jun-14</c:v>
                </c:pt>
                <c:pt idx="78">
                  <c:v>Jul-14</c:v>
                </c:pt>
                <c:pt idx="79">
                  <c:v>Aug-14</c:v>
                </c:pt>
                <c:pt idx="80">
                  <c:v>Sep-14</c:v>
                </c:pt>
                <c:pt idx="81">
                  <c:v>Oct-14</c:v>
                </c:pt>
                <c:pt idx="82">
                  <c:v>Nov-14</c:v>
                </c:pt>
                <c:pt idx="83">
                  <c:v>Dec-14</c:v>
                </c:pt>
                <c:pt idx="84">
                  <c:v>Jan-15</c:v>
                </c:pt>
                <c:pt idx="85">
                  <c:v>Feb-15</c:v>
                </c:pt>
                <c:pt idx="86">
                  <c:v>Mar-15</c:v>
                </c:pt>
                <c:pt idx="87">
                  <c:v>Apr-15</c:v>
                </c:pt>
                <c:pt idx="88">
                  <c:v>May-15</c:v>
                </c:pt>
                <c:pt idx="89">
                  <c:v>Jun-15</c:v>
                </c:pt>
                <c:pt idx="90">
                  <c:v>Jul-15</c:v>
                </c:pt>
                <c:pt idx="91">
                  <c:v>Aug-15</c:v>
                </c:pt>
                <c:pt idx="92">
                  <c:v>Sep-15</c:v>
                </c:pt>
                <c:pt idx="93">
                  <c:v>Oct-15</c:v>
                </c:pt>
                <c:pt idx="94">
                  <c:v>Nov-15</c:v>
                </c:pt>
                <c:pt idx="95">
                  <c:v>Dec-15</c:v>
                </c:pt>
                <c:pt idx="96">
                  <c:v>Jan-16</c:v>
                </c:pt>
                <c:pt idx="97">
                  <c:v>Feb-16</c:v>
                </c:pt>
                <c:pt idx="98">
                  <c:v>Mar-16</c:v>
                </c:pt>
                <c:pt idx="99">
                  <c:v>Apr-16</c:v>
                </c:pt>
                <c:pt idx="100">
                  <c:v>May-16</c:v>
                </c:pt>
                <c:pt idx="101">
                  <c:v>Jun-16</c:v>
                </c:pt>
                <c:pt idx="102">
                  <c:v>Jul-16</c:v>
                </c:pt>
                <c:pt idx="103">
                  <c:v>Aug-16</c:v>
                </c:pt>
                <c:pt idx="104">
                  <c:v>Sep-16</c:v>
                </c:pt>
                <c:pt idx="105">
                  <c:v>Oct-16</c:v>
                </c:pt>
                <c:pt idx="106">
                  <c:v>Nov-16</c:v>
                </c:pt>
                <c:pt idx="107">
                  <c:v>Dec-16</c:v>
                </c:pt>
                <c:pt idx="108">
                  <c:v>Jan-17</c:v>
                </c:pt>
                <c:pt idx="109">
                  <c:v>Feb-17</c:v>
                </c:pt>
                <c:pt idx="110">
                  <c:v>Mar-17</c:v>
                </c:pt>
                <c:pt idx="111">
                  <c:v>Apr-17</c:v>
                </c:pt>
                <c:pt idx="112">
                  <c:v>May-17</c:v>
                </c:pt>
                <c:pt idx="113">
                  <c:v>Jun-17</c:v>
                </c:pt>
                <c:pt idx="114">
                  <c:v>Jul-17</c:v>
                </c:pt>
                <c:pt idx="115">
                  <c:v>Aug-17</c:v>
                </c:pt>
                <c:pt idx="116">
                  <c:v>Sep-17</c:v>
                </c:pt>
                <c:pt idx="117">
                  <c:v>Oct-17</c:v>
                </c:pt>
                <c:pt idx="118">
                  <c:v>Nov-17</c:v>
                </c:pt>
                <c:pt idx="119">
                  <c:v>Dec-17</c:v>
                </c:pt>
                <c:pt idx="120">
                  <c:v>Jan-18</c:v>
                </c:pt>
                <c:pt idx="121">
                  <c:v>Feb-18</c:v>
                </c:pt>
                <c:pt idx="122">
                  <c:v>Mar-18</c:v>
                </c:pt>
                <c:pt idx="123">
                  <c:v>Apr-18</c:v>
                </c:pt>
                <c:pt idx="124">
                  <c:v>May-18</c:v>
                </c:pt>
                <c:pt idx="125">
                  <c:v>Jun-18</c:v>
                </c:pt>
                <c:pt idx="126">
                  <c:v>Jul-18</c:v>
                </c:pt>
                <c:pt idx="127">
                  <c:v>Aug-18</c:v>
                </c:pt>
                <c:pt idx="128">
                  <c:v>Sep-18</c:v>
                </c:pt>
                <c:pt idx="129">
                  <c:v>Oct-18</c:v>
                </c:pt>
                <c:pt idx="130">
                  <c:v>Nov-18</c:v>
                </c:pt>
              </c:strCache>
            </c:strRef>
          </c:cat>
          <c:val>
            <c:numRef>
              <c:f>Feuil1!$B$32:$EB$32</c:f>
              <c:numCache>
                <c:formatCode>#,##0.0</c:formatCode>
                <c:ptCount val="131"/>
                <c:pt idx="0">
                  <c:v>81.3</c:v>
                </c:pt>
                <c:pt idx="1">
                  <c:v>81.3</c:v>
                </c:pt>
                <c:pt idx="2">
                  <c:v>81.3</c:v>
                </c:pt>
                <c:pt idx="3">
                  <c:v>92.2</c:v>
                </c:pt>
                <c:pt idx="4">
                  <c:v>92.2</c:v>
                </c:pt>
                <c:pt idx="5">
                  <c:v>90.4</c:v>
                </c:pt>
                <c:pt idx="6">
                  <c:v>85.4</c:v>
                </c:pt>
                <c:pt idx="7">
                  <c:v>85.4</c:v>
                </c:pt>
                <c:pt idx="8">
                  <c:v>85.4</c:v>
                </c:pt>
                <c:pt idx="9">
                  <c:v>94.4</c:v>
                </c:pt>
                <c:pt idx="10">
                  <c:v>94.4</c:v>
                </c:pt>
                <c:pt idx="11">
                  <c:v>92.4</c:v>
                </c:pt>
                <c:pt idx="12">
                  <c:v>85.4</c:v>
                </c:pt>
                <c:pt idx="13">
                  <c:v>85.4</c:v>
                </c:pt>
                <c:pt idx="14">
                  <c:v>85.4</c:v>
                </c:pt>
                <c:pt idx="15">
                  <c:v>95.2</c:v>
                </c:pt>
                <c:pt idx="16">
                  <c:v>95.2</c:v>
                </c:pt>
                <c:pt idx="17">
                  <c:v>90.4</c:v>
                </c:pt>
                <c:pt idx="18">
                  <c:v>82.4</c:v>
                </c:pt>
                <c:pt idx="19">
                  <c:v>82.4</c:v>
                </c:pt>
                <c:pt idx="20">
                  <c:v>82.4</c:v>
                </c:pt>
                <c:pt idx="21">
                  <c:v>95</c:v>
                </c:pt>
                <c:pt idx="22">
                  <c:v>95</c:v>
                </c:pt>
                <c:pt idx="23">
                  <c:v>93.3</c:v>
                </c:pt>
                <c:pt idx="24">
                  <c:v>82.4</c:v>
                </c:pt>
                <c:pt idx="25">
                  <c:v>82.4</c:v>
                </c:pt>
                <c:pt idx="26">
                  <c:v>82.4</c:v>
                </c:pt>
                <c:pt idx="27">
                  <c:v>94.2</c:v>
                </c:pt>
                <c:pt idx="28">
                  <c:v>94.2</c:v>
                </c:pt>
                <c:pt idx="29">
                  <c:v>88.5</c:v>
                </c:pt>
                <c:pt idx="30">
                  <c:v>80.8</c:v>
                </c:pt>
                <c:pt idx="31">
                  <c:v>80.8</c:v>
                </c:pt>
                <c:pt idx="32">
                  <c:v>80.8</c:v>
                </c:pt>
                <c:pt idx="33">
                  <c:v>95.9</c:v>
                </c:pt>
                <c:pt idx="34">
                  <c:v>95.9</c:v>
                </c:pt>
                <c:pt idx="35">
                  <c:v>95.2</c:v>
                </c:pt>
                <c:pt idx="36">
                  <c:v>85.7</c:v>
                </c:pt>
                <c:pt idx="37">
                  <c:v>85.1</c:v>
                </c:pt>
                <c:pt idx="38">
                  <c:v>94.1</c:v>
                </c:pt>
                <c:pt idx="39">
                  <c:v>95.5</c:v>
                </c:pt>
                <c:pt idx="40">
                  <c:v>97.6</c:v>
                </c:pt>
                <c:pt idx="41">
                  <c:v>95.9</c:v>
                </c:pt>
                <c:pt idx="42">
                  <c:v>83.7</c:v>
                </c:pt>
                <c:pt idx="43">
                  <c:v>83.1</c:v>
                </c:pt>
                <c:pt idx="44">
                  <c:v>94</c:v>
                </c:pt>
                <c:pt idx="45">
                  <c:v>94.6</c:v>
                </c:pt>
                <c:pt idx="46">
                  <c:v>93.8</c:v>
                </c:pt>
                <c:pt idx="47">
                  <c:v>92.1</c:v>
                </c:pt>
                <c:pt idx="48">
                  <c:v>83.5</c:v>
                </c:pt>
                <c:pt idx="49">
                  <c:v>82.5</c:v>
                </c:pt>
                <c:pt idx="50">
                  <c:v>94.2</c:v>
                </c:pt>
                <c:pt idx="51">
                  <c:v>93.9</c:v>
                </c:pt>
                <c:pt idx="52">
                  <c:v>96.9</c:v>
                </c:pt>
                <c:pt idx="53">
                  <c:v>95.6</c:v>
                </c:pt>
                <c:pt idx="54">
                  <c:v>86.3</c:v>
                </c:pt>
                <c:pt idx="55">
                  <c:v>87.1</c:v>
                </c:pt>
                <c:pt idx="56">
                  <c:v>94.7</c:v>
                </c:pt>
                <c:pt idx="57">
                  <c:v>98.5</c:v>
                </c:pt>
                <c:pt idx="58">
                  <c:v>96.3</c:v>
                </c:pt>
                <c:pt idx="59">
                  <c:v>93.8</c:v>
                </c:pt>
                <c:pt idx="60">
                  <c:v>82.9</c:v>
                </c:pt>
                <c:pt idx="61">
                  <c:v>85.7</c:v>
                </c:pt>
                <c:pt idx="62">
                  <c:v>94.1</c:v>
                </c:pt>
                <c:pt idx="63">
                  <c:v>94.1</c:v>
                </c:pt>
                <c:pt idx="64">
                  <c:v>99.7</c:v>
                </c:pt>
                <c:pt idx="65">
                  <c:v>97.7</c:v>
                </c:pt>
                <c:pt idx="66">
                  <c:v>88.5</c:v>
                </c:pt>
                <c:pt idx="67">
                  <c:v>86.8</c:v>
                </c:pt>
                <c:pt idx="68">
                  <c:v>95.5</c:v>
                </c:pt>
                <c:pt idx="69">
                  <c:v>101.2</c:v>
                </c:pt>
                <c:pt idx="70">
                  <c:v>98.9</c:v>
                </c:pt>
                <c:pt idx="71">
                  <c:v>92.8</c:v>
                </c:pt>
                <c:pt idx="72">
                  <c:v>84.6</c:v>
                </c:pt>
                <c:pt idx="73">
                  <c:v>83.6</c:v>
                </c:pt>
                <c:pt idx="74">
                  <c:v>93.5</c:v>
                </c:pt>
                <c:pt idx="75">
                  <c:v>99.5</c:v>
                </c:pt>
                <c:pt idx="76">
                  <c:v>105.7</c:v>
                </c:pt>
                <c:pt idx="77">
                  <c:v>102.3</c:v>
                </c:pt>
                <c:pt idx="78">
                  <c:v>91.1</c:v>
                </c:pt>
                <c:pt idx="79">
                  <c:v>90.4</c:v>
                </c:pt>
                <c:pt idx="80">
                  <c:v>96.1</c:v>
                </c:pt>
                <c:pt idx="81">
                  <c:v>105.8</c:v>
                </c:pt>
                <c:pt idx="82">
                  <c:v>105.5</c:v>
                </c:pt>
                <c:pt idx="83">
                  <c:v>100.9</c:v>
                </c:pt>
                <c:pt idx="84">
                  <c:v>91.77</c:v>
                </c:pt>
                <c:pt idx="85">
                  <c:v>93.06</c:v>
                </c:pt>
                <c:pt idx="86">
                  <c:v>98.83</c:v>
                </c:pt>
                <c:pt idx="87">
                  <c:v>99.38</c:v>
                </c:pt>
                <c:pt idx="88">
                  <c:v>100.14</c:v>
                </c:pt>
                <c:pt idx="89">
                  <c:v>103.64</c:v>
                </c:pt>
                <c:pt idx="90">
                  <c:v>93.18</c:v>
                </c:pt>
                <c:pt idx="91">
                  <c:v>95.51</c:v>
                </c:pt>
                <c:pt idx="92">
                  <c:v>103.31</c:v>
                </c:pt>
                <c:pt idx="93">
                  <c:v>108.31</c:v>
                </c:pt>
                <c:pt idx="94">
                  <c:v>107.45</c:v>
                </c:pt>
                <c:pt idx="95">
                  <c:v>105.42</c:v>
                </c:pt>
                <c:pt idx="96">
                  <c:v>92.18</c:v>
                </c:pt>
                <c:pt idx="97">
                  <c:v>96.4</c:v>
                </c:pt>
                <c:pt idx="98">
                  <c:v>98.91</c:v>
                </c:pt>
                <c:pt idx="99">
                  <c:v>104.53</c:v>
                </c:pt>
                <c:pt idx="100">
                  <c:v>105.47</c:v>
                </c:pt>
                <c:pt idx="101">
                  <c:v>104.73</c:v>
                </c:pt>
                <c:pt idx="102">
                  <c:v>94.81</c:v>
                </c:pt>
                <c:pt idx="103">
                  <c:v>101.8</c:v>
                </c:pt>
                <c:pt idx="104">
                  <c:v>103.99</c:v>
                </c:pt>
                <c:pt idx="105">
                  <c:v>107.83</c:v>
                </c:pt>
                <c:pt idx="106">
                  <c:v>106.67</c:v>
                </c:pt>
                <c:pt idx="107">
                  <c:v>103.98</c:v>
                </c:pt>
                <c:pt idx="108">
                  <c:v>91.22</c:v>
                </c:pt>
                <c:pt idx="109">
                  <c:v>98.57</c:v>
                </c:pt>
                <c:pt idx="110">
                  <c:v>108.39</c:v>
                </c:pt>
                <c:pt idx="111">
                  <c:v>108.59</c:v>
                </c:pt>
                <c:pt idx="112">
                  <c:v>110.97</c:v>
                </c:pt>
                <c:pt idx="113">
                  <c:v>105.49</c:v>
                </c:pt>
                <c:pt idx="114">
                  <c:v>95.19</c:v>
                </c:pt>
                <c:pt idx="115">
                  <c:v>98.65</c:v>
                </c:pt>
                <c:pt idx="116">
                  <c:v>105.66</c:v>
                </c:pt>
                <c:pt idx="117">
                  <c:v>108</c:v>
                </c:pt>
                <c:pt idx="118">
                  <c:v>110.54</c:v>
                </c:pt>
                <c:pt idx="119">
                  <c:v>109.14</c:v>
                </c:pt>
                <c:pt idx="120">
                  <c:v>96.3</c:v>
                </c:pt>
                <c:pt idx="121">
                  <c:v>105.77</c:v>
                </c:pt>
                <c:pt idx="122">
                  <c:v>109.53</c:v>
                </c:pt>
                <c:pt idx="123">
                  <c:v>108.9</c:v>
                </c:pt>
                <c:pt idx="124">
                  <c:v>110.23</c:v>
                </c:pt>
                <c:pt idx="125">
                  <c:v>105.99</c:v>
                </c:pt>
                <c:pt idx="126">
                  <c:v>97.19</c:v>
                </c:pt>
                <c:pt idx="127">
                  <c:v>102.72</c:v>
                </c:pt>
                <c:pt idx="128">
                  <c:v>105.53</c:v>
                </c:pt>
                <c:pt idx="129">
                  <c:v>108.67</c:v>
                </c:pt>
                <c:pt idx="130">
                  <c:v>109.29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E-9583-4BB5-A323-1F554C4632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38701664"/>
        <c:axId val="238704288"/>
        <c:extLst>
          <c:ext xmlns:c15="http://schemas.microsoft.com/office/drawing/2012/chart" uri="{02D57815-91ED-43cb-92C2-25804820EDAC}">
            <c15:filteredLine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Feuil1!$A$2</c15:sqref>
                        </c15:formulaRef>
                      </c:ext>
                    </c:extLst>
                    <c:strCache>
                      <c:ptCount val="1"/>
                      <c:pt idx="0">
                        <c:v>Belgium</c:v>
                      </c:pt>
                    </c:strCache>
                  </c:strRef>
                </c:tx>
                <c:spPr>
                  <a:ln w="28575" cap="rnd">
                    <a:solidFill>
                      <a:srgbClr val="1B4A7D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>
                      <c:ext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Feuil1!$B$2:$EB$2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72.12</c:v>
                      </c:pt>
                      <c:pt idx="1">
                        <c:v>92.2</c:v>
                      </c:pt>
                      <c:pt idx="2">
                        <c:v>92.45</c:v>
                      </c:pt>
                      <c:pt idx="3">
                        <c:v>92.7</c:v>
                      </c:pt>
                      <c:pt idx="4">
                        <c:v>92.86</c:v>
                      </c:pt>
                      <c:pt idx="5">
                        <c:v>92.88</c:v>
                      </c:pt>
                      <c:pt idx="6">
                        <c:v>72.91</c:v>
                      </c:pt>
                      <c:pt idx="7">
                        <c:v>92.99</c:v>
                      </c:pt>
                      <c:pt idx="8">
                        <c:v>93.57</c:v>
                      </c:pt>
                      <c:pt idx="9">
                        <c:v>94.37</c:v>
                      </c:pt>
                      <c:pt idx="10">
                        <c:v>94.76</c:v>
                      </c:pt>
                      <c:pt idx="11">
                        <c:v>94.81</c:v>
                      </c:pt>
                      <c:pt idx="12">
                        <c:v>71.099999999999994</c:v>
                      </c:pt>
                      <c:pt idx="13">
                        <c:v>94.95</c:v>
                      </c:pt>
                      <c:pt idx="14">
                        <c:v>95.04</c:v>
                      </c:pt>
                      <c:pt idx="15">
                        <c:v>94.94</c:v>
                      </c:pt>
                      <c:pt idx="16">
                        <c:v>95.04</c:v>
                      </c:pt>
                      <c:pt idx="17">
                        <c:v>95.03</c:v>
                      </c:pt>
                      <c:pt idx="18">
                        <c:v>75.319999999999993</c:v>
                      </c:pt>
                      <c:pt idx="19">
                        <c:v>95.07</c:v>
                      </c:pt>
                      <c:pt idx="20">
                        <c:v>95.29</c:v>
                      </c:pt>
                      <c:pt idx="21">
                        <c:v>96.11</c:v>
                      </c:pt>
                      <c:pt idx="22">
                        <c:v>96.21</c:v>
                      </c:pt>
                      <c:pt idx="23">
                        <c:v>96.29</c:v>
                      </c:pt>
                      <c:pt idx="24">
                        <c:v>74.75</c:v>
                      </c:pt>
                      <c:pt idx="25">
                        <c:v>96.29</c:v>
                      </c:pt>
                      <c:pt idx="26">
                        <c:v>96.23</c:v>
                      </c:pt>
                      <c:pt idx="27">
                        <c:v>96.3</c:v>
                      </c:pt>
                      <c:pt idx="28">
                        <c:v>96.28</c:v>
                      </c:pt>
                      <c:pt idx="29">
                        <c:v>96.29</c:v>
                      </c:pt>
                      <c:pt idx="30">
                        <c:v>74.400000000000006</c:v>
                      </c:pt>
                      <c:pt idx="31">
                        <c:v>96.4</c:v>
                      </c:pt>
                      <c:pt idx="32">
                        <c:v>96.69</c:v>
                      </c:pt>
                      <c:pt idx="33">
                        <c:v>97.42</c:v>
                      </c:pt>
                      <c:pt idx="34">
                        <c:v>97.51</c:v>
                      </c:pt>
                      <c:pt idx="35">
                        <c:v>97.59</c:v>
                      </c:pt>
                      <c:pt idx="36">
                        <c:v>76</c:v>
                      </c:pt>
                      <c:pt idx="37">
                        <c:v>97.65</c:v>
                      </c:pt>
                      <c:pt idx="38">
                        <c:v>97.83</c:v>
                      </c:pt>
                      <c:pt idx="39">
                        <c:v>98</c:v>
                      </c:pt>
                      <c:pt idx="40">
                        <c:v>97.92</c:v>
                      </c:pt>
                      <c:pt idx="41">
                        <c:v>97.89</c:v>
                      </c:pt>
                      <c:pt idx="42">
                        <c:v>77.08</c:v>
                      </c:pt>
                      <c:pt idx="43">
                        <c:v>97.91</c:v>
                      </c:pt>
                      <c:pt idx="44">
                        <c:v>98.47</c:v>
                      </c:pt>
                      <c:pt idx="45">
                        <c:v>99.08</c:v>
                      </c:pt>
                      <c:pt idx="46">
                        <c:v>99.12</c:v>
                      </c:pt>
                      <c:pt idx="47">
                        <c:v>99.21</c:v>
                      </c:pt>
                      <c:pt idx="48">
                        <c:v>81.62</c:v>
                      </c:pt>
                      <c:pt idx="49">
                        <c:v>99.21</c:v>
                      </c:pt>
                      <c:pt idx="50">
                        <c:v>99.26</c:v>
                      </c:pt>
                      <c:pt idx="51">
                        <c:v>99.31</c:v>
                      </c:pt>
                      <c:pt idx="52">
                        <c:v>99.44</c:v>
                      </c:pt>
                      <c:pt idx="53">
                        <c:v>99.58</c:v>
                      </c:pt>
                      <c:pt idx="54">
                        <c:v>82.34</c:v>
                      </c:pt>
                      <c:pt idx="55">
                        <c:v>99.57</c:v>
                      </c:pt>
                      <c:pt idx="56">
                        <c:v>99.91</c:v>
                      </c:pt>
                      <c:pt idx="57">
                        <c:v>100.28</c:v>
                      </c:pt>
                      <c:pt idx="58">
                        <c:v>100.54</c:v>
                      </c:pt>
                      <c:pt idx="59">
                        <c:v>100.58</c:v>
                      </c:pt>
                      <c:pt idx="60">
                        <c:v>77.83</c:v>
                      </c:pt>
                      <c:pt idx="61">
                        <c:v>100.61</c:v>
                      </c:pt>
                      <c:pt idx="62">
                        <c:v>100.68</c:v>
                      </c:pt>
                      <c:pt idx="63">
                        <c:v>100.71</c:v>
                      </c:pt>
                      <c:pt idx="64">
                        <c:v>100.83</c:v>
                      </c:pt>
                      <c:pt idx="65">
                        <c:v>100.89</c:v>
                      </c:pt>
                      <c:pt idx="66">
                        <c:v>80.989999999999995</c:v>
                      </c:pt>
                      <c:pt idx="67">
                        <c:v>101.03</c:v>
                      </c:pt>
                      <c:pt idx="68">
                        <c:v>101.37</c:v>
                      </c:pt>
                      <c:pt idx="69">
                        <c:v>102.08</c:v>
                      </c:pt>
                      <c:pt idx="70">
                        <c:v>102.15</c:v>
                      </c:pt>
                      <c:pt idx="71">
                        <c:v>102.19</c:v>
                      </c:pt>
                      <c:pt idx="72">
                        <c:v>79.75</c:v>
                      </c:pt>
                      <c:pt idx="73">
                        <c:v>102.29</c:v>
                      </c:pt>
                      <c:pt idx="74">
                        <c:v>102.26</c:v>
                      </c:pt>
                      <c:pt idx="75">
                        <c:v>102.16</c:v>
                      </c:pt>
                      <c:pt idx="76">
                        <c:v>102.23</c:v>
                      </c:pt>
                      <c:pt idx="77">
                        <c:v>102.21</c:v>
                      </c:pt>
                      <c:pt idx="78">
                        <c:v>80.959999999999994</c:v>
                      </c:pt>
                      <c:pt idx="79">
                        <c:v>102.27</c:v>
                      </c:pt>
                      <c:pt idx="80">
                        <c:v>102.34</c:v>
                      </c:pt>
                      <c:pt idx="81">
                        <c:v>102.79</c:v>
                      </c:pt>
                      <c:pt idx="82">
                        <c:v>103.05</c:v>
                      </c:pt>
                      <c:pt idx="83">
                        <c:v>103.08</c:v>
                      </c:pt>
                      <c:pt idx="84">
                        <c:v>82.86</c:v>
                      </c:pt>
                      <c:pt idx="85">
                        <c:v>103.08</c:v>
                      </c:pt>
                      <c:pt idx="86">
                        <c:v>103.29</c:v>
                      </c:pt>
                      <c:pt idx="87">
                        <c:v>103.29</c:v>
                      </c:pt>
                      <c:pt idx="88">
                        <c:v>103.34</c:v>
                      </c:pt>
                      <c:pt idx="89">
                        <c:v>103.4</c:v>
                      </c:pt>
                      <c:pt idx="90">
                        <c:v>83.36</c:v>
                      </c:pt>
                      <c:pt idx="91">
                        <c:v>103.09</c:v>
                      </c:pt>
                      <c:pt idx="92">
                        <c:v>103.15</c:v>
                      </c:pt>
                      <c:pt idx="93">
                        <c:v>103.65</c:v>
                      </c:pt>
                      <c:pt idx="94">
                        <c:v>103.73</c:v>
                      </c:pt>
                      <c:pt idx="95">
                        <c:v>103.76</c:v>
                      </c:pt>
                      <c:pt idx="96">
                        <c:v>82.21</c:v>
                      </c:pt>
                      <c:pt idx="97">
                        <c:v>103.92</c:v>
                      </c:pt>
                      <c:pt idx="98">
                        <c:v>104</c:v>
                      </c:pt>
                      <c:pt idx="99">
                        <c:v>104.09</c:v>
                      </c:pt>
                      <c:pt idx="100">
                        <c:v>104.16</c:v>
                      </c:pt>
                      <c:pt idx="101">
                        <c:v>104.25</c:v>
                      </c:pt>
                      <c:pt idx="102">
                        <c:v>84.77</c:v>
                      </c:pt>
                      <c:pt idx="103">
                        <c:v>104.28</c:v>
                      </c:pt>
                      <c:pt idx="104">
                        <c:v>104.34</c:v>
                      </c:pt>
                      <c:pt idx="105">
                        <c:v>104.86</c:v>
                      </c:pt>
                      <c:pt idx="106">
                        <c:v>104.96</c:v>
                      </c:pt>
                      <c:pt idx="107">
                        <c:v>105.25</c:v>
                      </c:pt>
                      <c:pt idx="108">
                        <c:v>86.72</c:v>
                      </c:pt>
                      <c:pt idx="109">
                        <c:v>105.32</c:v>
                      </c:pt>
                      <c:pt idx="110">
                        <c:v>105.47</c:v>
                      </c:pt>
                      <c:pt idx="111">
                        <c:v>105.21</c:v>
                      </c:pt>
                      <c:pt idx="112">
                        <c:v>105.27</c:v>
                      </c:pt>
                      <c:pt idx="113">
                        <c:v>105.2</c:v>
                      </c:pt>
                      <c:pt idx="114">
                        <c:v>84.15</c:v>
                      </c:pt>
                      <c:pt idx="115">
                        <c:v>105.39</c:v>
                      </c:pt>
                      <c:pt idx="116">
                        <c:v>105.71</c:v>
                      </c:pt>
                      <c:pt idx="117">
                        <c:v>105.85</c:v>
                      </c:pt>
                      <c:pt idx="118">
                        <c:v>106.03</c:v>
                      </c:pt>
                      <c:pt idx="119">
                        <c:v>105.82</c:v>
                      </c:pt>
                      <c:pt idx="120">
                        <c:v>85.39</c:v>
                      </c:pt>
                      <c:pt idx="121">
                        <c:v>105.86</c:v>
                      </c:pt>
                      <c:pt idx="122">
                        <c:v>106.11</c:v>
                      </c:pt>
                      <c:pt idx="123">
                        <c:v>106.18</c:v>
                      </c:pt>
                      <c:pt idx="124">
                        <c:v>106.28</c:v>
                      </c:pt>
                      <c:pt idx="125">
                        <c:v>106.23</c:v>
                      </c:pt>
                      <c:pt idx="126">
                        <c:v>86.14</c:v>
                      </c:pt>
                      <c:pt idx="127">
                        <c:v>106.32</c:v>
                      </c:pt>
                      <c:pt idx="128">
                        <c:v>106.59</c:v>
                      </c:pt>
                      <c:pt idx="129">
                        <c:v>106.99</c:v>
                      </c:pt>
                      <c:pt idx="130">
                        <c:v>107.19</c:v>
                      </c:pt>
                    </c:numCache>
                  </c:numRef>
                </c:val>
                <c:smooth val="0"/>
                <c:extLst>
                  <c:ext xmlns:c16="http://schemas.microsoft.com/office/drawing/2014/chart" uri="{C3380CC4-5D6E-409C-BE32-E72D297353CC}">
                    <c16:uniqueId val="{00000000-9583-4BB5-A323-1F554C463221}"/>
                  </c:ext>
                </c:extLst>
              </c15:ser>
            </c15:filteredLineSeries>
            <c15:filteredLineSeries>
              <c15:ser>
                <c:idx val="1"/>
                <c:order val="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Feuil1!$A$3</c15:sqref>
                        </c15:formulaRef>
                      </c:ext>
                    </c:extLst>
                    <c:strCache>
                      <c:ptCount val="1"/>
                      <c:pt idx="0">
                        <c:v>Bulagria</c:v>
                      </c:pt>
                    </c:strCache>
                  </c:strRef>
                </c:tx>
                <c:spPr>
                  <a:ln w="28575" cap="rnd">
                    <a:solidFill>
                      <a:schemeClr val="accent2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Feuil1!$B$3:$EB$3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95.02</c:v>
                      </c:pt>
                      <c:pt idx="1">
                        <c:v>93.79</c:v>
                      </c:pt>
                      <c:pt idx="2">
                        <c:v>95.99</c:v>
                      </c:pt>
                      <c:pt idx="3">
                        <c:v>98.35</c:v>
                      </c:pt>
                      <c:pt idx="4">
                        <c:v>100.15</c:v>
                      </c:pt>
                      <c:pt idx="5">
                        <c:v>100.68</c:v>
                      </c:pt>
                      <c:pt idx="6">
                        <c:v>99.9</c:v>
                      </c:pt>
                      <c:pt idx="7">
                        <c:v>98.08</c:v>
                      </c:pt>
                      <c:pt idx="8">
                        <c:v>101.14</c:v>
                      </c:pt>
                      <c:pt idx="9">
                        <c:v>105.43</c:v>
                      </c:pt>
                      <c:pt idx="10">
                        <c:v>106.6</c:v>
                      </c:pt>
                      <c:pt idx="11">
                        <c:v>105.68</c:v>
                      </c:pt>
                      <c:pt idx="12">
                        <c:v>103.6</c:v>
                      </c:pt>
                      <c:pt idx="13">
                        <c:v>101.98</c:v>
                      </c:pt>
                      <c:pt idx="14">
                        <c:v>104.54</c:v>
                      </c:pt>
                      <c:pt idx="15">
                        <c:v>105.3</c:v>
                      </c:pt>
                      <c:pt idx="16">
                        <c:v>105.34</c:v>
                      </c:pt>
                      <c:pt idx="17">
                        <c:v>105.52</c:v>
                      </c:pt>
                      <c:pt idx="18">
                        <c:v>103.07</c:v>
                      </c:pt>
                      <c:pt idx="19">
                        <c:v>100.14</c:v>
                      </c:pt>
                      <c:pt idx="20">
                        <c:v>99.43</c:v>
                      </c:pt>
                      <c:pt idx="21">
                        <c:v>103.24</c:v>
                      </c:pt>
                      <c:pt idx="22">
                        <c:v>103.54</c:v>
                      </c:pt>
                      <c:pt idx="23">
                        <c:v>100.57</c:v>
                      </c:pt>
                      <c:pt idx="24">
                        <c:v>97.78</c:v>
                      </c:pt>
                      <c:pt idx="25">
                        <c:v>95.89</c:v>
                      </c:pt>
                      <c:pt idx="26">
                        <c:v>100.17</c:v>
                      </c:pt>
                      <c:pt idx="27">
                        <c:v>101.5</c:v>
                      </c:pt>
                      <c:pt idx="28">
                        <c:v>101.7</c:v>
                      </c:pt>
                      <c:pt idx="29">
                        <c:v>100.7</c:v>
                      </c:pt>
                      <c:pt idx="30">
                        <c:v>98.46</c:v>
                      </c:pt>
                      <c:pt idx="31">
                        <c:v>95.67</c:v>
                      </c:pt>
                      <c:pt idx="32">
                        <c:v>98.54</c:v>
                      </c:pt>
                      <c:pt idx="33">
                        <c:v>100.25</c:v>
                      </c:pt>
                      <c:pt idx="34">
                        <c:v>100.43</c:v>
                      </c:pt>
                      <c:pt idx="35">
                        <c:v>100.2</c:v>
                      </c:pt>
                      <c:pt idx="36">
                        <c:v>97.88</c:v>
                      </c:pt>
                      <c:pt idx="37">
                        <c:v>96.43</c:v>
                      </c:pt>
                      <c:pt idx="38">
                        <c:v>95.96</c:v>
                      </c:pt>
                      <c:pt idx="39">
                        <c:v>101.69</c:v>
                      </c:pt>
                      <c:pt idx="40">
                        <c:v>102.01</c:v>
                      </c:pt>
                      <c:pt idx="41">
                        <c:v>102.44</c:v>
                      </c:pt>
                      <c:pt idx="42">
                        <c:v>101.12</c:v>
                      </c:pt>
                      <c:pt idx="43">
                        <c:v>98.55</c:v>
                      </c:pt>
                      <c:pt idx="44">
                        <c:v>97.43</c:v>
                      </c:pt>
                      <c:pt idx="45">
                        <c:v>103.53</c:v>
                      </c:pt>
                      <c:pt idx="46">
                        <c:v>104.39</c:v>
                      </c:pt>
                      <c:pt idx="47">
                        <c:v>104.41</c:v>
                      </c:pt>
                      <c:pt idx="48">
                        <c:v>101.55</c:v>
                      </c:pt>
                      <c:pt idx="49">
                        <c:v>98.01</c:v>
                      </c:pt>
                      <c:pt idx="50">
                        <c:v>95.78</c:v>
                      </c:pt>
                      <c:pt idx="51">
                        <c:v>101.87</c:v>
                      </c:pt>
                      <c:pt idx="52">
                        <c:v>102.65</c:v>
                      </c:pt>
                      <c:pt idx="53">
                        <c:v>102.57</c:v>
                      </c:pt>
                      <c:pt idx="54">
                        <c:v>101.53</c:v>
                      </c:pt>
                      <c:pt idx="55">
                        <c:v>97.43</c:v>
                      </c:pt>
                      <c:pt idx="56">
                        <c:v>96.1</c:v>
                      </c:pt>
                      <c:pt idx="57">
                        <c:v>102.95</c:v>
                      </c:pt>
                      <c:pt idx="58">
                        <c:v>104.1</c:v>
                      </c:pt>
                      <c:pt idx="59">
                        <c:v>104.33</c:v>
                      </c:pt>
                      <c:pt idx="60">
                        <c:v>99.86</c:v>
                      </c:pt>
                      <c:pt idx="61">
                        <c:v>96.64</c:v>
                      </c:pt>
                      <c:pt idx="62">
                        <c:v>95.47</c:v>
                      </c:pt>
                      <c:pt idx="63">
                        <c:v>103.21</c:v>
                      </c:pt>
                      <c:pt idx="64">
                        <c:v>104.78</c:v>
                      </c:pt>
                      <c:pt idx="65">
                        <c:v>104.7</c:v>
                      </c:pt>
                      <c:pt idx="66">
                        <c:v>101.69</c:v>
                      </c:pt>
                      <c:pt idx="67">
                        <c:v>97.96</c:v>
                      </c:pt>
                      <c:pt idx="68">
                        <c:v>97.72</c:v>
                      </c:pt>
                      <c:pt idx="69">
                        <c:v>103.49</c:v>
                      </c:pt>
                      <c:pt idx="70">
                        <c:v>103.78</c:v>
                      </c:pt>
                      <c:pt idx="71">
                        <c:v>103.4</c:v>
                      </c:pt>
                      <c:pt idx="72">
                        <c:v>98.52</c:v>
                      </c:pt>
                      <c:pt idx="73">
                        <c:v>93.93</c:v>
                      </c:pt>
                      <c:pt idx="74">
                        <c:v>92.7</c:v>
                      </c:pt>
                      <c:pt idx="75">
                        <c:v>101.29</c:v>
                      </c:pt>
                      <c:pt idx="76">
                        <c:v>101.93</c:v>
                      </c:pt>
                      <c:pt idx="77">
                        <c:v>101.84</c:v>
                      </c:pt>
                      <c:pt idx="78">
                        <c:v>99.9</c:v>
                      </c:pt>
                      <c:pt idx="79">
                        <c:v>95.73</c:v>
                      </c:pt>
                      <c:pt idx="80">
                        <c:v>94.16</c:v>
                      </c:pt>
                      <c:pt idx="81">
                        <c:v>102.57</c:v>
                      </c:pt>
                      <c:pt idx="82">
                        <c:v>103.25</c:v>
                      </c:pt>
                      <c:pt idx="83">
                        <c:v>102.27</c:v>
                      </c:pt>
                      <c:pt idx="84">
                        <c:v>98.63</c:v>
                      </c:pt>
                      <c:pt idx="85">
                        <c:v>96.28</c:v>
                      </c:pt>
                      <c:pt idx="86">
                        <c:v>95.43</c:v>
                      </c:pt>
                      <c:pt idx="87">
                        <c:v>103.28</c:v>
                      </c:pt>
                      <c:pt idx="88">
                        <c:v>103.16</c:v>
                      </c:pt>
                      <c:pt idx="89">
                        <c:v>102.64</c:v>
                      </c:pt>
                      <c:pt idx="90">
                        <c:v>99.5</c:v>
                      </c:pt>
                      <c:pt idx="91">
                        <c:v>96.61</c:v>
                      </c:pt>
                      <c:pt idx="92">
                        <c:v>94.96</c:v>
                      </c:pt>
                      <c:pt idx="93">
                        <c:v>103.18</c:v>
                      </c:pt>
                      <c:pt idx="94">
                        <c:v>103.46</c:v>
                      </c:pt>
                      <c:pt idx="95">
                        <c:v>102.87</c:v>
                      </c:pt>
                      <c:pt idx="96">
                        <c:v>99.99</c:v>
                      </c:pt>
                      <c:pt idx="97">
                        <c:v>94.86</c:v>
                      </c:pt>
                      <c:pt idx="98">
                        <c:v>93.14</c:v>
                      </c:pt>
                      <c:pt idx="99">
                        <c:v>100.46</c:v>
                      </c:pt>
                      <c:pt idx="100">
                        <c:v>101.56</c:v>
                      </c:pt>
                      <c:pt idx="101">
                        <c:v>100.95</c:v>
                      </c:pt>
                      <c:pt idx="102">
                        <c:v>98.7</c:v>
                      </c:pt>
                      <c:pt idx="103">
                        <c:v>94.4</c:v>
                      </c:pt>
                      <c:pt idx="104">
                        <c:v>93.25</c:v>
                      </c:pt>
                      <c:pt idx="105">
                        <c:v>99.98</c:v>
                      </c:pt>
                      <c:pt idx="106">
                        <c:v>100.69</c:v>
                      </c:pt>
                      <c:pt idx="107">
                        <c:v>99.75</c:v>
                      </c:pt>
                      <c:pt idx="108">
                        <c:v>97.12</c:v>
                      </c:pt>
                      <c:pt idx="109">
                        <c:v>94.39</c:v>
                      </c:pt>
                      <c:pt idx="110">
                        <c:v>93.3</c:v>
                      </c:pt>
                      <c:pt idx="111">
                        <c:v>99.87</c:v>
                      </c:pt>
                      <c:pt idx="112">
                        <c:v>100.85</c:v>
                      </c:pt>
                      <c:pt idx="113">
                        <c:v>100.39</c:v>
                      </c:pt>
                      <c:pt idx="114">
                        <c:v>98.15</c:v>
                      </c:pt>
                      <c:pt idx="115">
                        <c:v>93.24</c:v>
                      </c:pt>
                      <c:pt idx="116">
                        <c:v>91.79</c:v>
                      </c:pt>
                      <c:pt idx="117">
                        <c:v>99.58</c:v>
                      </c:pt>
                      <c:pt idx="118">
                        <c:v>99.96</c:v>
                      </c:pt>
                      <c:pt idx="119">
                        <c:v>99.21</c:v>
                      </c:pt>
                      <c:pt idx="120">
                        <c:v>94.83</c:v>
                      </c:pt>
                      <c:pt idx="121">
                        <c:v>92.11</c:v>
                      </c:pt>
                      <c:pt idx="122">
                        <c:v>91.09</c:v>
                      </c:pt>
                      <c:pt idx="123">
                        <c:v>96.49</c:v>
                      </c:pt>
                      <c:pt idx="124">
                        <c:v>97.66</c:v>
                      </c:pt>
                      <c:pt idx="125">
                        <c:v>97.46</c:v>
                      </c:pt>
                      <c:pt idx="126">
                        <c:v>95.2</c:v>
                      </c:pt>
                      <c:pt idx="127">
                        <c:v>90.65</c:v>
                      </c:pt>
                      <c:pt idx="128">
                        <c:v>89.62</c:v>
                      </c:pt>
                      <c:pt idx="129">
                        <c:v>97.34</c:v>
                      </c:pt>
                      <c:pt idx="130">
                        <c:v>97.24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1-9583-4BB5-A323-1F554C463221}"/>
                  </c:ext>
                </c:extLst>
              </c15:ser>
            </c15:filteredLineSeries>
            <c15:filteredLineSeries>
              <c15:ser>
                <c:idx val="3"/>
                <c:order val="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Feuil1!$A$5</c15:sqref>
                        </c15:formulaRef>
                      </c:ext>
                    </c:extLst>
                    <c:strCache>
                      <c:ptCount val="1"/>
                      <c:pt idx="0">
                        <c:v>Denmark</c:v>
                      </c:pt>
                    </c:strCache>
                  </c:strRef>
                </c:tx>
                <c:spPr>
                  <a:ln w="28575" cap="rnd">
                    <a:solidFill>
                      <a:schemeClr val="accent4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Feuil1!$B$5:$EB$5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70.3</c:v>
                      </c:pt>
                      <c:pt idx="1">
                        <c:v>72.3</c:v>
                      </c:pt>
                      <c:pt idx="2">
                        <c:v>72.599999999999994</c:v>
                      </c:pt>
                      <c:pt idx="3">
                        <c:v>74.7</c:v>
                      </c:pt>
                      <c:pt idx="4">
                        <c:v>77.400000000000006</c:v>
                      </c:pt>
                      <c:pt idx="5">
                        <c:v>77.5</c:v>
                      </c:pt>
                      <c:pt idx="6">
                        <c:v>69.3</c:v>
                      </c:pt>
                      <c:pt idx="7">
                        <c:v>70.3</c:v>
                      </c:pt>
                      <c:pt idx="8">
                        <c:v>74.8</c:v>
                      </c:pt>
                      <c:pt idx="9">
                        <c:v>77.900000000000006</c:v>
                      </c:pt>
                      <c:pt idx="10">
                        <c:v>77.5</c:v>
                      </c:pt>
                      <c:pt idx="11">
                        <c:v>76.900000000000006</c:v>
                      </c:pt>
                      <c:pt idx="12">
                        <c:v>73</c:v>
                      </c:pt>
                      <c:pt idx="13">
                        <c:v>72</c:v>
                      </c:pt>
                      <c:pt idx="14">
                        <c:v>77.3</c:v>
                      </c:pt>
                      <c:pt idx="15">
                        <c:v>77.900000000000006</c:v>
                      </c:pt>
                      <c:pt idx="16">
                        <c:v>82.1</c:v>
                      </c:pt>
                      <c:pt idx="17">
                        <c:v>82.1</c:v>
                      </c:pt>
                      <c:pt idx="18">
                        <c:v>78.3</c:v>
                      </c:pt>
                      <c:pt idx="19">
                        <c:v>77.8</c:v>
                      </c:pt>
                      <c:pt idx="20">
                        <c:v>80</c:v>
                      </c:pt>
                      <c:pt idx="21">
                        <c:v>82.5</c:v>
                      </c:pt>
                      <c:pt idx="22">
                        <c:v>84.2</c:v>
                      </c:pt>
                      <c:pt idx="23">
                        <c:v>84</c:v>
                      </c:pt>
                      <c:pt idx="24">
                        <c:v>78.900000000000006</c:v>
                      </c:pt>
                      <c:pt idx="25">
                        <c:v>78.3</c:v>
                      </c:pt>
                      <c:pt idx="26">
                        <c:v>77.5</c:v>
                      </c:pt>
                      <c:pt idx="27">
                        <c:v>79.599999999999994</c:v>
                      </c:pt>
                      <c:pt idx="28">
                        <c:v>80.7</c:v>
                      </c:pt>
                      <c:pt idx="29">
                        <c:v>79.900000000000006</c:v>
                      </c:pt>
                      <c:pt idx="30">
                        <c:v>74.7</c:v>
                      </c:pt>
                      <c:pt idx="31">
                        <c:v>73</c:v>
                      </c:pt>
                      <c:pt idx="32">
                        <c:v>76.7</c:v>
                      </c:pt>
                      <c:pt idx="33">
                        <c:v>78.5</c:v>
                      </c:pt>
                      <c:pt idx="34">
                        <c:v>78.3</c:v>
                      </c:pt>
                      <c:pt idx="35">
                        <c:v>78.3</c:v>
                      </c:pt>
                      <c:pt idx="36">
                        <c:v>71.900000000000006</c:v>
                      </c:pt>
                      <c:pt idx="37">
                        <c:v>75.900000000000006</c:v>
                      </c:pt>
                      <c:pt idx="38">
                        <c:v>79.2</c:v>
                      </c:pt>
                      <c:pt idx="39">
                        <c:v>84.6</c:v>
                      </c:pt>
                      <c:pt idx="40">
                        <c:v>86</c:v>
                      </c:pt>
                      <c:pt idx="41">
                        <c:v>85.4</c:v>
                      </c:pt>
                      <c:pt idx="42">
                        <c:v>79.099999999999994</c:v>
                      </c:pt>
                      <c:pt idx="43">
                        <c:v>78.7</c:v>
                      </c:pt>
                      <c:pt idx="44">
                        <c:v>82.9</c:v>
                      </c:pt>
                      <c:pt idx="45">
                        <c:v>83.7</c:v>
                      </c:pt>
                      <c:pt idx="46">
                        <c:v>84.3</c:v>
                      </c:pt>
                      <c:pt idx="47">
                        <c:v>83.7</c:v>
                      </c:pt>
                      <c:pt idx="48">
                        <c:v>78.8</c:v>
                      </c:pt>
                      <c:pt idx="49">
                        <c:v>80.400000000000006</c:v>
                      </c:pt>
                      <c:pt idx="50">
                        <c:v>85.5</c:v>
                      </c:pt>
                      <c:pt idx="51">
                        <c:v>87.7</c:v>
                      </c:pt>
                      <c:pt idx="52">
                        <c:v>88.5</c:v>
                      </c:pt>
                      <c:pt idx="53">
                        <c:v>85.6</c:v>
                      </c:pt>
                      <c:pt idx="54">
                        <c:v>81.7</c:v>
                      </c:pt>
                      <c:pt idx="55">
                        <c:v>81.3</c:v>
                      </c:pt>
                      <c:pt idx="56">
                        <c:v>88.2</c:v>
                      </c:pt>
                      <c:pt idx="57">
                        <c:v>89.3</c:v>
                      </c:pt>
                      <c:pt idx="58">
                        <c:v>89.3</c:v>
                      </c:pt>
                      <c:pt idx="59">
                        <c:v>88.8</c:v>
                      </c:pt>
                      <c:pt idx="60">
                        <c:v>79.099999999999994</c:v>
                      </c:pt>
                      <c:pt idx="61">
                        <c:v>83.1</c:v>
                      </c:pt>
                      <c:pt idx="62">
                        <c:v>89.6</c:v>
                      </c:pt>
                      <c:pt idx="63">
                        <c:v>91</c:v>
                      </c:pt>
                      <c:pt idx="64">
                        <c:v>91.5</c:v>
                      </c:pt>
                      <c:pt idx="65">
                        <c:v>90.5</c:v>
                      </c:pt>
                      <c:pt idx="66">
                        <c:v>85.3</c:v>
                      </c:pt>
                      <c:pt idx="67">
                        <c:v>86.2</c:v>
                      </c:pt>
                      <c:pt idx="68">
                        <c:v>90.4</c:v>
                      </c:pt>
                      <c:pt idx="69">
                        <c:v>92.4</c:v>
                      </c:pt>
                      <c:pt idx="70">
                        <c:v>92.5</c:v>
                      </c:pt>
                      <c:pt idx="71">
                        <c:v>92.7</c:v>
                      </c:pt>
                      <c:pt idx="72">
                        <c:v>85.4</c:v>
                      </c:pt>
                      <c:pt idx="73">
                        <c:v>85.9</c:v>
                      </c:pt>
                      <c:pt idx="74">
                        <c:v>93.8</c:v>
                      </c:pt>
                      <c:pt idx="75">
                        <c:v>97.4</c:v>
                      </c:pt>
                      <c:pt idx="76">
                        <c:v>97.6</c:v>
                      </c:pt>
                      <c:pt idx="77">
                        <c:v>95.9</c:v>
                      </c:pt>
                      <c:pt idx="78">
                        <c:v>89.9</c:v>
                      </c:pt>
                      <c:pt idx="79">
                        <c:v>91.4</c:v>
                      </c:pt>
                      <c:pt idx="80">
                        <c:v>96.4</c:v>
                      </c:pt>
                      <c:pt idx="81">
                        <c:v>96.9</c:v>
                      </c:pt>
                      <c:pt idx="82">
                        <c:v>97</c:v>
                      </c:pt>
                      <c:pt idx="83">
                        <c:v>95.8</c:v>
                      </c:pt>
                      <c:pt idx="84">
                        <c:v>89.6</c:v>
                      </c:pt>
                      <c:pt idx="85">
                        <c:v>92.3</c:v>
                      </c:pt>
                      <c:pt idx="86">
                        <c:v>101.3</c:v>
                      </c:pt>
                      <c:pt idx="87">
                        <c:v>103.6</c:v>
                      </c:pt>
                      <c:pt idx="88">
                        <c:v>103</c:v>
                      </c:pt>
                      <c:pt idx="89">
                        <c:v>102.7</c:v>
                      </c:pt>
                      <c:pt idx="90">
                        <c:v>98.6</c:v>
                      </c:pt>
                      <c:pt idx="91">
                        <c:v>98.6</c:v>
                      </c:pt>
                      <c:pt idx="92">
                        <c:v>102.3</c:v>
                      </c:pt>
                      <c:pt idx="93">
                        <c:v>103.3</c:v>
                      </c:pt>
                      <c:pt idx="94">
                        <c:v>102.4</c:v>
                      </c:pt>
                      <c:pt idx="95">
                        <c:v>102.3</c:v>
                      </c:pt>
                      <c:pt idx="96">
                        <c:v>95.2</c:v>
                      </c:pt>
                      <c:pt idx="97">
                        <c:v>97</c:v>
                      </c:pt>
                      <c:pt idx="98">
                        <c:v>102.6</c:v>
                      </c:pt>
                      <c:pt idx="99">
                        <c:v>104.9</c:v>
                      </c:pt>
                      <c:pt idx="100">
                        <c:v>106.5</c:v>
                      </c:pt>
                      <c:pt idx="101">
                        <c:v>105.5</c:v>
                      </c:pt>
                      <c:pt idx="102">
                        <c:v>101.3</c:v>
                      </c:pt>
                      <c:pt idx="103">
                        <c:v>103.2</c:v>
                      </c:pt>
                      <c:pt idx="104">
                        <c:v>105.6</c:v>
                      </c:pt>
                      <c:pt idx="105">
                        <c:v>106.8</c:v>
                      </c:pt>
                      <c:pt idx="106">
                        <c:v>106.5</c:v>
                      </c:pt>
                      <c:pt idx="107">
                        <c:v>107.2</c:v>
                      </c:pt>
                      <c:pt idx="108">
                        <c:v>99.2</c:v>
                      </c:pt>
                      <c:pt idx="109">
                        <c:v>101.3</c:v>
                      </c:pt>
                      <c:pt idx="110">
                        <c:v>106.6</c:v>
                      </c:pt>
                      <c:pt idx="111">
                        <c:v>108.9</c:v>
                      </c:pt>
                      <c:pt idx="112">
                        <c:v>110.3</c:v>
                      </c:pt>
                      <c:pt idx="113">
                        <c:v>108.6</c:v>
                      </c:pt>
                      <c:pt idx="114">
                        <c:v>104.8</c:v>
                      </c:pt>
                      <c:pt idx="115">
                        <c:v>105.1</c:v>
                      </c:pt>
                      <c:pt idx="116">
                        <c:v>107</c:v>
                      </c:pt>
                      <c:pt idx="117">
                        <c:v>107.6</c:v>
                      </c:pt>
                      <c:pt idx="118">
                        <c:v>107.4</c:v>
                      </c:pt>
                      <c:pt idx="119">
                        <c:v>107.4</c:v>
                      </c:pt>
                      <c:pt idx="120">
                        <c:v>99.5</c:v>
                      </c:pt>
                      <c:pt idx="121">
                        <c:v>101.8</c:v>
                      </c:pt>
                      <c:pt idx="122">
                        <c:v>110</c:v>
                      </c:pt>
                      <c:pt idx="123">
                        <c:v>116.3</c:v>
                      </c:pt>
                      <c:pt idx="124">
                        <c:v>116</c:v>
                      </c:pt>
                      <c:pt idx="125">
                        <c:v>112.9</c:v>
                      </c:pt>
                      <c:pt idx="126">
                        <c:v>106.9</c:v>
                      </c:pt>
                      <c:pt idx="127">
                        <c:v>106.3</c:v>
                      </c:pt>
                      <c:pt idx="128">
                        <c:v>109.9</c:v>
                      </c:pt>
                      <c:pt idx="129">
                        <c:v>111.1</c:v>
                      </c:pt>
                      <c:pt idx="130">
                        <c:v>111.3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3-9583-4BB5-A323-1F554C463221}"/>
                  </c:ext>
                </c:extLst>
              </c15:ser>
            </c15:filteredLineSeries>
            <c15:filteredLineSeries>
              <c15:ser>
                <c:idx val="4"/>
                <c:order val="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Feuil1!$A$6</c15:sqref>
                        </c15:formulaRef>
                      </c:ext>
                    </c:extLst>
                    <c:strCache>
                      <c:ptCount val="1"/>
                      <c:pt idx="0">
                        <c:v>Germany</c:v>
                      </c:pt>
                    </c:strCache>
                  </c:strRef>
                </c:tx>
                <c:spPr>
                  <a:ln w="28575" cap="rnd">
                    <a:solidFill>
                      <a:schemeClr val="accent5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Feuil1!$B$6:$EB$6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89.1</c:v>
                      </c:pt>
                      <c:pt idx="1">
                        <c:v>90</c:v>
                      </c:pt>
                      <c:pt idx="2">
                        <c:v>90.6</c:v>
                      </c:pt>
                      <c:pt idx="3">
                        <c:v>91</c:v>
                      </c:pt>
                      <c:pt idx="4">
                        <c:v>90.6</c:v>
                      </c:pt>
                      <c:pt idx="5">
                        <c:v>90.1</c:v>
                      </c:pt>
                      <c:pt idx="6">
                        <c:v>88.7</c:v>
                      </c:pt>
                      <c:pt idx="7">
                        <c:v>89.2</c:v>
                      </c:pt>
                      <c:pt idx="8">
                        <c:v>91.6</c:v>
                      </c:pt>
                      <c:pt idx="9">
                        <c:v>92.1</c:v>
                      </c:pt>
                      <c:pt idx="10">
                        <c:v>92</c:v>
                      </c:pt>
                      <c:pt idx="11">
                        <c:v>91.1</c:v>
                      </c:pt>
                      <c:pt idx="12">
                        <c:v>90.7</c:v>
                      </c:pt>
                      <c:pt idx="13">
                        <c:v>91.4</c:v>
                      </c:pt>
                      <c:pt idx="14">
                        <c:v>92.3</c:v>
                      </c:pt>
                      <c:pt idx="15">
                        <c:v>92.8</c:v>
                      </c:pt>
                      <c:pt idx="16">
                        <c:v>92.3</c:v>
                      </c:pt>
                      <c:pt idx="17">
                        <c:v>91.4</c:v>
                      </c:pt>
                      <c:pt idx="18">
                        <c:v>89.8</c:v>
                      </c:pt>
                      <c:pt idx="19">
                        <c:v>90.5</c:v>
                      </c:pt>
                      <c:pt idx="20">
                        <c:v>93</c:v>
                      </c:pt>
                      <c:pt idx="21">
                        <c:v>93.8</c:v>
                      </c:pt>
                      <c:pt idx="22">
                        <c:v>92.6</c:v>
                      </c:pt>
                      <c:pt idx="23">
                        <c:v>93.6</c:v>
                      </c:pt>
                      <c:pt idx="24">
                        <c:v>91</c:v>
                      </c:pt>
                      <c:pt idx="25">
                        <c:v>91.6</c:v>
                      </c:pt>
                      <c:pt idx="26">
                        <c:v>93.1</c:v>
                      </c:pt>
                      <c:pt idx="27">
                        <c:v>93.9</c:v>
                      </c:pt>
                      <c:pt idx="28">
                        <c:v>93.9</c:v>
                      </c:pt>
                      <c:pt idx="29">
                        <c:v>93</c:v>
                      </c:pt>
                      <c:pt idx="30">
                        <c:v>90.4</c:v>
                      </c:pt>
                      <c:pt idx="31">
                        <c:v>90.5</c:v>
                      </c:pt>
                      <c:pt idx="32">
                        <c:v>94.3</c:v>
                      </c:pt>
                      <c:pt idx="33">
                        <c:v>94.6</c:v>
                      </c:pt>
                      <c:pt idx="34">
                        <c:v>95.1</c:v>
                      </c:pt>
                      <c:pt idx="35">
                        <c:v>94.7</c:v>
                      </c:pt>
                      <c:pt idx="36">
                        <c:v>91.9</c:v>
                      </c:pt>
                      <c:pt idx="37">
                        <c:v>91.9</c:v>
                      </c:pt>
                      <c:pt idx="38">
                        <c:v>95.5</c:v>
                      </c:pt>
                      <c:pt idx="39">
                        <c:v>96</c:v>
                      </c:pt>
                      <c:pt idx="40">
                        <c:v>96.1</c:v>
                      </c:pt>
                      <c:pt idx="41">
                        <c:v>94.5</c:v>
                      </c:pt>
                      <c:pt idx="42">
                        <c:v>91.9</c:v>
                      </c:pt>
                      <c:pt idx="43">
                        <c:v>91.2</c:v>
                      </c:pt>
                      <c:pt idx="44">
                        <c:v>96.6</c:v>
                      </c:pt>
                      <c:pt idx="45">
                        <c:v>97.9</c:v>
                      </c:pt>
                      <c:pt idx="46">
                        <c:v>97.6</c:v>
                      </c:pt>
                      <c:pt idx="47">
                        <c:v>96.1</c:v>
                      </c:pt>
                      <c:pt idx="48">
                        <c:v>92.8</c:v>
                      </c:pt>
                      <c:pt idx="49">
                        <c:v>92.8</c:v>
                      </c:pt>
                      <c:pt idx="50">
                        <c:v>97.6</c:v>
                      </c:pt>
                      <c:pt idx="51">
                        <c:v>98.5</c:v>
                      </c:pt>
                      <c:pt idx="52">
                        <c:v>97.9</c:v>
                      </c:pt>
                      <c:pt idx="53">
                        <c:v>97.3</c:v>
                      </c:pt>
                      <c:pt idx="54">
                        <c:v>93.5</c:v>
                      </c:pt>
                      <c:pt idx="55">
                        <c:v>93.2</c:v>
                      </c:pt>
                      <c:pt idx="56">
                        <c:v>97.5</c:v>
                      </c:pt>
                      <c:pt idx="57">
                        <c:v>100.4</c:v>
                      </c:pt>
                      <c:pt idx="58">
                        <c:v>99.5</c:v>
                      </c:pt>
                      <c:pt idx="59">
                        <c:v>98.6</c:v>
                      </c:pt>
                      <c:pt idx="60">
                        <c:v>94.3</c:v>
                      </c:pt>
                      <c:pt idx="61">
                        <c:v>93.1</c:v>
                      </c:pt>
                      <c:pt idx="62">
                        <c:v>99.4</c:v>
                      </c:pt>
                      <c:pt idx="63">
                        <c:v>100.4</c:v>
                      </c:pt>
                      <c:pt idx="64">
                        <c:v>99.3</c:v>
                      </c:pt>
                      <c:pt idx="65">
                        <c:v>98.9</c:v>
                      </c:pt>
                      <c:pt idx="66">
                        <c:v>95</c:v>
                      </c:pt>
                      <c:pt idx="67">
                        <c:v>95.9</c:v>
                      </c:pt>
                      <c:pt idx="68">
                        <c:v>99.1</c:v>
                      </c:pt>
                      <c:pt idx="69">
                        <c:v>101.1</c:v>
                      </c:pt>
                      <c:pt idx="70">
                        <c:v>99.8</c:v>
                      </c:pt>
                      <c:pt idx="71">
                        <c:v>98</c:v>
                      </c:pt>
                      <c:pt idx="72">
                        <c:v>94.8</c:v>
                      </c:pt>
                      <c:pt idx="73">
                        <c:v>95.3</c:v>
                      </c:pt>
                      <c:pt idx="74">
                        <c:v>99.9</c:v>
                      </c:pt>
                      <c:pt idx="75">
                        <c:v>100.8</c:v>
                      </c:pt>
                      <c:pt idx="76">
                        <c:v>100.2</c:v>
                      </c:pt>
                      <c:pt idx="77">
                        <c:v>98.8</c:v>
                      </c:pt>
                      <c:pt idx="78">
                        <c:v>95.7</c:v>
                      </c:pt>
                      <c:pt idx="79">
                        <c:v>96.7</c:v>
                      </c:pt>
                      <c:pt idx="80">
                        <c:v>101.9</c:v>
                      </c:pt>
                      <c:pt idx="81">
                        <c:v>102</c:v>
                      </c:pt>
                      <c:pt idx="82">
                        <c:v>101.1</c:v>
                      </c:pt>
                      <c:pt idx="83">
                        <c:v>98.4</c:v>
                      </c:pt>
                      <c:pt idx="84">
                        <c:v>96.2</c:v>
                      </c:pt>
                      <c:pt idx="85">
                        <c:v>94</c:v>
                      </c:pt>
                      <c:pt idx="86">
                        <c:v>101.6</c:v>
                      </c:pt>
                      <c:pt idx="87">
                        <c:v>101.8</c:v>
                      </c:pt>
                      <c:pt idx="88">
                        <c:v>101</c:v>
                      </c:pt>
                      <c:pt idx="89">
                        <c:v>100.2</c:v>
                      </c:pt>
                      <c:pt idx="90">
                        <c:v>98.2</c:v>
                      </c:pt>
                      <c:pt idx="91">
                        <c:v>98.2</c:v>
                      </c:pt>
                      <c:pt idx="92">
                        <c:v>102.9</c:v>
                      </c:pt>
                      <c:pt idx="93">
                        <c:v>103.5</c:v>
                      </c:pt>
                      <c:pt idx="94">
                        <c:v>102.1</c:v>
                      </c:pt>
                      <c:pt idx="95">
                        <c:v>100.3</c:v>
                      </c:pt>
                      <c:pt idx="96">
                        <c:v>96.4</c:v>
                      </c:pt>
                      <c:pt idx="97">
                        <c:v>94.6</c:v>
                      </c:pt>
                      <c:pt idx="98">
                        <c:v>100.9</c:v>
                      </c:pt>
                      <c:pt idx="99">
                        <c:v>103.5</c:v>
                      </c:pt>
                      <c:pt idx="100">
                        <c:v>103.2</c:v>
                      </c:pt>
                      <c:pt idx="101">
                        <c:v>101.5</c:v>
                      </c:pt>
                      <c:pt idx="102">
                        <c:v>97.6</c:v>
                      </c:pt>
                      <c:pt idx="103">
                        <c:v>96.3</c:v>
                      </c:pt>
                      <c:pt idx="104">
                        <c:v>103.3</c:v>
                      </c:pt>
                      <c:pt idx="105">
                        <c:v>104.5</c:v>
                      </c:pt>
                      <c:pt idx="106">
                        <c:v>103.3</c:v>
                      </c:pt>
                      <c:pt idx="107">
                        <c:v>102.5</c:v>
                      </c:pt>
                      <c:pt idx="108">
                        <c:v>98.8</c:v>
                      </c:pt>
                      <c:pt idx="109">
                        <c:v>97.9</c:v>
                      </c:pt>
                      <c:pt idx="110">
                        <c:v>103.8</c:v>
                      </c:pt>
                      <c:pt idx="111">
                        <c:v>104.9</c:v>
                      </c:pt>
                      <c:pt idx="112">
                        <c:v>104.4</c:v>
                      </c:pt>
                      <c:pt idx="113">
                        <c:v>103.4</c:v>
                      </c:pt>
                      <c:pt idx="114">
                        <c:v>100.6</c:v>
                      </c:pt>
                      <c:pt idx="115">
                        <c:v>101.1</c:v>
                      </c:pt>
                      <c:pt idx="116">
                        <c:v>105.3</c:v>
                      </c:pt>
                      <c:pt idx="117">
                        <c:v>105.7</c:v>
                      </c:pt>
                      <c:pt idx="118">
                        <c:v>105.2</c:v>
                      </c:pt>
                      <c:pt idx="119">
                        <c:v>104</c:v>
                      </c:pt>
                      <c:pt idx="120">
                        <c:v>100.6</c:v>
                      </c:pt>
                      <c:pt idx="121">
                        <c:v>100.5</c:v>
                      </c:pt>
                      <c:pt idx="122">
                        <c:v>104.8</c:v>
                      </c:pt>
                      <c:pt idx="123">
                        <c:v>106.3</c:v>
                      </c:pt>
                      <c:pt idx="124">
                        <c:v>105.6</c:v>
                      </c:pt>
                      <c:pt idx="125">
                        <c:v>104.2</c:v>
                      </c:pt>
                      <c:pt idx="126">
                        <c:v>100.1</c:v>
                      </c:pt>
                      <c:pt idx="127">
                        <c:v>101.1</c:v>
                      </c:pt>
                      <c:pt idx="128">
                        <c:v>105.4</c:v>
                      </c:pt>
                      <c:pt idx="129">
                        <c:v>107.2</c:v>
                      </c:pt>
                      <c:pt idx="130">
                        <c:v>106.7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4-9583-4BB5-A323-1F554C463221}"/>
                  </c:ext>
                </c:extLst>
              </c15:ser>
            </c15:filteredLineSeries>
            <c15:filteredLineSeries>
              <c15:ser>
                <c:idx val="6"/>
                <c:order val="6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Feuil1!$A$8</c15:sqref>
                        </c15:formulaRef>
                      </c:ext>
                    </c:extLst>
                    <c:strCache>
                      <c:ptCount val="1"/>
                      <c:pt idx="0">
                        <c:v>Ireland</c:v>
                      </c:pt>
                    </c:strCache>
                  </c:strRef>
                </c:tx>
                <c:spPr>
                  <a:ln w="28575" cap="rnd">
                    <a:solidFill>
                      <a:schemeClr val="accent1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Feuil1!$B$8:$EB$8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140.4</c:v>
                      </c:pt>
                      <c:pt idx="1">
                        <c:v>154.30000000000001</c:v>
                      </c:pt>
                      <c:pt idx="2">
                        <c:v>156.69999999999999</c:v>
                      </c:pt>
                      <c:pt idx="3">
                        <c:v>156.1</c:v>
                      </c:pt>
                      <c:pt idx="4">
                        <c:v>156.1</c:v>
                      </c:pt>
                      <c:pt idx="5">
                        <c:v>155.6</c:v>
                      </c:pt>
                      <c:pt idx="6">
                        <c:v>141.19999999999999</c:v>
                      </c:pt>
                      <c:pt idx="7">
                        <c:v>146.69999999999999</c:v>
                      </c:pt>
                      <c:pt idx="8">
                        <c:v>151.5</c:v>
                      </c:pt>
                      <c:pt idx="9">
                        <c:v>151.1</c:v>
                      </c:pt>
                      <c:pt idx="10">
                        <c:v>151.6</c:v>
                      </c:pt>
                      <c:pt idx="11">
                        <c:v>147.1</c:v>
                      </c:pt>
                      <c:pt idx="12">
                        <c:v>125.1</c:v>
                      </c:pt>
                      <c:pt idx="13">
                        <c:v>134.6</c:v>
                      </c:pt>
                      <c:pt idx="14">
                        <c:v>143.30000000000001</c:v>
                      </c:pt>
                      <c:pt idx="15">
                        <c:v>139.19999999999999</c:v>
                      </c:pt>
                      <c:pt idx="16">
                        <c:v>140.5</c:v>
                      </c:pt>
                      <c:pt idx="17">
                        <c:v>137</c:v>
                      </c:pt>
                      <c:pt idx="18">
                        <c:v>126</c:v>
                      </c:pt>
                      <c:pt idx="19">
                        <c:v>126.1</c:v>
                      </c:pt>
                      <c:pt idx="20">
                        <c:v>131.80000000000001</c:v>
                      </c:pt>
                      <c:pt idx="21">
                        <c:v>131</c:v>
                      </c:pt>
                      <c:pt idx="22">
                        <c:v>131.1</c:v>
                      </c:pt>
                      <c:pt idx="23">
                        <c:v>126.4</c:v>
                      </c:pt>
                      <c:pt idx="24">
                        <c:v>115</c:v>
                      </c:pt>
                      <c:pt idx="25">
                        <c:v>121.9</c:v>
                      </c:pt>
                      <c:pt idx="26">
                        <c:v>124.2</c:v>
                      </c:pt>
                      <c:pt idx="27">
                        <c:v>124.3</c:v>
                      </c:pt>
                      <c:pt idx="28">
                        <c:v>122.9</c:v>
                      </c:pt>
                      <c:pt idx="29">
                        <c:v>122.4</c:v>
                      </c:pt>
                      <c:pt idx="30">
                        <c:v>113.8</c:v>
                      </c:pt>
                      <c:pt idx="31">
                        <c:v>116</c:v>
                      </c:pt>
                      <c:pt idx="32">
                        <c:v>120.1</c:v>
                      </c:pt>
                      <c:pt idx="33">
                        <c:v>119.3</c:v>
                      </c:pt>
                      <c:pt idx="34">
                        <c:v>121.3</c:v>
                      </c:pt>
                      <c:pt idx="35">
                        <c:v>118.4</c:v>
                      </c:pt>
                      <c:pt idx="36">
                        <c:v>107.4</c:v>
                      </c:pt>
                      <c:pt idx="37">
                        <c:v>113.9</c:v>
                      </c:pt>
                      <c:pt idx="38">
                        <c:v>117.6</c:v>
                      </c:pt>
                      <c:pt idx="39">
                        <c:v>117.8</c:v>
                      </c:pt>
                      <c:pt idx="40">
                        <c:v>119</c:v>
                      </c:pt>
                      <c:pt idx="41">
                        <c:v>114.3</c:v>
                      </c:pt>
                      <c:pt idx="42">
                        <c:v>110.4</c:v>
                      </c:pt>
                      <c:pt idx="43">
                        <c:v>113</c:v>
                      </c:pt>
                      <c:pt idx="44">
                        <c:v>117.2</c:v>
                      </c:pt>
                      <c:pt idx="45">
                        <c:v>117</c:v>
                      </c:pt>
                      <c:pt idx="46">
                        <c:v>118.2</c:v>
                      </c:pt>
                      <c:pt idx="47">
                        <c:v>115.4</c:v>
                      </c:pt>
                      <c:pt idx="48">
                        <c:v>104.4</c:v>
                      </c:pt>
                      <c:pt idx="49">
                        <c:v>109.2</c:v>
                      </c:pt>
                      <c:pt idx="50">
                        <c:v>112.8</c:v>
                      </c:pt>
                      <c:pt idx="51">
                        <c:v>113.7</c:v>
                      </c:pt>
                      <c:pt idx="52">
                        <c:v>114.4</c:v>
                      </c:pt>
                      <c:pt idx="53">
                        <c:v>111.5</c:v>
                      </c:pt>
                      <c:pt idx="54">
                        <c:v>106.5</c:v>
                      </c:pt>
                      <c:pt idx="55">
                        <c:v>111</c:v>
                      </c:pt>
                      <c:pt idx="56">
                        <c:v>112</c:v>
                      </c:pt>
                      <c:pt idx="57">
                        <c:v>113.3</c:v>
                      </c:pt>
                      <c:pt idx="58">
                        <c:v>112.5</c:v>
                      </c:pt>
                      <c:pt idx="59">
                        <c:v>110.9</c:v>
                      </c:pt>
                      <c:pt idx="60">
                        <c:v>99.9</c:v>
                      </c:pt>
                      <c:pt idx="61">
                        <c:v>104</c:v>
                      </c:pt>
                      <c:pt idx="62">
                        <c:v>107.9</c:v>
                      </c:pt>
                      <c:pt idx="63">
                        <c:v>107.9</c:v>
                      </c:pt>
                      <c:pt idx="64">
                        <c:v>109.2</c:v>
                      </c:pt>
                      <c:pt idx="65">
                        <c:v>107.4</c:v>
                      </c:pt>
                      <c:pt idx="66">
                        <c:v>100.6</c:v>
                      </c:pt>
                      <c:pt idx="67">
                        <c:v>103.4</c:v>
                      </c:pt>
                      <c:pt idx="68">
                        <c:v>105</c:v>
                      </c:pt>
                      <c:pt idx="69">
                        <c:v>106.3</c:v>
                      </c:pt>
                      <c:pt idx="70">
                        <c:v>105.8</c:v>
                      </c:pt>
                      <c:pt idx="71">
                        <c:v>104.9</c:v>
                      </c:pt>
                      <c:pt idx="72">
                        <c:v>97.1</c:v>
                      </c:pt>
                      <c:pt idx="73">
                        <c:v>102</c:v>
                      </c:pt>
                      <c:pt idx="74">
                        <c:v>104.7</c:v>
                      </c:pt>
                      <c:pt idx="75">
                        <c:v>104.9</c:v>
                      </c:pt>
                      <c:pt idx="76">
                        <c:v>104.5</c:v>
                      </c:pt>
                      <c:pt idx="77">
                        <c:v>103.9</c:v>
                      </c:pt>
                      <c:pt idx="78">
                        <c:v>98.2</c:v>
                      </c:pt>
                      <c:pt idx="79">
                        <c:v>102.2</c:v>
                      </c:pt>
                      <c:pt idx="80">
                        <c:v>104.8</c:v>
                      </c:pt>
                      <c:pt idx="81">
                        <c:v>103.6</c:v>
                      </c:pt>
                      <c:pt idx="82">
                        <c:v>104.3</c:v>
                      </c:pt>
                      <c:pt idx="83">
                        <c:v>103.6</c:v>
                      </c:pt>
                      <c:pt idx="84">
                        <c:v>93.3</c:v>
                      </c:pt>
                      <c:pt idx="85">
                        <c:v>99</c:v>
                      </c:pt>
                      <c:pt idx="86">
                        <c:v>100.8</c:v>
                      </c:pt>
                      <c:pt idx="87">
                        <c:v>101.7</c:v>
                      </c:pt>
                      <c:pt idx="88">
                        <c:v>101</c:v>
                      </c:pt>
                      <c:pt idx="89">
                        <c:v>101.4</c:v>
                      </c:pt>
                      <c:pt idx="90">
                        <c:v>97.2</c:v>
                      </c:pt>
                      <c:pt idx="91">
                        <c:v>99.7</c:v>
                      </c:pt>
                      <c:pt idx="92">
                        <c:v>101.7</c:v>
                      </c:pt>
                      <c:pt idx="93">
                        <c:v>101</c:v>
                      </c:pt>
                      <c:pt idx="94">
                        <c:v>101.5</c:v>
                      </c:pt>
                      <c:pt idx="95">
                        <c:v>101.6</c:v>
                      </c:pt>
                      <c:pt idx="96">
                        <c:v>92.8</c:v>
                      </c:pt>
                      <c:pt idx="97">
                        <c:v>96.6</c:v>
                      </c:pt>
                      <c:pt idx="98">
                        <c:v>99.6</c:v>
                      </c:pt>
                      <c:pt idx="99">
                        <c:v>100.4</c:v>
                      </c:pt>
                      <c:pt idx="100">
                        <c:v>100.8</c:v>
                      </c:pt>
                      <c:pt idx="101">
                        <c:v>97.8</c:v>
                      </c:pt>
                      <c:pt idx="102">
                        <c:v>92.1</c:v>
                      </c:pt>
                      <c:pt idx="103">
                        <c:v>96.1</c:v>
                      </c:pt>
                      <c:pt idx="104">
                        <c:v>99.3</c:v>
                      </c:pt>
                      <c:pt idx="105">
                        <c:v>98.2</c:v>
                      </c:pt>
                      <c:pt idx="106">
                        <c:v>97.9</c:v>
                      </c:pt>
                      <c:pt idx="107">
                        <c:v>96.6</c:v>
                      </c:pt>
                      <c:pt idx="108">
                        <c:v>88.8</c:v>
                      </c:pt>
                      <c:pt idx="109">
                        <c:v>93.1</c:v>
                      </c:pt>
                      <c:pt idx="110">
                        <c:v>95.6</c:v>
                      </c:pt>
                      <c:pt idx="111">
                        <c:v>95</c:v>
                      </c:pt>
                      <c:pt idx="112">
                        <c:v>94.8</c:v>
                      </c:pt>
                      <c:pt idx="113">
                        <c:v>92.3</c:v>
                      </c:pt>
                      <c:pt idx="114">
                        <c:v>87.6</c:v>
                      </c:pt>
                      <c:pt idx="115">
                        <c:v>90.5</c:v>
                      </c:pt>
                      <c:pt idx="116">
                        <c:v>93.3</c:v>
                      </c:pt>
                      <c:pt idx="117">
                        <c:v>92.6</c:v>
                      </c:pt>
                      <c:pt idx="118">
                        <c:v>92.7</c:v>
                      </c:pt>
                      <c:pt idx="119">
                        <c:v>90.5</c:v>
                      </c:pt>
                      <c:pt idx="120">
                        <c:v>84.5</c:v>
                      </c:pt>
                      <c:pt idx="121">
                        <c:v>88.7</c:v>
                      </c:pt>
                      <c:pt idx="122">
                        <c:v>89.9</c:v>
                      </c:pt>
                      <c:pt idx="123">
                        <c:v>89.6</c:v>
                      </c:pt>
                      <c:pt idx="124">
                        <c:v>90.2</c:v>
                      </c:pt>
                      <c:pt idx="125">
                        <c:v>87.9</c:v>
                      </c:pt>
                      <c:pt idx="126">
                        <c:v>83.2</c:v>
                      </c:pt>
                      <c:pt idx="127">
                        <c:v>86.5</c:v>
                      </c:pt>
                      <c:pt idx="128">
                        <c:v>88</c:v>
                      </c:pt>
                      <c:pt idx="129">
                        <c:v>87.4</c:v>
                      </c:pt>
                      <c:pt idx="130">
                        <c:v>88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6-9583-4BB5-A323-1F554C463221}"/>
                  </c:ext>
                </c:extLst>
              </c15:ser>
            </c15:filteredLineSeries>
            <c15:filteredLineSeries>
              <c15:ser>
                <c:idx val="7"/>
                <c:order val="7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Feuil1!$A$9</c15:sqref>
                        </c15:formulaRef>
                      </c:ext>
                    </c:extLst>
                    <c:strCache>
                      <c:ptCount val="1"/>
                      <c:pt idx="0">
                        <c:v>Greece</c:v>
                      </c:pt>
                    </c:strCache>
                  </c:strRef>
                </c:tx>
                <c:spPr>
                  <a:ln w="28575" cap="rnd">
                    <a:solidFill>
                      <a:schemeClr val="accent2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Feuil1!$B$9:$EB$9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95.44</c:v>
                      </c:pt>
                      <c:pt idx="1">
                        <c:v>89.91</c:v>
                      </c:pt>
                      <c:pt idx="2">
                        <c:v>99.55</c:v>
                      </c:pt>
                      <c:pt idx="3">
                        <c:v>99.57</c:v>
                      </c:pt>
                      <c:pt idx="4">
                        <c:v>100.87</c:v>
                      </c:pt>
                      <c:pt idx="5">
                        <c:v>100.88</c:v>
                      </c:pt>
                      <c:pt idx="6">
                        <c:v>94.51</c:v>
                      </c:pt>
                      <c:pt idx="7">
                        <c:v>85.61</c:v>
                      </c:pt>
                      <c:pt idx="8">
                        <c:v>100.9</c:v>
                      </c:pt>
                      <c:pt idx="9">
                        <c:v>102.63</c:v>
                      </c:pt>
                      <c:pt idx="10">
                        <c:v>102.69</c:v>
                      </c:pt>
                      <c:pt idx="11">
                        <c:v>102.71</c:v>
                      </c:pt>
                      <c:pt idx="12">
                        <c:v>98.51</c:v>
                      </c:pt>
                      <c:pt idx="13">
                        <c:v>92.78</c:v>
                      </c:pt>
                      <c:pt idx="14">
                        <c:v>102.71</c:v>
                      </c:pt>
                      <c:pt idx="15">
                        <c:v>102.72</c:v>
                      </c:pt>
                      <c:pt idx="16">
                        <c:v>104.09</c:v>
                      </c:pt>
                      <c:pt idx="17">
                        <c:v>104.12</c:v>
                      </c:pt>
                      <c:pt idx="18">
                        <c:v>97.55</c:v>
                      </c:pt>
                      <c:pt idx="19">
                        <c:v>89.26</c:v>
                      </c:pt>
                      <c:pt idx="20">
                        <c:v>104.22</c:v>
                      </c:pt>
                      <c:pt idx="21">
                        <c:v>105.36</c:v>
                      </c:pt>
                      <c:pt idx="22">
                        <c:v>105.53</c:v>
                      </c:pt>
                      <c:pt idx="23">
                        <c:v>105.58</c:v>
                      </c:pt>
                      <c:pt idx="24">
                        <c:v>99.96</c:v>
                      </c:pt>
                      <c:pt idx="25">
                        <c:v>94.29</c:v>
                      </c:pt>
                      <c:pt idx="26">
                        <c:v>105.6</c:v>
                      </c:pt>
                      <c:pt idx="27">
                        <c:v>105.61</c:v>
                      </c:pt>
                      <c:pt idx="28">
                        <c:v>106.39</c:v>
                      </c:pt>
                      <c:pt idx="29">
                        <c:v>106.41</c:v>
                      </c:pt>
                      <c:pt idx="30">
                        <c:v>99.72</c:v>
                      </c:pt>
                      <c:pt idx="31">
                        <c:v>92.39</c:v>
                      </c:pt>
                      <c:pt idx="32">
                        <c:v>106.41</c:v>
                      </c:pt>
                      <c:pt idx="33">
                        <c:v>107.68</c:v>
                      </c:pt>
                      <c:pt idx="34">
                        <c:v>107.76</c:v>
                      </c:pt>
                      <c:pt idx="35">
                        <c:v>107.78</c:v>
                      </c:pt>
                      <c:pt idx="36">
                        <c:v>98.47</c:v>
                      </c:pt>
                      <c:pt idx="37">
                        <c:v>89.3</c:v>
                      </c:pt>
                      <c:pt idx="38">
                        <c:v>107.65</c:v>
                      </c:pt>
                      <c:pt idx="39">
                        <c:v>107.65</c:v>
                      </c:pt>
                      <c:pt idx="40">
                        <c:v>108.78</c:v>
                      </c:pt>
                      <c:pt idx="41">
                        <c:v>108.78</c:v>
                      </c:pt>
                      <c:pt idx="42">
                        <c:v>96.69</c:v>
                      </c:pt>
                      <c:pt idx="43">
                        <c:v>84.57</c:v>
                      </c:pt>
                      <c:pt idx="44">
                        <c:v>108.8</c:v>
                      </c:pt>
                      <c:pt idx="45">
                        <c:v>109.27</c:v>
                      </c:pt>
                      <c:pt idx="46">
                        <c:v>109.32</c:v>
                      </c:pt>
                      <c:pt idx="47">
                        <c:v>109.38</c:v>
                      </c:pt>
                      <c:pt idx="48">
                        <c:v>95.71</c:v>
                      </c:pt>
                      <c:pt idx="49">
                        <c:v>82.03</c:v>
                      </c:pt>
                      <c:pt idx="50">
                        <c:v>99.63</c:v>
                      </c:pt>
                      <c:pt idx="51">
                        <c:v>109.39</c:v>
                      </c:pt>
                      <c:pt idx="52">
                        <c:v>110.54</c:v>
                      </c:pt>
                      <c:pt idx="53">
                        <c:v>110.53</c:v>
                      </c:pt>
                      <c:pt idx="54">
                        <c:v>98.22</c:v>
                      </c:pt>
                      <c:pt idx="55">
                        <c:v>85.91</c:v>
                      </c:pt>
                      <c:pt idx="56">
                        <c:v>110.53</c:v>
                      </c:pt>
                      <c:pt idx="57">
                        <c:v>112.06</c:v>
                      </c:pt>
                      <c:pt idx="58">
                        <c:v>112.16</c:v>
                      </c:pt>
                      <c:pt idx="59">
                        <c:v>112.16</c:v>
                      </c:pt>
                      <c:pt idx="60">
                        <c:v>98.07</c:v>
                      </c:pt>
                      <c:pt idx="61">
                        <c:v>84.04</c:v>
                      </c:pt>
                      <c:pt idx="62">
                        <c:v>102.07</c:v>
                      </c:pt>
                      <c:pt idx="63">
                        <c:v>112.07</c:v>
                      </c:pt>
                      <c:pt idx="64">
                        <c:v>110.81</c:v>
                      </c:pt>
                      <c:pt idx="65">
                        <c:v>110.83</c:v>
                      </c:pt>
                      <c:pt idx="66">
                        <c:v>98.5</c:v>
                      </c:pt>
                      <c:pt idx="67">
                        <c:v>86.18</c:v>
                      </c:pt>
                      <c:pt idx="68">
                        <c:v>110.83</c:v>
                      </c:pt>
                      <c:pt idx="69">
                        <c:v>110.78</c:v>
                      </c:pt>
                      <c:pt idx="70">
                        <c:v>102.4</c:v>
                      </c:pt>
                      <c:pt idx="71">
                        <c:v>110.53</c:v>
                      </c:pt>
                      <c:pt idx="72">
                        <c:v>96.48</c:v>
                      </c:pt>
                      <c:pt idx="73">
                        <c:v>81.8</c:v>
                      </c:pt>
                      <c:pt idx="74">
                        <c:v>102.56</c:v>
                      </c:pt>
                      <c:pt idx="75">
                        <c:v>110.68</c:v>
                      </c:pt>
                      <c:pt idx="76">
                        <c:v>102.81</c:v>
                      </c:pt>
                      <c:pt idx="77">
                        <c:v>110.35</c:v>
                      </c:pt>
                      <c:pt idx="78">
                        <c:v>98.11</c:v>
                      </c:pt>
                      <c:pt idx="79">
                        <c:v>86.32</c:v>
                      </c:pt>
                      <c:pt idx="80">
                        <c:v>108.86</c:v>
                      </c:pt>
                      <c:pt idx="81">
                        <c:v>110.33</c:v>
                      </c:pt>
                      <c:pt idx="82">
                        <c:v>100.3</c:v>
                      </c:pt>
                      <c:pt idx="83">
                        <c:v>109.62</c:v>
                      </c:pt>
                      <c:pt idx="84">
                        <c:v>96.14</c:v>
                      </c:pt>
                      <c:pt idx="85">
                        <c:v>85.37</c:v>
                      </c:pt>
                      <c:pt idx="86">
                        <c:v>96.84</c:v>
                      </c:pt>
                      <c:pt idx="87">
                        <c:v>109.39</c:v>
                      </c:pt>
                      <c:pt idx="88">
                        <c:v>99.41</c:v>
                      </c:pt>
                      <c:pt idx="89">
                        <c:v>108.82</c:v>
                      </c:pt>
                      <c:pt idx="90">
                        <c:v>97.9</c:v>
                      </c:pt>
                      <c:pt idx="91">
                        <c:v>82.97</c:v>
                      </c:pt>
                      <c:pt idx="92">
                        <c:v>109.04</c:v>
                      </c:pt>
                      <c:pt idx="93">
                        <c:v>108.43</c:v>
                      </c:pt>
                      <c:pt idx="94">
                        <c:v>98.21</c:v>
                      </c:pt>
                      <c:pt idx="95">
                        <c:v>107.48</c:v>
                      </c:pt>
                      <c:pt idx="96">
                        <c:v>86.57</c:v>
                      </c:pt>
                      <c:pt idx="97">
                        <c:v>84.07</c:v>
                      </c:pt>
                      <c:pt idx="98">
                        <c:v>96.47</c:v>
                      </c:pt>
                      <c:pt idx="99">
                        <c:v>106.1</c:v>
                      </c:pt>
                      <c:pt idx="100">
                        <c:v>96.24</c:v>
                      </c:pt>
                      <c:pt idx="101">
                        <c:v>107.05</c:v>
                      </c:pt>
                      <c:pt idx="102">
                        <c:v>83.69</c:v>
                      </c:pt>
                      <c:pt idx="103">
                        <c:v>81.31</c:v>
                      </c:pt>
                      <c:pt idx="104">
                        <c:v>107.08</c:v>
                      </c:pt>
                      <c:pt idx="105">
                        <c:v>106.39</c:v>
                      </c:pt>
                      <c:pt idx="106">
                        <c:v>93.54</c:v>
                      </c:pt>
                      <c:pt idx="107">
                        <c:v>105.9</c:v>
                      </c:pt>
                      <c:pt idx="108">
                        <c:v>82.97</c:v>
                      </c:pt>
                      <c:pt idx="109">
                        <c:v>79.5</c:v>
                      </c:pt>
                      <c:pt idx="110">
                        <c:v>93.64</c:v>
                      </c:pt>
                      <c:pt idx="111">
                        <c:v>106.38</c:v>
                      </c:pt>
                      <c:pt idx="112">
                        <c:v>95.16</c:v>
                      </c:pt>
                      <c:pt idx="113">
                        <c:v>105.09</c:v>
                      </c:pt>
                      <c:pt idx="114">
                        <c:v>81.349999999999994</c:v>
                      </c:pt>
                      <c:pt idx="115">
                        <c:v>77.33</c:v>
                      </c:pt>
                      <c:pt idx="116">
                        <c:v>105.63</c:v>
                      </c:pt>
                      <c:pt idx="117">
                        <c:v>106.13</c:v>
                      </c:pt>
                      <c:pt idx="118">
                        <c:v>93.61</c:v>
                      </c:pt>
                      <c:pt idx="119">
                        <c:v>105.1</c:v>
                      </c:pt>
                      <c:pt idx="120">
                        <c:v>81.069999999999993</c:v>
                      </c:pt>
                      <c:pt idx="121">
                        <c:v>77.61</c:v>
                      </c:pt>
                      <c:pt idx="122">
                        <c:v>92.52</c:v>
                      </c:pt>
                      <c:pt idx="123">
                        <c:v>105.39</c:v>
                      </c:pt>
                      <c:pt idx="124">
                        <c:v>94.29</c:v>
                      </c:pt>
                      <c:pt idx="125">
                        <c:v>104.07</c:v>
                      </c:pt>
                      <c:pt idx="126">
                        <c:v>81.83</c:v>
                      </c:pt>
                      <c:pt idx="127">
                        <c:v>78.650000000000006</c:v>
                      </c:pt>
                      <c:pt idx="128">
                        <c:v>104.38</c:v>
                      </c:pt>
                      <c:pt idx="129">
                        <c:v>104.79</c:v>
                      </c:pt>
                      <c:pt idx="130">
                        <c:v>92.51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7-9583-4BB5-A323-1F554C463221}"/>
                  </c:ext>
                </c:extLst>
              </c15:ser>
            </c15:filteredLineSeries>
            <c15:filteredLineSeries>
              <c15:ser>
                <c:idx val="8"/>
                <c:order val="8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Feuil1!$A$10</c15:sqref>
                        </c15:formulaRef>
                      </c:ext>
                    </c:extLst>
                    <c:strCache>
                      <c:ptCount val="1"/>
                      <c:pt idx="0">
                        <c:v>Spain</c:v>
                      </c:pt>
                    </c:strCache>
                  </c:strRef>
                </c:tx>
                <c:spPr>
                  <a:ln w="28575" cap="rnd">
                    <a:solidFill>
                      <a:schemeClr val="accent3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Feuil1!$B$10:$EB$10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92.31</c:v>
                      </c:pt>
                      <c:pt idx="1">
                        <c:v>90.9</c:v>
                      </c:pt>
                      <c:pt idx="2">
                        <c:v>93.36</c:v>
                      </c:pt>
                      <c:pt idx="3">
                        <c:v>100.87</c:v>
                      </c:pt>
                      <c:pt idx="4">
                        <c:v>102.82</c:v>
                      </c:pt>
                      <c:pt idx="5">
                        <c:v>102.57</c:v>
                      </c:pt>
                      <c:pt idx="6">
                        <c:v>92.32</c:v>
                      </c:pt>
                      <c:pt idx="7">
                        <c:v>91.41</c:v>
                      </c:pt>
                      <c:pt idx="8">
                        <c:v>93.65</c:v>
                      </c:pt>
                      <c:pt idx="9">
                        <c:v>99.41</c:v>
                      </c:pt>
                      <c:pt idx="10">
                        <c:v>102.08</c:v>
                      </c:pt>
                      <c:pt idx="11">
                        <c:v>101.48</c:v>
                      </c:pt>
                      <c:pt idx="12">
                        <c:v>92.13</c:v>
                      </c:pt>
                      <c:pt idx="13">
                        <c:v>90.86</c:v>
                      </c:pt>
                      <c:pt idx="14">
                        <c:v>93.1</c:v>
                      </c:pt>
                      <c:pt idx="15">
                        <c:v>100.48</c:v>
                      </c:pt>
                      <c:pt idx="16">
                        <c:v>102.68</c:v>
                      </c:pt>
                      <c:pt idx="17">
                        <c:v>102.42</c:v>
                      </c:pt>
                      <c:pt idx="18">
                        <c:v>91.83</c:v>
                      </c:pt>
                      <c:pt idx="19">
                        <c:v>90.68</c:v>
                      </c:pt>
                      <c:pt idx="20">
                        <c:v>92.96</c:v>
                      </c:pt>
                      <c:pt idx="21">
                        <c:v>98.48</c:v>
                      </c:pt>
                      <c:pt idx="22">
                        <c:v>101.85</c:v>
                      </c:pt>
                      <c:pt idx="23">
                        <c:v>101.32</c:v>
                      </c:pt>
                      <c:pt idx="24">
                        <c:v>85.48</c:v>
                      </c:pt>
                      <c:pt idx="25">
                        <c:v>83.04</c:v>
                      </c:pt>
                      <c:pt idx="26">
                        <c:v>98.32</c:v>
                      </c:pt>
                      <c:pt idx="27">
                        <c:v>102.01</c:v>
                      </c:pt>
                      <c:pt idx="28">
                        <c:v>103.49</c:v>
                      </c:pt>
                      <c:pt idx="29">
                        <c:v>103.25</c:v>
                      </c:pt>
                      <c:pt idx="30">
                        <c:v>86.92</c:v>
                      </c:pt>
                      <c:pt idx="31">
                        <c:v>85.5</c:v>
                      </c:pt>
                      <c:pt idx="32">
                        <c:v>99.65</c:v>
                      </c:pt>
                      <c:pt idx="33">
                        <c:v>101.14</c:v>
                      </c:pt>
                      <c:pt idx="34">
                        <c:v>103.1</c:v>
                      </c:pt>
                      <c:pt idx="35">
                        <c:v>101.95</c:v>
                      </c:pt>
                      <c:pt idx="36">
                        <c:v>85.78</c:v>
                      </c:pt>
                      <c:pt idx="37">
                        <c:v>83.29</c:v>
                      </c:pt>
                      <c:pt idx="38">
                        <c:v>100.11</c:v>
                      </c:pt>
                      <c:pt idx="39">
                        <c:v>102.88</c:v>
                      </c:pt>
                      <c:pt idx="40">
                        <c:v>103.98</c:v>
                      </c:pt>
                      <c:pt idx="41">
                        <c:v>103.57</c:v>
                      </c:pt>
                      <c:pt idx="42">
                        <c:v>86.41</c:v>
                      </c:pt>
                      <c:pt idx="43">
                        <c:v>84.79</c:v>
                      </c:pt>
                      <c:pt idx="44">
                        <c:v>99.97</c:v>
                      </c:pt>
                      <c:pt idx="45">
                        <c:v>102.56</c:v>
                      </c:pt>
                      <c:pt idx="46">
                        <c:v>104.81</c:v>
                      </c:pt>
                      <c:pt idx="47">
                        <c:v>103.11</c:v>
                      </c:pt>
                      <c:pt idx="48">
                        <c:v>86.37</c:v>
                      </c:pt>
                      <c:pt idx="49">
                        <c:v>83.65</c:v>
                      </c:pt>
                      <c:pt idx="50">
                        <c:v>101.12</c:v>
                      </c:pt>
                      <c:pt idx="51">
                        <c:v>103.41</c:v>
                      </c:pt>
                      <c:pt idx="52">
                        <c:v>104.88</c:v>
                      </c:pt>
                      <c:pt idx="53">
                        <c:v>104.43</c:v>
                      </c:pt>
                      <c:pt idx="54">
                        <c:v>86.95</c:v>
                      </c:pt>
                      <c:pt idx="55">
                        <c:v>85.16</c:v>
                      </c:pt>
                      <c:pt idx="56">
                        <c:v>101.23</c:v>
                      </c:pt>
                      <c:pt idx="57">
                        <c:v>103.45</c:v>
                      </c:pt>
                      <c:pt idx="58">
                        <c:v>105.8</c:v>
                      </c:pt>
                      <c:pt idx="59">
                        <c:v>104.09</c:v>
                      </c:pt>
                      <c:pt idx="60">
                        <c:v>86.56</c:v>
                      </c:pt>
                      <c:pt idx="61">
                        <c:v>83.76</c:v>
                      </c:pt>
                      <c:pt idx="62">
                        <c:v>101.74</c:v>
                      </c:pt>
                      <c:pt idx="63">
                        <c:v>105.13</c:v>
                      </c:pt>
                      <c:pt idx="64">
                        <c:v>106.14</c:v>
                      </c:pt>
                      <c:pt idx="65">
                        <c:v>105.5</c:v>
                      </c:pt>
                      <c:pt idx="66">
                        <c:v>87.42</c:v>
                      </c:pt>
                      <c:pt idx="67">
                        <c:v>85.6</c:v>
                      </c:pt>
                      <c:pt idx="68">
                        <c:v>101.01</c:v>
                      </c:pt>
                      <c:pt idx="69">
                        <c:v>104.76</c:v>
                      </c:pt>
                      <c:pt idx="70">
                        <c:v>107.26</c:v>
                      </c:pt>
                      <c:pt idx="71">
                        <c:v>105.49</c:v>
                      </c:pt>
                      <c:pt idx="72">
                        <c:v>88.02</c:v>
                      </c:pt>
                      <c:pt idx="73">
                        <c:v>85.42</c:v>
                      </c:pt>
                      <c:pt idx="74">
                        <c:v>101.66</c:v>
                      </c:pt>
                      <c:pt idx="75">
                        <c:v>105.61</c:v>
                      </c:pt>
                      <c:pt idx="76">
                        <c:v>107.43</c:v>
                      </c:pt>
                      <c:pt idx="77">
                        <c:v>106.63</c:v>
                      </c:pt>
                      <c:pt idx="78">
                        <c:v>87.66</c:v>
                      </c:pt>
                      <c:pt idx="79">
                        <c:v>85.77</c:v>
                      </c:pt>
                      <c:pt idx="80">
                        <c:v>102.18</c:v>
                      </c:pt>
                      <c:pt idx="81">
                        <c:v>105.13</c:v>
                      </c:pt>
                      <c:pt idx="82">
                        <c:v>107.63</c:v>
                      </c:pt>
                      <c:pt idx="83">
                        <c:v>105.94</c:v>
                      </c:pt>
                      <c:pt idx="84">
                        <c:v>88.28</c:v>
                      </c:pt>
                      <c:pt idx="85">
                        <c:v>85.83</c:v>
                      </c:pt>
                      <c:pt idx="86">
                        <c:v>101.55</c:v>
                      </c:pt>
                      <c:pt idx="87">
                        <c:v>106.42</c:v>
                      </c:pt>
                      <c:pt idx="88">
                        <c:v>108.93</c:v>
                      </c:pt>
                      <c:pt idx="89">
                        <c:v>108.38</c:v>
                      </c:pt>
                      <c:pt idx="90">
                        <c:v>89.5</c:v>
                      </c:pt>
                      <c:pt idx="91">
                        <c:v>87.62</c:v>
                      </c:pt>
                      <c:pt idx="92">
                        <c:v>101.59</c:v>
                      </c:pt>
                      <c:pt idx="93">
                        <c:v>105.69</c:v>
                      </c:pt>
                      <c:pt idx="94">
                        <c:v>109.08</c:v>
                      </c:pt>
                      <c:pt idx="95">
                        <c:v>107.14</c:v>
                      </c:pt>
                      <c:pt idx="96">
                        <c:v>88.98</c:v>
                      </c:pt>
                      <c:pt idx="97">
                        <c:v>86.51</c:v>
                      </c:pt>
                      <c:pt idx="98">
                        <c:v>101.9</c:v>
                      </c:pt>
                      <c:pt idx="99">
                        <c:v>107.4</c:v>
                      </c:pt>
                      <c:pt idx="100">
                        <c:v>110.1</c:v>
                      </c:pt>
                      <c:pt idx="101">
                        <c:v>109.52</c:v>
                      </c:pt>
                      <c:pt idx="102">
                        <c:v>90.8</c:v>
                      </c:pt>
                      <c:pt idx="103">
                        <c:v>88.94</c:v>
                      </c:pt>
                      <c:pt idx="104">
                        <c:v>102.78</c:v>
                      </c:pt>
                      <c:pt idx="105">
                        <c:v>106.6</c:v>
                      </c:pt>
                      <c:pt idx="106">
                        <c:v>109.56</c:v>
                      </c:pt>
                      <c:pt idx="107">
                        <c:v>107.86</c:v>
                      </c:pt>
                      <c:pt idx="108">
                        <c:v>89.88</c:v>
                      </c:pt>
                      <c:pt idx="109">
                        <c:v>87.39</c:v>
                      </c:pt>
                      <c:pt idx="110">
                        <c:v>103.42</c:v>
                      </c:pt>
                      <c:pt idx="111">
                        <c:v>108.98</c:v>
                      </c:pt>
                      <c:pt idx="112">
                        <c:v>111.82</c:v>
                      </c:pt>
                      <c:pt idx="113">
                        <c:v>110.96</c:v>
                      </c:pt>
                      <c:pt idx="114">
                        <c:v>91.9</c:v>
                      </c:pt>
                      <c:pt idx="115">
                        <c:v>89.95</c:v>
                      </c:pt>
                      <c:pt idx="116">
                        <c:v>102.1</c:v>
                      </c:pt>
                      <c:pt idx="117">
                        <c:v>106.68</c:v>
                      </c:pt>
                      <c:pt idx="118">
                        <c:v>110.9</c:v>
                      </c:pt>
                      <c:pt idx="119">
                        <c:v>109.11</c:v>
                      </c:pt>
                      <c:pt idx="120">
                        <c:v>90.85</c:v>
                      </c:pt>
                      <c:pt idx="121">
                        <c:v>88.61</c:v>
                      </c:pt>
                      <c:pt idx="122">
                        <c:v>104.23</c:v>
                      </c:pt>
                      <c:pt idx="123">
                        <c:v>110.43</c:v>
                      </c:pt>
                      <c:pt idx="124">
                        <c:v>113.17</c:v>
                      </c:pt>
                      <c:pt idx="125">
                        <c:v>112.16</c:v>
                      </c:pt>
                      <c:pt idx="126">
                        <c:v>93.25</c:v>
                      </c:pt>
                      <c:pt idx="127">
                        <c:v>91.33</c:v>
                      </c:pt>
                      <c:pt idx="128">
                        <c:v>103.27</c:v>
                      </c:pt>
                      <c:pt idx="129">
                        <c:v>108.49</c:v>
                      </c:pt>
                      <c:pt idx="130">
                        <c:v>112.29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8-9583-4BB5-A323-1F554C463221}"/>
                  </c:ext>
                </c:extLst>
              </c15:ser>
            </c15:filteredLineSeries>
            <c15:filteredLineSeries>
              <c15:ser>
                <c:idx val="9"/>
                <c:order val="9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Feuil1!$A$11</c15:sqref>
                        </c15:formulaRef>
                      </c:ext>
                    </c:extLst>
                    <c:strCache>
                      <c:ptCount val="1"/>
                      <c:pt idx="0">
                        <c:v>France</c:v>
                      </c:pt>
                    </c:strCache>
                  </c:strRef>
                </c:tx>
                <c:spPr>
                  <a:ln w="28575" cap="rnd">
                    <a:solidFill>
                      <a:schemeClr val="accent4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Feuil1!$B$11:$EB$11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86.61</c:v>
                      </c:pt>
                      <c:pt idx="1">
                        <c:v>85.16</c:v>
                      </c:pt>
                      <c:pt idx="2">
                        <c:v>92.55</c:v>
                      </c:pt>
                      <c:pt idx="3">
                        <c:v>94.17</c:v>
                      </c:pt>
                      <c:pt idx="4">
                        <c:v>94.44</c:v>
                      </c:pt>
                      <c:pt idx="5">
                        <c:v>94.98</c:v>
                      </c:pt>
                      <c:pt idx="6">
                        <c:v>85.35</c:v>
                      </c:pt>
                      <c:pt idx="7">
                        <c:v>88.41</c:v>
                      </c:pt>
                      <c:pt idx="8">
                        <c:v>94.02</c:v>
                      </c:pt>
                      <c:pt idx="9">
                        <c:v>95.11</c:v>
                      </c:pt>
                      <c:pt idx="10">
                        <c:v>95.08</c:v>
                      </c:pt>
                      <c:pt idx="11">
                        <c:v>95.52</c:v>
                      </c:pt>
                      <c:pt idx="12">
                        <c:v>87.23</c:v>
                      </c:pt>
                      <c:pt idx="13">
                        <c:v>86.71</c:v>
                      </c:pt>
                      <c:pt idx="14">
                        <c:v>93.62</c:v>
                      </c:pt>
                      <c:pt idx="15">
                        <c:v>94.96</c:v>
                      </c:pt>
                      <c:pt idx="16">
                        <c:v>95.47</c:v>
                      </c:pt>
                      <c:pt idx="17">
                        <c:v>94.91</c:v>
                      </c:pt>
                      <c:pt idx="18">
                        <c:v>85.06</c:v>
                      </c:pt>
                      <c:pt idx="19">
                        <c:v>92.08</c:v>
                      </c:pt>
                      <c:pt idx="20">
                        <c:v>96.12</c:v>
                      </c:pt>
                      <c:pt idx="21">
                        <c:v>96.37</c:v>
                      </c:pt>
                      <c:pt idx="22">
                        <c:v>96.48</c:v>
                      </c:pt>
                      <c:pt idx="23">
                        <c:v>96.76</c:v>
                      </c:pt>
                      <c:pt idx="24">
                        <c:v>85.4</c:v>
                      </c:pt>
                      <c:pt idx="25">
                        <c:v>89.83</c:v>
                      </c:pt>
                      <c:pt idx="26">
                        <c:v>95.64</c:v>
                      </c:pt>
                      <c:pt idx="27">
                        <c:v>96.88</c:v>
                      </c:pt>
                      <c:pt idx="28">
                        <c:v>97.07</c:v>
                      </c:pt>
                      <c:pt idx="29">
                        <c:v>97.24</c:v>
                      </c:pt>
                      <c:pt idx="30">
                        <c:v>86.79</c:v>
                      </c:pt>
                      <c:pt idx="31">
                        <c:v>91.69</c:v>
                      </c:pt>
                      <c:pt idx="32">
                        <c:v>97.1</c:v>
                      </c:pt>
                      <c:pt idx="33">
                        <c:v>97.85</c:v>
                      </c:pt>
                      <c:pt idx="34">
                        <c:v>97.65</c:v>
                      </c:pt>
                      <c:pt idx="35">
                        <c:v>98.21</c:v>
                      </c:pt>
                      <c:pt idx="36">
                        <c:v>90.09</c:v>
                      </c:pt>
                      <c:pt idx="37">
                        <c:v>88.07</c:v>
                      </c:pt>
                      <c:pt idx="38">
                        <c:v>96.67</c:v>
                      </c:pt>
                      <c:pt idx="39">
                        <c:v>98.03</c:v>
                      </c:pt>
                      <c:pt idx="40">
                        <c:v>99.12</c:v>
                      </c:pt>
                      <c:pt idx="41">
                        <c:v>97.81</c:v>
                      </c:pt>
                      <c:pt idx="42">
                        <c:v>85.36</c:v>
                      </c:pt>
                      <c:pt idx="43">
                        <c:v>92.61</c:v>
                      </c:pt>
                      <c:pt idx="44">
                        <c:v>97.59</c:v>
                      </c:pt>
                      <c:pt idx="45">
                        <c:v>99.47</c:v>
                      </c:pt>
                      <c:pt idx="46">
                        <c:v>99.23</c:v>
                      </c:pt>
                      <c:pt idx="47">
                        <c:v>100.35</c:v>
                      </c:pt>
                      <c:pt idx="48">
                        <c:v>90.23</c:v>
                      </c:pt>
                      <c:pt idx="49">
                        <c:v>89.7</c:v>
                      </c:pt>
                      <c:pt idx="50">
                        <c:v>97.82</c:v>
                      </c:pt>
                      <c:pt idx="51">
                        <c:v>99.57</c:v>
                      </c:pt>
                      <c:pt idx="52">
                        <c:v>100.1</c:v>
                      </c:pt>
                      <c:pt idx="53">
                        <c:v>100.49</c:v>
                      </c:pt>
                      <c:pt idx="54">
                        <c:v>87.94</c:v>
                      </c:pt>
                      <c:pt idx="55">
                        <c:v>92.92</c:v>
                      </c:pt>
                      <c:pt idx="56">
                        <c:v>99.75</c:v>
                      </c:pt>
                      <c:pt idx="57">
                        <c:v>101.11</c:v>
                      </c:pt>
                      <c:pt idx="58">
                        <c:v>100.71</c:v>
                      </c:pt>
                      <c:pt idx="59">
                        <c:v>101.87</c:v>
                      </c:pt>
                      <c:pt idx="60">
                        <c:v>90.55</c:v>
                      </c:pt>
                      <c:pt idx="61">
                        <c:v>90.03</c:v>
                      </c:pt>
                      <c:pt idx="62">
                        <c:v>100.48</c:v>
                      </c:pt>
                      <c:pt idx="63">
                        <c:v>102.01</c:v>
                      </c:pt>
                      <c:pt idx="64">
                        <c:v>102.9</c:v>
                      </c:pt>
                      <c:pt idx="65">
                        <c:v>102.73</c:v>
                      </c:pt>
                      <c:pt idx="66">
                        <c:v>89</c:v>
                      </c:pt>
                      <c:pt idx="67">
                        <c:v>95.08</c:v>
                      </c:pt>
                      <c:pt idx="68">
                        <c:v>101.93</c:v>
                      </c:pt>
                      <c:pt idx="69">
                        <c:v>102.91</c:v>
                      </c:pt>
                      <c:pt idx="70">
                        <c:v>103.26</c:v>
                      </c:pt>
                      <c:pt idx="71">
                        <c:v>103.93</c:v>
                      </c:pt>
                      <c:pt idx="72">
                        <c:v>88.03</c:v>
                      </c:pt>
                      <c:pt idx="73">
                        <c:v>93.94</c:v>
                      </c:pt>
                      <c:pt idx="74">
                        <c:v>102.15</c:v>
                      </c:pt>
                      <c:pt idx="75">
                        <c:v>103.24</c:v>
                      </c:pt>
                      <c:pt idx="76">
                        <c:v>103.55</c:v>
                      </c:pt>
                      <c:pt idx="77">
                        <c:v>102.15</c:v>
                      </c:pt>
                      <c:pt idx="78">
                        <c:v>89.21</c:v>
                      </c:pt>
                      <c:pt idx="79">
                        <c:v>96.71</c:v>
                      </c:pt>
                      <c:pt idx="80">
                        <c:v>103.5</c:v>
                      </c:pt>
                      <c:pt idx="81">
                        <c:v>104.14</c:v>
                      </c:pt>
                      <c:pt idx="82">
                        <c:v>104.52</c:v>
                      </c:pt>
                      <c:pt idx="83">
                        <c:v>104.88</c:v>
                      </c:pt>
                      <c:pt idx="84">
                        <c:v>89.53</c:v>
                      </c:pt>
                      <c:pt idx="85">
                        <c:v>94.08</c:v>
                      </c:pt>
                      <c:pt idx="86">
                        <c:v>102.34</c:v>
                      </c:pt>
                      <c:pt idx="87">
                        <c:v>102.96</c:v>
                      </c:pt>
                      <c:pt idx="88">
                        <c:v>104.03</c:v>
                      </c:pt>
                      <c:pt idx="89">
                        <c:v>102.03</c:v>
                      </c:pt>
                      <c:pt idx="90">
                        <c:v>89.91</c:v>
                      </c:pt>
                      <c:pt idx="91">
                        <c:v>97.63</c:v>
                      </c:pt>
                      <c:pt idx="92">
                        <c:v>104.27</c:v>
                      </c:pt>
                      <c:pt idx="93">
                        <c:v>104.34</c:v>
                      </c:pt>
                      <c:pt idx="94">
                        <c:v>104.03</c:v>
                      </c:pt>
                      <c:pt idx="95">
                        <c:v>104.86</c:v>
                      </c:pt>
                      <c:pt idx="96">
                        <c:v>88.62</c:v>
                      </c:pt>
                      <c:pt idx="97">
                        <c:v>93.26</c:v>
                      </c:pt>
                      <c:pt idx="98">
                        <c:v>101.42</c:v>
                      </c:pt>
                      <c:pt idx="99">
                        <c:v>103.09</c:v>
                      </c:pt>
                      <c:pt idx="100">
                        <c:v>104.65</c:v>
                      </c:pt>
                      <c:pt idx="101">
                        <c:v>101.39</c:v>
                      </c:pt>
                      <c:pt idx="102">
                        <c:v>87.44</c:v>
                      </c:pt>
                      <c:pt idx="103">
                        <c:v>92.67</c:v>
                      </c:pt>
                      <c:pt idx="104">
                        <c:v>102.93</c:v>
                      </c:pt>
                      <c:pt idx="105">
                        <c:v>104.14</c:v>
                      </c:pt>
                      <c:pt idx="106">
                        <c:v>104.02</c:v>
                      </c:pt>
                      <c:pt idx="107">
                        <c:v>104.55</c:v>
                      </c:pt>
                      <c:pt idx="108">
                        <c:v>90.75</c:v>
                      </c:pt>
                      <c:pt idx="109">
                        <c:v>88.39</c:v>
                      </c:pt>
                      <c:pt idx="110">
                        <c:v>99.71</c:v>
                      </c:pt>
                      <c:pt idx="111">
                        <c:v>102.65</c:v>
                      </c:pt>
                      <c:pt idx="112">
                        <c:v>104.27</c:v>
                      </c:pt>
                      <c:pt idx="113">
                        <c:v>104.07</c:v>
                      </c:pt>
                      <c:pt idx="114">
                        <c:v>90.06</c:v>
                      </c:pt>
                      <c:pt idx="115">
                        <c:v>92.02</c:v>
                      </c:pt>
                      <c:pt idx="116">
                        <c:v>101.69</c:v>
                      </c:pt>
                      <c:pt idx="117">
                        <c:v>103.3</c:v>
                      </c:pt>
                      <c:pt idx="118">
                        <c:v>103.84</c:v>
                      </c:pt>
                      <c:pt idx="119">
                        <c:v>104.46</c:v>
                      </c:pt>
                      <c:pt idx="120">
                        <c:v>93.14</c:v>
                      </c:pt>
                      <c:pt idx="121">
                        <c:v>91.1</c:v>
                      </c:pt>
                      <c:pt idx="122">
                        <c:v>100.34</c:v>
                      </c:pt>
                      <c:pt idx="123">
                        <c:v>102.75</c:v>
                      </c:pt>
                      <c:pt idx="124">
                        <c:v>104.28</c:v>
                      </c:pt>
                      <c:pt idx="125">
                        <c:v>104.05</c:v>
                      </c:pt>
                      <c:pt idx="126">
                        <c:v>91.35</c:v>
                      </c:pt>
                      <c:pt idx="127">
                        <c:v>93.31</c:v>
                      </c:pt>
                      <c:pt idx="128">
                        <c:v>102.73</c:v>
                      </c:pt>
                      <c:pt idx="129">
                        <c:v>104.4</c:v>
                      </c:pt>
                      <c:pt idx="130">
                        <c:v>104.01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9-9583-4BB5-A323-1F554C463221}"/>
                  </c:ext>
                </c:extLst>
              </c15:ser>
            </c15:filteredLineSeries>
            <c15:filteredLineSeries>
              <c15:ser>
                <c:idx val="10"/>
                <c:order val="10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Feuil1!$A$12</c15:sqref>
                        </c15:formulaRef>
                      </c:ext>
                    </c:extLst>
                    <c:strCache>
                      <c:ptCount val="1"/>
                      <c:pt idx="0">
                        <c:v>Croatia</c:v>
                      </c:pt>
                    </c:strCache>
                  </c:strRef>
                </c:tx>
                <c:spPr>
                  <a:ln w="28575" cap="rnd">
                    <a:solidFill>
                      <a:schemeClr val="accent5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Feuil1!$B$12:$EB$12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107.73</c:v>
                      </c:pt>
                      <c:pt idx="1">
                        <c:v>106.49</c:v>
                      </c:pt>
                      <c:pt idx="2">
                        <c:v>110.89</c:v>
                      </c:pt>
                      <c:pt idx="3">
                        <c:v>113.79</c:v>
                      </c:pt>
                      <c:pt idx="4">
                        <c:v>116.34</c:v>
                      </c:pt>
                      <c:pt idx="5">
                        <c:v>117.55</c:v>
                      </c:pt>
                      <c:pt idx="6">
                        <c:v>110.07</c:v>
                      </c:pt>
                      <c:pt idx="7">
                        <c:v>109.01</c:v>
                      </c:pt>
                      <c:pt idx="8">
                        <c:v>111.18</c:v>
                      </c:pt>
                      <c:pt idx="9">
                        <c:v>115.95</c:v>
                      </c:pt>
                      <c:pt idx="10">
                        <c:v>119.4</c:v>
                      </c:pt>
                      <c:pt idx="11">
                        <c:v>113.51</c:v>
                      </c:pt>
                      <c:pt idx="12">
                        <c:v>106.74</c:v>
                      </c:pt>
                      <c:pt idx="13">
                        <c:v>105.92</c:v>
                      </c:pt>
                      <c:pt idx="14">
                        <c:v>112.25</c:v>
                      </c:pt>
                      <c:pt idx="15">
                        <c:v>118.43</c:v>
                      </c:pt>
                      <c:pt idx="16">
                        <c:v>119.94</c:v>
                      </c:pt>
                      <c:pt idx="17">
                        <c:v>120.67</c:v>
                      </c:pt>
                      <c:pt idx="18">
                        <c:v>108.77</c:v>
                      </c:pt>
                      <c:pt idx="19">
                        <c:v>104.8</c:v>
                      </c:pt>
                      <c:pt idx="20">
                        <c:v>111.69</c:v>
                      </c:pt>
                      <c:pt idx="21">
                        <c:v>116.19</c:v>
                      </c:pt>
                      <c:pt idx="22">
                        <c:v>117.34</c:v>
                      </c:pt>
                      <c:pt idx="23">
                        <c:v>108.27</c:v>
                      </c:pt>
                      <c:pt idx="24">
                        <c:v>98.87</c:v>
                      </c:pt>
                      <c:pt idx="25">
                        <c:v>101.41</c:v>
                      </c:pt>
                      <c:pt idx="26">
                        <c:v>107.39</c:v>
                      </c:pt>
                      <c:pt idx="27">
                        <c:v>113.67</c:v>
                      </c:pt>
                      <c:pt idx="28">
                        <c:v>115.37</c:v>
                      </c:pt>
                      <c:pt idx="29">
                        <c:v>114.73</c:v>
                      </c:pt>
                      <c:pt idx="30">
                        <c:v>103.64</c:v>
                      </c:pt>
                      <c:pt idx="31">
                        <c:v>100.77</c:v>
                      </c:pt>
                      <c:pt idx="32">
                        <c:v>108.26</c:v>
                      </c:pt>
                      <c:pt idx="33">
                        <c:v>110.95</c:v>
                      </c:pt>
                      <c:pt idx="34">
                        <c:v>113.53</c:v>
                      </c:pt>
                      <c:pt idx="35">
                        <c:v>109.56</c:v>
                      </c:pt>
                      <c:pt idx="36">
                        <c:v>101.52</c:v>
                      </c:pt>
                      <c:pt idx="37">
                        <c:v>98.74</c:v>
                      </c:pt>
                      <c:pt idx="38">
                        <c:v>102.94</c:v>
                      </c:pt>
                      <c:pt idx="39">
                        <c:v>108.28</c:v>
                      </c:pt>
                      <c:pt idx="40">
                        <c:v>111.79</c:v>
                      </c:pt>
                      <c:pt idx="41">
                        <c:v>110.54</c:v>
                      </c:pt>
                      <c:pt idx="42">
                        <c:v>97.22</c:v>
                      </c:pt>
                      <c:pt idx="43">
                        <c:v>92.95</c:v>
                      </c:pt>
                      <c:pt idx="44">
                        <c:v>97.72</c:v>
                      </c:pt>
                      <c:pt idx="45">
                        <c:v>108.74</c:v>
                      </c:pt>
                      <c:pt idx="46">
                        <c:v>111.47</c:v>
                      </c:pt>
                      <c:pt idx="47">
                        <c:v>106.13</c:v>
                      </c:pt>
                      <c:pt idx="48">
                        <c:v>96.78</c:v>
                      </c:pt>
                      <c:pt idx="49">
                        <c:v>93.38</c:v>
                      </c:pt>
                      <c:pt idx="50">
                        <c:v>96.19</c:v>
                      </c:pt>
                      <c:pt idx="51">
                        <c:v>106.28</c:v>
                      </c:pt>
                      <c:pt idx="52">
                        <c:v>108.9</c:v>
                      </c:pt>
                      <c:pt idx="53">
                        <c:v>105.34</c:v>
                      </c:pt>
                      <c:pt idx="54">
                        <c:v>94.15</c:v>
                      </c:pt>
                      <c:pt idx="55">
                        <c:v>92.11</c:v>
                      </c:pt>
                      <c:pt idx="56">
                        <c:v>98.53</c:v>
                      </c:pt>
                      <c:pt idx="57">
                        <c:v>110.67</c:v>
                      </c:pt>
                      <c:pt idx="58">
                        <c:v>112.44</c:v>
                      </c:pt>
                      <c:pt idx="59">
                        <c:v>105.75</c:v>
                      </c:pt>
                      <c:pt idx="60">
                        <c:v>98.47</c:v>
                      </c:pt>
                      <c:pt idx="61">
                        <c:v>97.13</c:v>
                      </c:pt>
                      <c:pt idx="62">
                        <c:v>97.71</c:v>
                      </c:pt>
                      <c:pt idx="63">
                        <c:v>105.22</c:v>
                      </c:pt>
                      <c:pt idx="64">
                        <c:v>107.02</c:v>
                      </c:pt>
                      <c:pt idx="65">
                        <c:v>104.13</c:v>
                      </c:pt>
                      <c:pt idx="66">
                        <c:v>95.5</c:v>
                      </c:pt>
                      <c:pt idx="67">
                        <c:v>92.62</c:v>
                      </c:pt>
                      <c:pt idx="68">
                        <c:v>97.9</c:v>
                      </c:pt>
                      <c:pt idx="69">
                        <c:v>104.91</c:v>
                      </c:pt>
                      <c:pt idx="70">
                        <c:v>106.55</c:v>
                      </c:pt>
                      <c:pt idx="71">
                        <c:v>98.06</c:v>
                      </c:pt>
                      <c:pt idx="72">
                        <c:v>91.93</c:v>
                      </c:pt>
                      <c:pt idx="73">
                        <c:v>90.48</c:v>
                      </c:pt>
                      <c:pt idx="74">
                        <c:v>97.97</c:v>
                      </c:pt>
                      <c:pt idx="75">
                        <c:v>103.05</c:v>
                      </c:pt>
                      <c:pt idx="76">
                        <c:v>103.19</c:v>
                      </c:pt>
                      <c:pt idx="77">
                        <c:v>101.5</c:v>
                      </c:pt>
                      <c:pt idx="78">
                        <c:v>94.36</c:v>
                      </c:pt>
                      <c:pt idx="79">
                        <c:v>91.59</c:v>
                      </c:pt>
                      <c:pt idx="80">
                        <c:v>97.6</c:v>
                      </c:pt>
                      <c:pt idx="81">
                        <c:v>105.76</c:v>
                      </c:pt>
                      <c:pt idx="82">
                        <c:v>106.16</c:v>
                      </c:pt>
                      <c:pt idx="83">
                        <c:v>100.1</c:v>
                      </c:pt>
                      <c:pt idx="84">
                        <c:v>94.22</c:v>
                      </c:pt>
                      <c:pt idx="85">
                        <c:v>92.25</c:v>
                      </c:pt>
                      <c:pt idx="86">
                        <c:v>98.51</c:v>
                      </c:pt>
                      <c:pt idx="87">
                        <c:v>104.15</c:v>
                      </c:pt>
                      <c:pt idx="88">
                        <c:v>106.34</c:v>
                      </c:pt>
                      <c:pt idx="89">
                        <c:v>103.54</c:v>
                      </c:pt>
                      <c:pt idx="90">
                        <c:v>95.62</c:v>
                      </c:pt>
                      <c:pt idx="91">
                        <c:v>92.97</c:v>
                      </c:pt>
                      <c:pt idx="92">
                        <c:v>99.5</c:v>
                      </c:pt>
                      <c:pt idx="93">
                        <c:v>106.73</c:v>
                      </c:pt>
                      <c:pt idx="94">
                        <c:v>106.49</c:v>
                      </c:pt>
                      <c:pt idx="95">
                        <c:v>99.69</c:v>
                      </c:pt>
                      <c:pt idx="96">
                        <c:v>92.97</c:v>
                      </c:pt>
                      <c:pt idx="97">
                        <c:v>90.79</c:v>
                      </c:pt>
                      <c:pt idx="98">
                        <c:v>99.62</c:v>
                      </c:pt>
                      <c:pt idx="99">
                        <c:v>105.24</c:v>
                      </c:pt>
                      <c:pt idx="100">
                        <c:v>104.6</c:v>
                      </c:pt>
                      <c:pt idx="101">
                        <c:v>100.76</c:v>
                      </c:pt>
                      <c:pt idx="102">
                        <c:v>91.47</c:v>
                      </c:pt>
                      <c:pt idx="103">
                        <c:v>88.51</c:v>
                      </c:pt>
                      <c:pt idx="104">
                        <c:v>99.84</c:v>
                      </c:pt>
                      <c:pt idx="105">
                        <c:v>109.28</c:v>
                      </c:pt>
                      <c:pt idx="106">
                        <c:v>109.18</c:v>
                      </c:pt>
                      <c:pt idx="107">
                        <c:v>100.49</c:v>
                      </c:pt>
                      <c:pt idx="108">
                        <c:v>92.9</c:v>
                      </c:pt>
                      <c:pt idx="109">
                        <c:v>90.74</c:v>
                      </c:pt>
                      <c:pt idx="110">
                        <c:v>98.4</c:v>
                      </c:pt>
                      <c:pt idx="111">
                        <c:v>108.66</c:v>
                      </c:pt>
                      <c:pt idx="112">
                        <c:v>106.91</c:v>
                      </c:pt>
                      <c:pt idx="113">
                        <c:v>105.83</c:v>
                      </c:pt>
                      <c:pt idx="114">
                        <c:v>93.84</c:v>
                      </c:pt>
                      <c:pt idx="115">
                        <c:v>89.09</c:v>
                      </c:pt>
                      <c:pt idx="116">
                        <c:v>96.88</c:v>
                      </c:pt>
                      <c:pt idx="117">
                        <c:v>109.56</c:v>
                      </c:pt>
                      <c:pt idx="118">
                        <c:v>107.74</c:v>
                      </c:pt>
                      <c:pt idx="119">
                        <c:v>101.15</c:v>
                      </c:pt>
                      <c:pt idx="120">
                        <c:v>90.14</c:v>
                      </c:pt>
                      <c:pt idx="121">
                        <c:v>88.08</c:v>
                      </c:pt>
                      <c:pt idx="122">
                        <c:v>96.43</c:v>
                      </c:pt>
                      <c:pt idx="123">
                        <c:v>105.67</c:v>
                      </c:pt>
                      <c:pt idx="124">
                        <c:v>106.24</c:v>
                      </c:pt>
                      <c:pt idx="125">
                        <c:v>103.01</c:v>
                      </c:pt>
                      <c:pt idx="126">
                        <c:v>90.62</c:v>
                      </c:pt>
                      <c:pt idx="127">
                        <c:v>88.86</c:v>
                      </c:pt>
                      <c:pt idx="128">
                        <c:v>94.7</c:v>
                      </c:pt>
                      <c:pt idx="129">
                        <c:v>106.64</c:v>
                      </c:pt>
                      <c:pt idx="130">
                        <c:v>106.5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A-9583-4BB5-A323-1F554C463221}"/>
                  </c:ext>
                </c:extLst>
              </c15:ser>
            </c15:filteredLineSeries>
            <c15:filteredLineSeries>
              <c15:ser>
                <c:idx val="11"/>
                <c:order val="1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Feuil1!$A$13</c15:sqref>
                        </c15:formulaRef>
                      </c:ext>
                    </c:extLst>
                    <c:strCache>
                      <c:ptCount val="1"/>
                      <c:pt idx="0">
                        <c:v>Italy</c:v>
                      </c:pt>
                    </c:strCache>
                  </c:strRef>
                </c:tx>
                <c:spPr>
                  <a:ln w="28575" cap="rnd">
                    <a:solidFill>
                      <a:schemeClr val="accent6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Feuil1!$B$13:$EB$13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90.7</c:v>
                      </c:pt>
                      <c:pt idx="1">
                        <c:v>88.7</c:v>
                      </c:pt>
                      <c:pt idx="2">
                        <c:v>99</c:v>
                      </c:pt>
                      <c:pt idx="3">
                        <c:v>102.4</c:v>
                      </c:pt>
                      <c:pt idx="4">
                        <c:v>102.5</c:v>
                      </c:pt>
                      <c:pt idx="5">
                        <c:v>102.8</c:v>
                      </c:pt>
                      <c:pt idx="6">
                        <c:v>89.7</c:v>
                      </c:pt>
                      <c:pt idx="7">
                        <c:v>88.5</c:v>
                      </c:pt>
                      <c:pt idx="8">
                        <c:v>96.8</c:v>
                      </c:pt>
                      <c:pt idx="9">
                        <c:v>103.4</c:v>
                      </c:pt>
                      <c:pt idx="10">
                        <c:v>103.4</c:v>
                      </c:pt>
                      <c:pt idx="11">
                        <c:v>103.4</c:v>
                      </c:pt>
                      <c:pt idx="12">
                        <c:v>91.8</c:v>
                      </c:pt>
                      <c:pt idx="13">
                        <c:v>91.1</c:v>
                      </c:pt>
                      <c:pt idx="14">
                        <c:v>99.5</c:v>
                      </c:pt>
                      <c:pt idx="15">
                        <c:v>103.8</c:v>
                      </c:pt>
                      <c:pt idx="16">
                        <c:v>103.9</c:v>
                      </c:pt>
                      <c:pt idx="17">
                        <c:v>103.6</c:v>
                      </c:pt>
                      <c:pt idx="18">
                        <c:v>92</c:v>
                      </c:pt>
                      <c:pt idx="19">
                        <c:v>90.2</c:v>
                      </c:pt>
                      <c:pt idx="20">
                        <c:v>100.1</c:v>
                      </c:pt>
                      <c:pt idx="21">
                        <c:v>104.2</c:v>
                      </c:pt>
                      <c:pt idx="22">
                        <c:v>104.5</c:v>
                      </c:pt>
                      <c:pt idx="23">
                        <c:v>104.5</c:v>
                      </c:pt>
                      <c:pt idx="24">
                        <c:v>92.2</c:v>
                      </c:pt>
                      <c:pt idx="25">
                        <c:v>90.7</c:v>
                      </c:pt>
                      <c:pt idx="26">
                        <c:v>98.7</c:v>
                      </c:pt>
                      <c:pt idx="27">
                        <c:v>104.4</c:v>
                      </c:pt>
                      <c:pt idx="28">
                        <c:v>104.8</c:v>
                      </c:pt>
                      <c:pt idx="29">
                        <c:v>104.8</c:v>
                      </c:pt>
                      <c:pt idx="30">
                        <c:v>92.6</c:v>
                      </c:pt>
                      <c:pt idx="31">
                        <c:v>92</c:v>
                      </c:pt>
                      <c:pt idx="32">
                        <c:v>99.6</c:v>
                      </c:pt>
                      <c:pt idx="33">
                        <c:v>105.2</c:v>
                      </c:pt>
                      <c:pt idx="34">
                        <c:v>105.3</c:v>
                      </c:pt>
                      <c:pt idx="35">
                        <c:v>105.3</c:v>
                      </c:pt>
                      <c:pt idx="36">
                        <c:v>84.7</c:v>
                      </c:pt>
                      <c:pt idx="37">
                        <c:v>82.4</c:v>
                      </c:pt>
                      <c:pt idx="38">
                        <c:v>100.9</c:v>
                      </c:pt>
                      <c:pt idx="39">
                        <c:v>106</c:v>
                      </c:pt>
                      <c:pt idx="40">
                        <c:v>106.1</c:v>
                      </c:pt>
                      <c:pt idx="41">
                        <c:v>106.2</c:v>
                      </c:pt>
                      <c:pt idx="42">
                        <c:v>83.4</c:v>
                      </c:pt>
                      <c:pt idx="43">
                        <c:v>81.3</c:v>
                      </c:pt>
                      <c:pt idx="44">
                        <c:v>103</c:v>
                      </c:pt>
                      <c:pt idx="45">
                        <c:v>107.3</c:v>
                      </c:pt>
                      <c:pt idx="46">
                        <c:v>107.5</c:v>
                      </c:pt>
                      <c:pt idx="47">
                        <c:v>107.3</c:v>
                      </c:pt>
                      <c:pt idx="48">
                        <c:v>86.1</c:v>
                      </c:pt>
                      <c:pt idx="49">
                        <c:v>84</c:v>
                      </c:pt>
                      <c:pt idx="50">
                        <c:v>103.5</c:v>
                      </c:pt>
                      <c:pt idx="51">
                        <c:v>107.9</c:v>
                      </c:pt>
                      <c:pt idx="52">
                        <c:v>108.4</c:v>
                      </c:pt>
                      <c:pt idx="53">
                        <c:v>108.2</c:v>
                      </c:pt>
                      <c:pt idx="54">
                        <c:v>89.4</c:v>
                      </c:pt>
                      <c:pt idx="55">
                        <c:v>84.7</c:v>
                      </c:pt>
                      <c:pt idx="56">
                        <c:v>104.1</c:v>
                      </c:pt>
                      <c:pt idx="57">
                        <c:v>108.4</c:v>
                      </c:pt>
                      <c:pt idx="58">
                        <c:v>108.7</c:v>
                      </c:pt>
                      <c:pt idx="59">
                        <c:v>108.3</c:v>
                      </c:pt>
                      <c:pt idx="60">
                        <c:v>85</c:v>
                      </c:pt>
                      <c:pt idx="61">
                        <c:v>82.7</c:v>
                      </c:pt>
                      <c:pt idx="62">
                        <c:v>101.9</c:v>
                      </c:pt>
                      <c:pt idx="63">
                        <c:v>108.5</c:v>
                      </c:pt>
                      <c:pt idx="64">
                        <c:v>108.5</c:v>
                      </c:pt>
                      <c:pt idx="65">
                        <c:v>108.4</c:v>
                      </c:pt>
                      <c:pt idx="66">
                        <c:v>88.1</c:v>
                      </c:pt>
                      <c:pt idx="67">
                        <c:v>83.8</c:v>
                      </c:pt>
                      <c:pt idx="68">
                        <c:v>103.5</c:v>
                      </c:pt>
                      <c:pt idx="69">
                        <c:v>109.3</c:v>
                      </c:pt>
                      <c:pt idx="70">
                        <c:v>109.2</c:v>
                      </c:pt>
                      <c:pt idx="71">
                        <c:v>109.1</c:v>
                      </c:pt>
                      <c:pt idx="72">
                        <c:v>85</c:v>
                      </c:pt>
                      <c:pt idx="73">
                        <c:v>81.8</c:v>
                      </c:pt>
                      <c:pt idx="74">
                        <c:v>102.6</c:v>
                      </c:pt>
                      <c:pt idx="75">
                        <c:v>109.4</c:v>
                      </c:pt>
                      <c:pt idx="76">
                        <c:v>109.2</c:v>
                      </c:pt>
                      <c:pt idx="77">
                        <c:v>109</c:v>
                      </c:pt>
                      <c:pt idx="78">
                        <c:v>87.5</c:v>
                      </c:pt>
                      <c:pt idx="79">
                        <c:v>82.5</c:v>
                      </c:pt>
                      <c:pt idx="80">
                        <c:v>104.3</c:v>
                      </c:pt>
                      <c:pt idx="81">
                        <c:v>109.7</c:v>
                      </c:pt>
                      <c:pt idx="82">
                        <c:v>109.7</c:v>
                      </c:pt>
                      <c:pt idx="83">
                        <c:v>109.6</c:v>
                      </c:pt>
                      <c:pt idx="84">
                        <c:v>83.7</c:v>
                      </c:pt>
                      <c:pt idx="85">
                        <c:v>81.5</c:v>
                      </c:pt>
                      <c:pt idx="86">
                        <c:v>103</c:v>
                      </c:pt>
                      <c:pt idx="87">
                        <c:v>109.7</c:v>
                      </c:pt>
                      <c:pt idx="88">
                        <c:v>109.7</c:v>
                      </c:pt>
                      <c:pt idx="89">
                        <c:v>109.8</c:v>
                      </c:pt>
                      <c:pt idx="90">
                        <c:v>86.9</c:v>
                      </c:pt>
                      <c:pt idx="91">
                        <c:v>82.2</c:v>
                      </c:pt>
                      <c:pt idx="92">
                        <c:v>103.3</c:v>
                      </c:pt>
                      <c:pt idx="93">
                        <c:v>110.1</c:v>
                      </c:pt>
                      <c:pt idx="94">
                        <c:v>110</c:v>
                      </c:pt>
                      <c:pt idx="95">
                        <c:v>110</c:v>
                      </c:pt>
                      <c:pt idx="96">
                        <c:v>84.7</c:v>
                      </c:pt>
                      <c:pt idx="97">
                        <c:v>82.1</c:v>
                      </c:pt>
                      <c:pt idx="98">
                        <c:v>101.7</c:v>
                      </c:pt>
                      <c:pt idx="99">
                        <c:v>109.6</c:v>
                      </c:pt>
                      <c:pt idx="100">
                        <c:v>109.5</c:v>
                      </c:pt>
                      <c:pt idx="101">
                        <c:v>109.7</c:v>
                      </c:pt>
                      <c:pt idx="102">
                        <c:v>86.3</c:v>
                      </c:pt>
                      <c:pt idx="103">
                        <c:v>81.8</c:v>
                      </c:pt>
                      <c:pt idx="104">
                        <c:v>103.4</c:v>
                      </c:pt>
                      <c:pt idx="105">
                        <c:v>109.9</c:v>
                      </c:pt>
                      <c:pt idx="106">
                        <c:v>109.8</c:v>
                      </c:pt>
                      <c:pt idx="107">
                        <c:v>109.6</c:v>
                      </c:pt>
                      <c:pt idx="108">
                        <c:v>86.1</c:v>
                      </c:pt>
                      <c:pt idx="109">
                        <c:v>81.900000000000006</c:v>
                      </c:pt>
                      <c:pt idx="110">
                        <c:v>101</c:v>
                      </c:pt>
                      <c:pt idx="111">
                        <c:v>110</c:v>
                      </c:pt>
                      <c:pt idx="112">
                        <c:v>109.8</c:v>
                      </c:pt>
                      <c:pt idx="113">
                        <c:v>109.4</c:v>
                      </c:pt>
                      <c:pt idx="114">
                        <c:v>86.5</c:v>
                      </c:pt>
                      <c:pt idx="115">
                        <c:v>81.8</c:v>
                      </c:pt>
                      <c:pt idx="116">
                        <c:v>106</c:v>
                      </c:pt>
                      <c:pt idx="117">
                        <c:v>110.1</c:v>
                      </c:pt>
                      <c:pt idx="118">
                        <c:v>110</c:v>
                      </c:pt>
                      <c:pt idx="119">
                        <c:v>110</c:v>
                      </c:pt>
                      <c:pt idx="120">
                        <c:v>87.2</c:v>
                      </c:pt>
                      <c:pt idx="121">
                        <c:v>81.7</c:v>
                      </c:pt>
                      <c:pt idx="122">
                        <c:v>100.9</c:v>
                      </c:pt>
                      <c:pt idx="123">
                        <c:v>109.9</c:v>
                      </c:pt>
                      <c:pt idx="124">
                        <c:v>109.7</c:v>
                      </c:pt>
                      <c:pt idx="125">
                        <c:v>109.7</c:v>
                      </c:pt>
                      <c:pt idx="126">
                        <c:v>90</c:v>
                      </c:pt>
                      <c:pt idx="127">
                        <c:v>82.1</c:v>
                      </c:pt>
                      <c:pt idx="128">
                        <c:v>103.3</c:v>
                      </c:pt>
                      <c:pt idx="129">
                        <c:v>109.5</c:v>
                      </c:pt>
                      <c:pt idx="130">
                        <c:v>109.5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B-9583-4BB5-A323-1F554C463221}"/>
                  </c:ext>
                </c:extLst>
              </c15:ser>
            </c15:filteredLineSeries>
            <c15:filteredLineSeries>
              <c15:ser>
                <c:idx val="12"/>
                <c:order val="1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Feuil1!$A$14</c15:sqref>
                        </c15:formulaRef>
                      </c:ext>
                    </c:extLst>
                    <c:strCache>
                      <c:ptCount val="1"/>
                      <c:pt idx="0">
                        <c:v>Cyprus</c:v>
                      </c:pt>
                    </c:strCache>
                  </c:strRef>
                </c:tx>
                <c:spPr>
                  <a:ln w="28575" cap="rnd">
                    <a:solidFill>
                      <a:schemeClr val="accent1">
                        <a:lumMod val="80000"/>
                        <a:lumOff val="2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Feuil1!$B$14:$EB$14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91.08</c:v>
                      </c:pt>
                      <c:pt idx="1">
                        <c:v>91.09</c:v>
                      </c:pt>
                      <c:pt idx="2">
                        <c:v>99.93</c:v>
                      </c:pt>
                      <c:pt idx="3">
                        <c:v>108.54</c:v>
                      </c:pt>
                      <c:pt idx="4">
                        <c:v>111.33</c:v>
                      </c:pt>
                      <c:pt idx="5">
                        <c:v>111.95</c:v>
                      </c:pt>
                      <c:pt idx="6">
                        <c:v>92.11</c:v>
                      </c:pt>
                      <c:pt idx="7">
                        <c:v>92.05</c:v>
                      </c:pt>
                      <c:pt idx="8">
                        <c:v>94.64</c:v>
                      </c:pt>
                      <c:pt idx="9">
                        <c:v>111.11</c:v>
                      </c:pt>
                      <c:pt idx="10">
                        <c:v>115.57</c:v>
                      </c:pt>
                      <c:pt idx="11">
                        <c:v>115.66</c:v>
                      </c:pt>
                      <c:pt idx="12">
                        <c:v>84.91</c:v>
                      </c:pt>
                      <c:pt idx="13">
                        <c:v>84.91</c:v>
                      </c:pt>
                      <c:pt idx="14">
                        <c:v>91.14</c:v>
                      </c:pt>
                      <c:pt idx="15">
                        <c:v>108.96</c:v>
                      </c:pt>
                      <c:pt idx="16">
                        <c:v>110.48</c:v>
                      </c:pt>
                      <c:pt idx="17">
                        <c:v>110.48</c:v>
                      </c:pt>
                      <c:pt idx="18">
                        <c:v>86.66</c:v>
                      </c:pt>
                      <c:pt idx="19">
                        <c:v>86.29</c:v>
                      </c:pt>
                      <c:pt idx="20">
                        <c:v>91.45</c:v>
                      </c:pt>
                      <c:pt idx="21">
                        <c:v>107.45</c:v>
                      </c:pt>
                      <c:pt idx="22">
                        <c:v>113.88</c:v>
                      </c:pt>
                      <c:pt idx="23">
                        <c:v>114.69</c:v>
                      </c:pt>
                      <c:pt idx="24">
                        <c:v>85.08</c:v>
                      </c:pt>
                      <c:pt idx="25">
                        <c:v>84.96</c:v>
                      </c:pt>
                      <c:pt idx="26">
                        <c:v>93.4</c:v>
                      </c:pt>
                      <c:pt idx="27">
                        <c:v>105.23</c:v>
                      </c:pt>
                      <c:pt idx="28">
                        <c:v>105.32</c:v>
                      </c:pt>
                      <c:pt idx="29">
                        <c:v>105.93</c:v>
                      </c:pt>
                      <c:pt idx="30">
                        <c:v>84.62</c:v>
                      </c:pt>
                      <c:pt idx="31">
                        <c:v>85.32</c:v>
                      </c:pt>
                      <c:pt idx="32">
                        <c:v>92.12</c:v>
                      </c:pt>
                      <c:pt idx="33">
                        <c:v>104.87</c:v>
                      </c:pt>
                      <c:pt idx="34">
                        <c:v>113.8</c:v>
                      </c:pt>
                      <c:pt idx="35">
                        <c:v>113.39</c:v>
                      </c:pt>
                      <c:pt idx="36">
                        <c:v>86.45</c:v>
                      </c:pt>
                      <c:pt idx="37">
                        <c:v>86.45</c:v>
                      </c:pt>
                      <c:pt idx="38">
                        <c:v>89.09</c:v>
                      </c:pt>
                      <c:pt idx="39">
                        <c:v>103.2</c:v>
                      </c:pt>
                      <c:pt idx="40">
                        <c:v>112.69</c:v>
                      </c:pt>
                      <c:pt idx="41">
                        <c:v>114.56</c:v>
                      </c:pt>
                      <c:pt idx="42">
                        <c:v>91.24</c:v>
                      </c:pt>
                      <c:pt idx="43">
                        <c:v>91.24</c:v>
                      </c:pt>
                      <c:pt idx="44">
                        <c:v>98.6</c:v>
                      </c:pt>
                      <c:pt idx="45">
                        <c:v>113.46</c:v>
                      </c:pt>
                      <c:pt idx="46">
                        <c:v>114.89</c:v>
                      </c:pt>
                      <c:pt idx="47">
                        <c:v>115.05</c:v>
                      </c:pt>
                      <c:pt idx="48">
                        <c:v>87.57</c:v>
                      </c:pt>
                      <c:pt idx="49">
                        <c:v>87.54</c:v>
                      </c:pt>
                      <c:pt idx="50">
                        <c:v>91.86</c:v>
                      </c:pt>
                      <c:pt idx="51">
                        <c:v>107.82</c:v>
                      </c:pt>
                      <c:pt idx="52">
                        <c:v>112.56</c:v>
                      </c:pt>
                      <c:pt idx="53">
                        <c:v>112.56</c:v>
                      </c:pt>
                      <c:pt idx="54">
                        <c:v>86.89</c:v>
                      </c:pt>
                      <c:pt idx="55">
                        <c:v>87.19</c:v>
                      </c:pt>
                      <c:pt idx="56">
                        <c:v>88.7</c:v>
                      </c:pt>
                      <c:pt idx="57">
                        <c:v>104.06</c:v>
                      </c:pt>
                      <c:pt idx="58">
                        <c:v>109.15</c:v>
                      </c:pt>
                      <c:pt idx="59">
                        <c:v>109.3</c:v>
                      </c:pt>
                      <c:pt idx="60">
                        <c:v>85.22</c:v>
                      </c:pt>
                      <c:pt idx="61">
                        <c:v>85.14</c:v>
                      </c:pt>
                      <c:pt idx="62">
                        <c:v>87.94</c:v>
                      </c:pt>
                      <c:pt idx="63">
                        <c:v>97.48</c:v>
                      </c:pt>
                      <c:pt idx="64">
                        <c:v>108.83</c:v>
                      </c:pt>
                      <c:pt idx="65">
                        <c:v>107.45</c:v>
                      </c:pt>
                      <c:pt idx="66">
                        <c:v>83.11</c:v>
                      </c:pt>
                      <c:pt idx="67">
                        <c:v>82.96</c:v>
                      </c:pt>
                      <c:pt idx="68">
                        <c:v>92.62</c:v>
                      </c:pt>
                      <c:pt idx="69">
                        <c:v>100.73</c:v>
                      </c:pt>
                      <c:pt idx="70">
                        <c:v>107.13</c:v>
                      </c:pt>
                      <c:pt idx="71">
                        <c:v>104.93</c:v>
                      </c:pt>
                      <c:pt idx="72">
                        <c:v>85.23</c:v>
                      </c:pt>
                      <c:pt idx="73">
                        <c:v>85.63</c:v>
                      </c:pt>
                      <c:pt idx="74">
                        <c:v>96.57</c:v>
                      </c:pt>
                      <c:pt idx="75">
                        <c:v>107.67</c:v>
                      </c:pt>
                      <c:pt idx="76">
                        <c:v>109.92</c:v>
                      </c:pt>
                      <c:pt idx="77">
                        <c:v>110.23</c:v>
                      </c:pt>
                      <c:pt idx="78">
                        <c:v>89.96</c:v>
                      </c:pt>
                      <c:pt idx="79">
                        <c:v>90.63</c:v>
                      </c:pt>
                      <c:pt idx="80">
                        <c:v>95.94</c:v>
                      </c:pt>
                      <c:pt idx="81">
                        <c:v>107.47</c:v>
                      </c:pt>
                      <c:pt idx="82">
                        <c:v>111.81</c:v>
                      </c:pt>
                      <c:pt idx="83">
                        <c:v>109.57</c:v>
                      </c:pt>
                      <c:pt idx="84">
                        <c:v>89.21</c:v>
                      </c:pt>
                      <c:pt idx="85">
                        <c:v>88.49</c:v>
                      </c:pt>
                      <c:pt idx="86">
                        <c:v>97.49</c:v>
                      </c:pt>
                      <c:pt idx="87">
                        <c:v>109.25</c:v>
                      </c:pt>
                      <c:pt idx="88">
                        <c:v>110.47</c:v>
                      </c:pt>
                      <c:pt idx="89">
                        <c:v>109.2</c:v>
                      </c:pt>
                      <c:pt idx="90">
                        <c:v>86.64</c:v>
                      </c:pt>
                      <c:pt idx="91">
                        <c:v>86.76</c:v>
                      </c:pt>
                      <c:pt idx="92">
                        <c:v>94.4</c:v>
                      </c:pt>
                      <c:pt idx="93">
                        <c:v>107.35</c:v>
                      </c:pt>
                      <c:pt idx="94">
                        <c:v>110.48</c:v>
                      </c:pt>
                      <c:pt idx="95">
                        <c:v>110.27</c:v>
                      </c:pt>
                      <c:pt idx="96">
                        <c:v>87.41</c:v>
                      </c:pt>
                      <c:pt idx="97">
                        <c:v>86.85</c:v>
                      </c:pt>
                      <c:pt idx="98">
                        <c:v>100.18</c:v>
                      </c:pt>
                      <c:pt idx="99">
                        <c:v>108.03</c:v>
                      </c:pt>
                      <c:pt idx="100">
                        <c:v>109.38</c:v>
                      </c:pt>
                      <c:pt idx="101">
                        <c:v>108.44</c:v>
                      </c:pt>
                      <c:pt idx="102">
                        <c:v>87.42</c:v>
                      </c:pt>
                      <c:pt idx="103">
                        <c:v>88.52</c:v>
                      </c:pt>
                      <c:pt idx="104">
                        <c:v>99.73</c:v>
                      </c:pt>
                      <c:pt idx="105">
                        <c:v>107.81</c:v>
                      </c:pt>
                      <c:pt idx="106">
                        <c:v>108.47</c:v>
                      </c:pt>
                      <c:pt idx="107">
                        <c:v>106.14</c:v>
                      </c:pt>
                      <c:pt idx="108">
                        <c:v>88.72</c:v>
                      </c:pt>
                      <c:pt idx="109">
                        <c:v>90.45</c:v>
                      </c:pt>
                      <c:pt idx="110">
                        <c:v>104.33</c:v>
                      </c:pt>
                      <c:pt idx="111">
                        <c:v>107.44</c:v>
                      </c:pt>
                      <c:pt idx="112">
                        <c:v>107.53</c:v>
                      </c:pt>
                      <c:pt idx="113">
                        <c:v>107.72</c:v>
                      </c:pt>
                      <c:pt idx="114">
                        <c:v>86.41</c:v>
                      </c:pt>
                      <c:pt idx="115">
                        <c:v>86.71</c:v>
                      </c:pt>
                      <c:pt idx="116">
                        <c:v>97.42</c:v>
                      </c:pt>
                      <c:pt idx="117">
                        <c:v>107.56</c:v>
                      </c:pt>
                      <c:pt idx="118">
                        <c:v>108.92</c:v>
                      </c:pt>
                      <c:pt idx="119">
                        <c:v>108.74</c:v>
                      </c:pt>
                      <c:pt idx="120">
                        <c:v>82.74</c:v>
                      </c:pt>
                      <c:pt idx="121">
                        <c:v>84.01</c:v>
                      </c:pt>
                      <c:pt idx="122">
                        <c:v>96.81</c:v>
                      </c:pt>
                      <c:pt idx="123">
                        <c:v>107.73</c:v>
                      </c:pt>
                      <c:pt idx="124">
                        <c:v>107.75</c:v>
                      </c:pt>
                      <c:pt idx="125">
                        <c:v>108.05</c:v>
                      </c:pt>
                      <c:pt idx="126">
                        <c:v>86.97</c:v>
                      </c:pt>
                      <c:pt idx="127">
                        <c:v>87.42</c:v>
                      </c:pt>
                      <c:pt idx="128">
                        <c:v>97.07</c:v>
                      </c:pt>
                      <c:pt idx="129">
                        <c:v>106.12</c:v>
                      </c:pt>
                      <c:pt idx="130">
                        <c:v>105.82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C-9583-4BB5-A323-1F554C463221}"/>
                  </c:ext>
                </c:extLst>
              </c15:ser>
            </c15:filteredLineSeries>
            <c15:filteredLineSeries>
              <c15:ser>
                <c:idx val="13"/>
                <c:order val="1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Feuil1!$A$15</c15:sqref>
                        </c15:formulaRef>
                      </c:ext>
                    </c:extLst>
                    <c:strCache>
                      <c:ptCount val="1"/>
                      <c:pt idx="0">
                        <c:v>Latvia</c:v>
                      </c:pt>
                    </c:strCache>
                  </c:strRef>
                </c:tx>
                <c:spPr>
                  <a:ln w="28575" cap="rnd">
                    <a:solidFill>
                      <a:schemeClr val="accent2">
                        <a:lumMod val="80000"/>
                        <a:lumOff val="2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Feuil1!$B$15:$EB$15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99.04</c:v>
                      </c:pt>
                      <c:pt idx="1">
                        <c:v>99.64</c:v>
                      </c:pt>
                      <c:pt idx="2">
                        <c:v>107.14</c:v>
                      </c:pt>
                      <c:pt idx="3">
                        <c:v>109.19</c:v>
                      </c:pt>
                      <c:pt idx="4">
                        <c:v>109.36</c:v>
                      </c:pt>
                      <c:pt idx="5">
                        <c:v>103.58</c:v>
                      </c:pt>
                      <c:pt idx="6">
                        <c:v>95.53</c:v>
                      </c:pt>
                      <c:pt idx="7">
                        <c:v>95.49</c:v>
                      </c:pt>
                      <c:pt idx="8">
                        <c:v>111.98</c:v>
                      </c:pt>
                      <c:pt idx="9">
                        <c:v>113.56</c:v>
                      </c:pt>
                      <c:pt idx="10">
                        <c:v>110.87</c:v>
                      </c:pt>
                      <c:pt idx="11">
                        <c:v>105.67</c:v>
                      </c:pt>
                      <c:pt idx="12">
                        <c:v>99.01</c:v>
                      </c:pt>
                      <c:pt idx="13">
                        <c:v>96.69</c:v>
                      </c:pt>
                      <c:pt idx="14">
                        <c:v>103.66</c:v>
                      </c:pt>
                      <c:pt idx="15">
                        <c:v>105.75</c:v>
                      </c:pt>
                      <c:pt idx="16">
                        <c:v>104.54</c:v>
                      </c:pt>
                      <c:pt idx="17">
                        <c:v>100.13</c:v>
                      </c:pt>
                      <c:pt idx="18">
                        <c:v>93.58</c:v>
                      </c:pt>
                      <c:pt idx="19">
                        <c:v>91.95</c:v>
                      </c:pt>
                      <c:pt idx="20">
                        <c:v>99.19</c:v>
                      </c:pt>
                      <c:pt idx="21">
                        <c:v>101.98</c:v>
                      </c:pt>
                      <c:pt idx="22">
                        <c:v>102.12</c:v>
                      </c:pt>
                      <c:pt idx="23">
                        <c:v>96.07</c:v>
                      </c:pt>
                      <c:pt idx="24">
                        <c:v>93.28</c:v>
                      </c:pt>
                      <c:pt idx="25">
                        <c:v>90.96</c:v>
                      </c:pt>
                      <c:pt idx="26">
                        <c:v>95.05</c:v>
                      </c:pt>
                      <c:pt idx="27">
                        <c:v>97.03</c:v>
                      </c:pt>
                      <c:pt idx="28">
                        <c:v>96.44</c:v>
                      </c:pt>
                      <c:pt idx="29">
                        <c:v>95.34</c:v>
                      </c:pt>
                      <c:pt idx="30">
                        <c:v>90.97</c:v>
                      </c:pt>
                      <c:pt idx="31">
                        <c:v>89.57</c:v>
                      </c:pt>
                      <c:pt idx="32">
                        <c:v>96.28</c:v>
                      </c:pt>
                      <c:pt idx="33">
                        <c:v>100.88</c:v>
                      </c:pt>
                      <c:pt idx="34">
                        <c:v>99.65</c:v>
                      </c:pt>
                      <c:pt idx="35">
                        <c:v>97.29</c:v>
                      </c:pt>
                      <c:pt idx="36">
                        <c:v>93.62</c:v>
                      </c:pt>
                      <c:pt idx="37">
                        <c:v>88.51</c:v>
                      </c:pt>
                      <c:pt idx="38">
                        <c:v>99.15</c:v>
                      </c:pt>
                      <c:pt idx="39">
                        <c:v>110.45</c:v>
                      </c:pt>
                      <c:pt idx="40">
                        <c:v>113.6</c:v>
                      </c:pt>
                      <c:pt idx="41">
                        <c:v>109.78</c:v>
                      </c:pt>
                      <c:pt idx="42">
                        <c:v>100.82</c:v>
                      </c:pt>
                      <c:pt idx="43">
                        <c:v>96.85</c:v>
                      </c:pt>
                      <c:pt idx="44">
                        <c:v>106.4</c:v>
                      </c:pt>
                      <c:pt idx="45">
                        <c:v>108.67</c:v>
                      </c:pt>
                      <c:pt idx="46">
                        <c:v>105.18</c:v>
                      </c:pt>
                      <c:pt idx="47">
                        <c:v>101.65</c:v>
                      </c:pt>
                      <c:pt idx="48">
                        <c:v>96.45</c:v>
                      </c:pt>
                      <c:pt idx="49">
                        <c:v>92.99</c:v>
                      </c:pt>
                      <c:pt idx="50">
                        <c:v>97.16</c:v>
                      </c:pt>
                      <c:pt idx="51">
                        <c:v>107.14</c:v>
                      </c:pt>
                      <c:pt idx="52">
                        <c:v>107.45</c:v>
                      </c:pt>
                      <c:pt idx="53">
                        <c:v>105.24</c:v>
                      </c:pt>
                      <c:pt idx="54">
                        <c:v>98.8</c:v>
                      </c:pt>
                      <c:pt idx="55">
                        <c:v>91.76</c:v>
                      </c:pt>
                      <c:pt idx="56">
                        <c:v>100.36</c:v>
                      </c:pt>
                      <c:pt idx="57">
                        <c:v>104.11</c:v>
                      </c:pt>
                      <c:pt idx="58">
                        <c:v>103.28</c:v>
                      </c:pt>
                      <c:pt idx="59">
                        <c:v>97.92</c:v>
                      </c:pt>
                      <c:pt idx="60">
                        <c:v>93.01</c:v>
                      </c:pt>
                      <c:pt idx="61">
                        <c:v>91.36</c:v>
                      </c:pt>
                      <c:pt idx="62">
                        <c:v>99.5</c:v>
                      </c:pt>
                      <c:pt idx="63">
                        <c:v>106.09</c:v>
                      </c:pt>
                      <c:pt idx="64">
                        <c:v>104.96</c:v>
                      </c:pt>
                      <c:pt idx="65">
                        <c:v>99.86</c:v>
                      </c:pt>
                      <c:pt idx="66">
                        <c:v>91.76</c:v>
                      </c:pt>
                      <c:pt idx="67">
                        <c:v>88.89</c:v>
                      </c:pt>
                      <c:pt idx="68">
                        <c:v>99.38</c:v>
                      </c:pt>
                      <c:pt idx="69">
                        <c:v>105.33</c:v>
                      </c:pt>
                      <c:pt idx="70">
                        <c:v>103.23</c:v>
                      </c:pt>
                      <c:pt idx="71">
                        <c:v>98.22</c:v>
                      </c:pt>
                      <c:pt idx="72">
                        <c:v>90.25</c:v>
                      </c:pt>
                      <c:pt idx="73">
                        <c:v>88.58</c:v>
                      </c:pt>
                      <c:pt idx="74">
                        <c:v>98.68</c:v>
                      </c:pt>
                      <c:pt idx="75">
                        <c:v>110.66</c:v>
                      </c:pt>
                      <c:pt idx="76">
                        <c:v>113.32</c:v>
                      </c:pt>
                      <c:pt idx="77">
                        <c:v>106.17</c:v>
                      </c:pt>
                      <c:pt idx="78">
                        <c:v>99.39</c:v>
                      </c:pt>
                      <c:pt idx="79">
                        <c:v>94.69</c:v>
                      </c:pt>
                      <c:pt idx="80">
                        <c:v>106.68</c:v>
                      </c:pt>
                      <c:pt idx="81">
                        <c:v>102.16</c:v>
                      </c:pt>
                      <c:pt idx="82">
                        <c:v>100.48</c:v>
                      </c:pt>
                      <c:pt idx="83">
                        <c:v>93.63</c:v>
                      </c:pt>
                      <c:pt idx="84">
                        <c:v>89.73</c:v>
                      </c:pt>
                      <c:pt idx="85">
                        <c:v>85.6</c:v>
                      </c:pt>
                      <c:pt idx="86">
                        <c:v>96.43</c:v>
                      </c:pt>
                      <c:pt idx="87">
                        <c:v>110.95</c:v>
                      </c:pt>
                      <c:pt idx="88">
                        <c:v>111.06</c:v>
                      </c:pt>
                      <c:pt idx="89">
                        <c:v>108.03</c:v>
                      </c:pt>
                      <c:pt idx="90">
                        <c:v>96.22</c:v>
                      </c:pt>
                      <c:pt idx="91">
                        <c:v>97.49</c:v>
                      </c:pt>
                      <c:pt idx="92">
                        <c:v>106.19</c:v>
                      </c:pt>
                      <c:pt idx="93">
                        <c:v>102.64</c:v>
                      </c:pt>
                      <c:pt idx="94">
                        <c:v>100.53</c:v>
                      </c:pt>
                      <c:pt idx="95">
                        <c:v>95.1</c:v>
                      </c:pt>
                      <c:pt idx="96">
                        <c:v>91.31</c:v>
                      </c:pt>
                      <c:pt idx="97">
                        <c:v>87.8</c:v>
                      </c:pt>
                      <c:pt idx="98">
                        <c:v>96.92</c:v>
                      </c:pt>
                      <c:pt idx="99">
                        <c:v>113.43</c:v>
                      </c:pt>
                      <c:pt idx="100">
                        <c:v>115.75</c:v>
                      </c:pt>
                      <c:pt idx="101">
                        <c:v>111.77</c:v>
                      </c:pt>
                      <c:pt idx="102">
                        <c:v>98.69</c:v>
                      </c:pt>
                      <c:pt idx="103">
                        <c:v>93.4</c:v>
                      </c:pt>
                      <c:pt idx="104">
                        <c:v>101.58</c:v>
                      </c:pt>
                      <c:pt idx="105">
                        <c:v>102.46</c:v>
                      </c:pt>
                      <c:pt idx="106">
                        <c:v>100.78</c:v>
                      </c:pt>
                      <c:pt idx="107">
                        <c:v>94.45</c:v>
                      </c:pt>
                      <c:pt idx="108">
                        <c:v>88.49</c:v>
                      </c:pt>
                      <c:pt idx="109">
                        <c:v>86.87</c:v>
                      </c:pt>
                      <c:pt idx="110">
                        <c:v>97.75</c:v>
                      </c:pt>
                      <c:pt idx="111">
                        <c:v>110.06</c:v>
                      </c:pt>
                      <c:pt idx="112">
                        <c:v>103.33</c:v>
                      </c:pt>
                      <c:pt idx="113">
                        <c:v>99.5</c:v>
                      </c:pt>
                      <c:pt idx="114">
                        <c:v>90.32</c:v>
                      </c:pt>
                      <c:pt idx="115">
                        <c:v>89.6</c:v>
                      </c:pt>
                      <c:pt idx="116">
                        <c:v>96.83</c:v>
                      </c:pt>
                      <c:pt idx="117">
                        <c:v>101.5</c:v>
                      </c:pt>
                      <c:pt idx="118">
                        <c:v>99.22</c:v>
                      </c:pt>
                      <c:pt idx="119">
                        <c:v>92.43</c:v>
                      </c:pt>
                      <c:pt idx="120">
                        <c:v>85.33</c:v>
                      </c:pt>
                      <c:pt idx="121">
                        <c:v>84.81</c:v>
                      </c:pt>
                      <c:pt idx="122">
                        <c:v>97.55</c:v>
                      </c:pt>
                      <c:pt idx="123">
                        <c:v>114.29</c:v>
                      </c:pt>
                      <c:pt idx="124">
                        <c:v>112.28</c:v>
                      </c:pt>
                      <c:pt idx="125">
                        <c:v>103.83</c:v>
                      </c:pt>
                      <c:pt idx="126">
                        <c:v>92.02</c:v>
                      </c:pt>
                      <c:pt idx="127">
                        <c:v>89.9</c:v>
                      </c:pt>
                      <c:pt idx="128">
                        <c:v>104.14</c:v>
                      </c:pt>
                      <c:pt idx="129">
                        <c:v>100.5</c:v>
                      </c:pt>
                      <c:pt idx="130">
                        <c:v>97.22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D-9583-4BB5-A323-1F554C463221}"/>
                  </c:ext>
                </c:extLst>
              </c15:ser>
            </c15:filteredLineSeries>
            <c15:filteredLineSeries>
              <c15:ser>
                <c:idx val="14"/>
                <c:order val="1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Feuil1!$A$16</c15:sqref>
                        </c15:formulaRef>
                      </c:ext>
                    </c:extLst>
                    <c:strCache>
                      <c:ptCount val="1"/>
                      <c:pt idx="0">
                        <c:v>Lithuania</c:v>
                      </c:pt>
                    </c:strCache>
                  </c:strRef>
                </c:tx>
                <c:spPr>
                  <a:ln w="28575" cap="rnd">
                    <a:solidFill>
                      <a:schemeClr val="accent3">
                        <a:lumMod val="80000"/>
                        <a:lumOff val="2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Feuil1!$B$16:$EB$16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118.5</c:v>
                      </c:pt>
                      <c:pt idx="1">
                        <c:v>115.16</c:v>
                      </c:pt>
                      <c:pt idx="2">
                        <c:v>116.8</c:v>
                      </c:pt>
                      <c:pt idx="3">
                        <c:v>121.42</c:v>
                      </c:pt>
                      <c:pt idx="4">
                        <c:v>121.43</c:v>
                      </c:pt>
                      <c:pt idx="5">
                        <c:v>120.04</c:v>
                      </c:pt>
                      <c:pt idx="6">
                        <c:v>114.21</c:v>
                      </c:pt>
                      <c:pt idx="7">
                        <c:v>114.18</c:v>
                      </c:pt>
                      <c:pt idx="8">
                        <c:v>120.03</c:v>
                      </c:pt>
                      <c:pt idx="9">
                        <c:v>124.3</c:v>
                      </c:pt>
                      <c:pt idx="10">
                        <c:v>122.01</c:v>
                      </c:pt>
                      <c:pt idx="11">
                        <c:v>116.85</c:v>
                      </c:pt>
                      <c:pt idx="12">
                        <c:v>110.2</c:v>
                      </c:pt>
                      <c:pt idx="13">
                        <c:v>107.21</c:v>
                      </c:pt>
                      <c:pt idx="14">
                        <c:v>108.47</c:v>
                      </c:pt>
                      <c:pt idx="15">
                        <c:v>109.18</c:v>
                      </c:pt>
                      <c:pt idx="16">
                        <c:v>106.81</c:v>
                      </c:pt>
                      <c:pt idx="17">
                        <c:v>103.11</c:v>
                      </c:pt>
                      <c:pt idx="18">
                        <c:v>99.15</c:v>
                      </c:pt>
                      <c:pt idx="19">
                        <c:v>97.82</c:v>
                      </c:pt>
                      <c:pt idx="20">
                        <c:v>103.14</c:v>
                      </c:pt>
                      <c:pt idx="21">
                        <c:v>106.98</c:v>
                      </c:pt>
                      <c:pt idx="22">
                        <c:v>108.41</c:v>
                      </c:pt>
                      <c:pt idx="23">
                        <c:v>105.13</c:v>
                      </c:pt>
                      <c:pt idx="24">
                        <c:v>101.56</c:v>
                      </c:pt>
                      <c:pt idx="25">
                        <c:v>98.6</c:v>
                      </c:pt>
                      <c:pt idx="26">
                        <c:v>99.43</c:v>
                      </c:pt>
                      <c:pt idx="27">
                        <c:v>101.61</c:v>
                      </c:pt>
                      <c:pt idx="28">
                        <c:v>102.77</c:v>
                      </c:pt>
                      <c:pt idx="29">
                        <c:v>101.35</c:v>
                      </c:pt>
                      <c:pt idx="30">
                        <c:v>97.8</c:v>
                      </c:pt>
                      <c:pt idx="31">
                        <c:v>94.62</c:v>
                      </c:pt>
                      <c:pt idx="32">
                        <c:v>100.43</c:v>
                      </c:pt>
                      <c:pt idx="33">
                        <c:v>103.16</c:v>
                      </c:pt>
                      <c:pt idx="34">
                        <c:v>102.91</c:v>
                      </c:pt>
                      <c:pt idx="35">
                        <c:v>102.57</c:v>
                      </c:pt>
                      <c:pt idx="36">
                        <c:v>97.38</c:v>
                      </c:pt>
                      <c:pt idx="37">
                        <c:v>94.41</c:v>
                      </c:pt>
                      <c:pt idx="38">
                        <c:v>98.35</c:v>
                      </c:pt>
                      <c:pt idx="39">
                        <c:v>103.13</c:v>
                      </c:pt>
                      <c:pt idx="40">
                        <c:v>107.69</c:v>
                      </c:pt>
                      <c:pt idx="41">
                        <c:v>106.08</c:v>
                      </c:pt>
                      <c:pt idx="42">
                        <c:v>97.94</c:v>
                      </c:pt>
                      <c:pt idx="43">
                        <c:v>94.04</c:v>
                      </c:pt>
                      <c:pt idx="44">
                        <c:v>100.01</c:v>
                      </c:pt>
                      <c:pt idx="45">
                        <c:v>102.45</c:v>
                      </c:pt>
                      <c:pt idx="46">
                        <c:v>100.81</c:v>
                      </c:pt>
                      <c:pt idx="47">
                        <c:v>98.61</c:v>
                      </c:pt>
                      <c:pt idx="48">
                        <c:v>94.16</c:v>
                      </c:pt>
                      <c:pt idx="49">
                        <c:v>92.78</c:v>
                      </c:pt>
                      <c:pt idx="50">
                        <c:v>96.75</c:v>
                      </c:pt>
                      <c:pt idx="51">
                        <c:v>100.82</c:v>
                      </c:pt>
                      <c:pt idx="52">
                        <c:v>103.44</c:v>
                      </c:pt>
                      <c:pt idx="53">
                        <c:v>100.37</c:v>
                      </c:pt>
                      <c:pt idx="54">
                        <c:v>92.57</c:v>
                      </c:pt>
                      <c:pt idx="55">
                        <c:v>96.33</c:v>
                      </c:pt>
                      <c:pt idx="56">
                        <c:v>103.3</c:v>
                      </c:pt>
                      <c:pt idx="57">
                        <c:v>106.8</c:v>
                      </c:pt>
                      <c:pt idx="58">
                        <c:v>106.28</c:v>
                      </c:pt>
                      <c:pt idx="59">
                        <c:v>104.99</c:v>
                      </c:pt>
                      <c:pt idx="60">
                        <c:v>98.14</c:v>
                      </c:pt>
                      <c:pt idx="61">
                        <c:v>95.39</c:v>
                      </c:pt>
                      <c:pt idx="62">
                        <c:v>99.01</c:v>
                      </c:pt>
                      <c:pt idx="63">
                        <c:v>102.03</c:v>
                      </c:pt>
                      <c:pt idx="64">
                        <c:v>104.56</c:v>
                      </c:pt>
                      <c:pt idx="65">
                        <c:v>100.34</c:v>
                      </c:pt>
                      <c:pt idx="66">
                        <c:v>91.78</c:v>
                      </c:pt>
                      <c:pt idx="67">
                        <c:v>92.79</c:v>
                      </c:pt>
                      <c:pt idx="68">
                        <c:v>101.07</c:v>
                      </c:pt>
                      <c:pt idx="69">
                        <c:v>105.62</c:v>
                      </c:pt>
                      <c:pt idx="70">
                        <c:v>104.74</c:v>
                      </c:pt>
                      <c:pt idx="71">
                        <c:v>100.97</c:v>
                      </c:pt>
                      <c:pt idx="72">
                        <c:v>96.23</c:v>
                      </c:pt>
                      <c:pt idx="73">
                        <c:v>92.53</c:v>
                      </c:pt>
                      <c:pt idx="74">
                        <c:v>97.92</c:v>
                      </c:pt>
                      <c:pt idx="75">
                        <c:v>100.86</c:v>
                      </c:pt>
                      <c:pt idx="76">
                        <c:v>102.96</c:v>
                      </c:pt>
                      <c:pt idx="77">
                        <c:v>99.67</c:v>
                      </c:pt>
                      <c:pt idx="78">
                        <c:v>92.31</c:v>
                      </c:pt>
                      <c:pt idx="79">
                        <c:v>92.5</c:v>
                      </c:pt>
                      <c:pt idx="80">
                        <c:v>98.9</c:v>
                      </c:pt>
                      <c:pt idx="81">
                        <c:v>105.49</c:v>
                      </c:pt>
                      <c:pt idx="82">
                        <c:v>105.99</c:v>
                      </c:pt>
                      <c:pt idx="83">
                        <c:v>103.4</c:v>
                      </c:pt>
                      <c:pt idx="84">
                        <c:v>95.83</c:v>
                      </c:pt>
                      <c:pt idx="85">
                        <c:v>92</c:v>
                      </c:pt>
                      <c:pt idx="86">
                        <c:v>97.13</c:v>
                      </c:pt>
                      <c:pt idx="87">
                        <c:v>99.93</c:v>
                      </c:pt>
                      <c:pt idx="88">
                        <c:v>102.6</c:v>
                      </c:pt>
                      <c:pt idx="89">
                        <c:v>100.36</c:v>
                      </c:pt>
                      <c:pt idx="90">
                        <c:v>92.79</c:v>
                      </c:pt>
                      <c:pt idx="91">
                        <c:v>89.83</c:v>
                      </c:pt>
                      <c:pt idx="92">
                        <c:v>101.82</c:v>
                      </c:pt>
                      <c:pt idx="93">
                        <c:v>109.72</c:v>
                      </c:pt>
                      <c:pt idx="94">
                        <c:v>110.29</c:v>
                      </c:pt>
                      <c:pt idx="95">
                        <c:v>107.71</c:v>
                      </c:pt>
                      <c:pt idx="96">
                        <c:v>99.19</c:v>
                      </c:pt>
                      <c:pt idx="97">
                        <c:v>95.57</c:v>
                      </c:pt>
                      <c:pt idx="98">
                        <c:v>98.43</c:v>
                      </c:pt>
                      <c:pt idx="99">
                        <c:v>100.21</c:v>
                      </c:pt>
                      <c:pt idx="100">
                        <c:v>103.91</c:v>
                      </c:pt>
                      <c:pt idx="101">
                        <c:v>99.06</c:v>
                      </c:pt>
                      <c:pt idx="102">
                        <c:v>94.31</c:v>
                      </c:pt>
                      <c:pt idx="103">
                        <c:v>90.99</c:v>
                      </c:pt>
                      <c:pt idx="104">
                        <c:v>96.7</c:v>
                      </c:pt>
                      <c:pt idx="105">
                        <c:v>109.33</c:v>
                      </c:pt>
                      <c:pt idx="106">
                        <c:v>108.39</c:v>
                      </c:pt>
                      <c:pt idx="107">
                        <c:v>105.66</c:v>
                      </c:pt>
                      <c:pt idx="108">
                        <c:v>97.88</c:v>
                      </c:pt>
                      <c:pt idx="109">
                        <c:v>93.61</c:v>
                      </c:pt>
                      <c:pt idx="110">
                        <c:v>98.48</c:v>
                      </c:pt>
                      <c:pt idx="111">
                        <c:v>102.42</c:v>
                      </c:pt>
                      <c:pt idx="112">
                        <c:v>105.89</c:v>
                      </c:pt>
                      <c:pt idx="113">
                        <c:v>104.22</c:v>
                      </c:pt>
                      <c:pt idx="114">
                        <c:v>96.35</c:v>
                      </c:pt>
                      <c:pt idx="115">
                        <c:v>94.01</c:v>
                      </c:pt>
                      <c:pt idx="116">
                        <c:v>103.22</c:v>
                      </c:pt>
                      <c:pt idx="117">
                        <c:v>109.3</c:v>
                      </c:pt>
                      <c:pt idx="118">
                        <c:v>110.15</c:v>
                      </c:pt>
                      <c:pt idx="119">
                        <c:v>106.46</c:v>
                      </c:pt>
                      <c:pt idx="120">
                        <c:v>100.69</c:v>
                      </c:pt>
                      <c:pt idx="121">
                        <c:v>96.24</c:v>
                      </c:pt>
                      <c:pt idx="122">
                        <c:v>99.63</c:v>
                      </c:pt>
                      <c:pt idx="123">
                        <c:v>103.04</c:v>
                      </c:pt>
                      <c:pt idx="124">
                        <c:v>107.57</c:v>
                      </c:pt>
                      <c:pt idx="125">
                        <c:v>103.73</c:v>
                      </c:pt>
                      <c:pt idx="126">
                        <c:v>96.64</c:v>
                      </c:pt>
                      <c:pt idx="127">
                        <c:v>92.14</c:v>
                      </c:pt>
                      <c:pt idx="128">
                        <c:v>103.79</c:v>
                      </c:pt>
                      <c:pt idx="129">
                        <c:v>109.24</c:v>
                      </c:pt>
                      <c:pt idx="130">
                        <c:v>108.49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E-9583-4BB5-A323-1F554C463221}"/>
                  </c:ext>
                </c:extLst>
              </c15:ser>
            </c15:filteredLineSeries>
            <c15:filteredLineSeries>
              <c15:ser>
                <c:idx val="15"/>
                <c:order val="1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Feuil1!$A$17</c15:sqref>
                        </c15:formulaRef>
                      </c:ext>
                    </c:extLst>
                    <c:strCache>
                      <c:ptCount val="1"/>
                      <c:pt idx="0">
                        <c:v>Luxembourg</c:v>
                      </c:pt>
                    </c:strCache>
                  </c:strRef>
                </c:tx>
                <c:spPr>
                  <a:ln w="28575" cap="rnd">
                    <a:solidFill>
                      <a:schemeClr val="accent4">
                        <a:lumMod val="80000"/>
                        <a:lumOff val="2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Feuil1!$B$17:$EB$17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85.55</c:v>
                      </c:pt>
                      <c:pt idx="1">
                        <c:v>92.83</c:v>
                      </c:pt>
                      <c:pt idx="2">
                        <c:v>92.72</c:v>
                      </c:pt>
                      <c:pt idx="3">
                        <c:v>93.33</c:v>
                      </c:pt>
                      <c:pt idx="4">
                        <c:v>93.33</c:v>
                      </c:pt>
                      <c:pt idx="5">
                        <c:v>93.38</c:v>
                      </c:pt>
                      <c:pt idx="6">
                        <c:v>83.22</c:v>
                      </c:pt>
                      <c:pt idx="7">
                        <c:v>93.38</c:v>
                      </c:pt>
                      <c:pt idx="8">
                        <c:v>93.38</c:v>
                      </c:pt>
                      <c:pt idx="9">
                        <c:v>93.4</c:v>
                      </c:pt>
                      <c:pt idx="10">
                        <c:v>93.42</c:v>
                      </c:pt>
                      <c:pt idx="11">
                        <c:v>93.42</c:v>
                      </c:pt>
                      <c:pt idx="12">
                        <c:v>86.8</c:v>
                      </c:pt>
                      <c:pt idx="13">
                        <c:v>93.48</c:v>
                      </c:pt>
                      <c:pt idx="14">
                        <c:v>94.38</c:v>
                      </c:pt>
                      <c:pt idx="15">
                        <c:v>94.62</c:v>
                      </c:pt>
                      <c:pt idx="16">
                        <c:v>94.62</c:v>
                      </c:pt>
                      <c:pt idx="17">
                        <c:v>94.62</c:v>
                      </c:pt>
                      <c:pt idx="18">
                        <c:v>84.11</c:v>
                      </c:pt>
                      <c:pt idx="19">
                        <c:v>94.62</c:v>
                      </c:pt>
                      <c:pt idx="20">
                        <c:v>94.62</c:v>
                      </c:pt>
                      <c:pt idx="21">
                        <c:v>94.95</c:v>
                      </c:pt>
                      <c:pt idx="22">
                        <c:v>95.13</c:v>
                      </c:pt>
                      <c:pt idx="23">
                        <c:v>95.13</c:v>
                      </c:pt>
                      <c:pt idx="24">
                        <c:v>87.99</c:v>
                      </c:pt>
                      <c:pt idx="25">
                        <c:v>95.18</c:v>
                      </c:pt>
                      <c:pt idx="26">
                        <c:v>95.99</c:v>
                      </c:pt>
                      <c:pt idx="27">
                        <c:v>95.75</c:v>
                      </c:pt>
                      <c:pt idx="28">
                        <c:v>95.78</c:v>
                      </c:pt>
                      <c:pt idx="29">
                        <c:v>95.78</c:v>
                      </c:pt>
                      <c:pt idx="30">
                        <c:v>85.56</c:v>
                      </c:pt>
                      <c:pt idx="31">
                        <c:v>96.38</c:v>
                      </c:pt>
                      <c:pt idx="32">
                        <c:v>96.38</c:v>
                      </c:pt>
                      <c:pt idx="33">
                        <c:v>96.4</c:v>
                      </c:pt>
                      <c:pt idx="34">
                        <c:v>96.62</c:v>
                      </c:pt>
                      <c:pt idx="35">
                        <c:v>96.83</c:v>
                      </c:pt>
                      <c:pt idx="36">
                        <c:v>80.45</c:v>
                      </c:pt>
                      <c:pt idx="37">
                        <c:v>97</c:v>
                      </c:pt>
                      <c:pt idx="38">
                        <c:v>96.65</c:v>
                      </c:pt>
                      <c:pt idx="39">
                        <c:v>97.29</c:v>
                      </c:pt>
                      <c:pt idx="40">
                        <c:v>97.42</c:v>
                      </c:pt>
                      <c:pt idx="41">
                        <c:v>97.53</c:v>
                      </c:pt>
                      <c:pt idx="42">
                        <c:v>81.83</c:v>
                      </c:pt>
                      <c:pt idx="43">
                        <c:v>97.53</c:v>
                      </c:pt>
                      <c:pt idx="44">
                        <c:v>97.57</c:v>
                      </c:pt>
                      <c:pt idx="45">
                        <c:v>97.59</c:v>
                      </c:pt>
                      <c:pt idx="46">
                        <c:v>97.78</c:v>
                      </c:pt>
                      <c:pt idx="47">
                        <c:v>97.78</c:v>
                      </c:pt>
                      <c:pt idx="48">
                        <c:v>80.099999999999994</c:v>
                      </c:pt>
                      <c:pt idx="49">
                        <c:v>97.82</c:v>
                      </c:pt>
                      <c:pt idx="50">
                        <c:v>98.45</c:v>
                      </c:pt>
                      <c:pt idx="51">
                        <c:v>98.27</c:v>
                      </c:pt>
                      <c:pt idx="52">
                        <c:v>98.81</c:v>
                      </c:pt>
                      <c:pt idx="53">
                        <c:v>98.81</c:v>
                      </c:pt>
                      <c:pt idx="54">
                        <c:v>84.02</c:v>
                      </c:pt>
                      <c:pt idx="55">
                        <c:v>98.81</c:v>
                      </c:pt>
                      <c:pt idx="56">
                        <c:v>98.91</c:v>
                      </c:pt>
                      <c:pt idx="57">
                        <c:v>99.78</c:v>
                      </c:pt>
                      <c:pt idx="58">
                        <c:v>99.7</c:v>
                      </c:pt>
                      <c:pt idx="59">
                        <c:v>99.92</c:v>
                      </c:pt>
                      <c:pt idx="60">
                        <c:v>82.72</c:v>
                      </c:pt>
                      <c:pt idx="61">
                        <c:v>99.92</c:v>
                      </c:pt>
                      <c:pt idx="62">
                        <c:v>100.18</c:v>
                      </c:pt>
                      <c:pt idx="63">
                        <c:v>100.39</c:v>
                      </c:pt>
                      <c:pt idx="64">
                        <c:v>100.42</c:v>
                      </c:pt>
                      <c:pt idx="65">
                        <c:v>100.42</c:v>
                      </c:pt>
                      <c:pt idx="66">
                        <c:v>86.21</c:v>
                      </c:pt>
                      <c:pt idx="67">
                        <c:v>100.42</c:v>
                      </c:pt>
                      <c:pt idx="68">
                        <c:v>100.39</c:v>
                      </c:pt>
                      <c:pt idx="69">
                        <c:v>100.99</c:v>
                      </c:pt>
                      <c:pt idx="70">
                        <c:v>101.54</c:v>
                      </c:pt>
                      <c:pt idx="71">
                        <c:v>101.54</c:v>
                      </c:pt>
                      <c:pt idx="72">
                        <c:v>85.97</c:v>
                      </c:pt>
                      <c:pt idx="73">
                        <c:v>101.54</c:v>
                      </c:pt>
                      <c:pt idx="74">
                        <c:v>101.9</c:v>
                      </c:pt>
                      <c:pt idx="75">
                        <c:v>101.58</c:v>
                      </c:pt>
                      <c:pt idx="76">
                        <c:v>101.58</c:v>
                      </c:pt>
                      <c:pt idx="77">
                        <c:v>101.58</c:v>
                      </c:pt>
                      <c:pt idx="78">
                        <c:v>85.13</c:v>
                      </c:pt>
                      <c:pt idx="79">
                        <c:v>101.26</c:v>
                      </c:pt>
                      <c:pt idx="80">
                        <c:v>101.26</c:v>
                      </c:pt>
                      <c:pt idx="81">
                        <c:v>101.38</c:v>
                      </c:pt>
                      <c:pt idx="82">
                        <c:v>101.43</c:v>
                      </c:pt>
                      <c:pt idx="83">
                        <c:v>101.43</c:v>
                      </c:pt>
                      <c:pt idx="84">
                        <c:v>84.84</c:v>
                      </c:pt>
                      <c:pt idx="85">
                        <c:v>101.86</c:v>
                      </c:pt>
                      <c:pt idx="86">
                        <c:v>102.61</c:v>
                      </c:pt>
                      <c:pt idx="87">
                        <c:v>102.93</c:v>
                      </c:pt>
                      <c:pt idx="88">
                        <c:v>102.93</c:v>
                      </c:pt>
                      <c:pt idx="89">
                        <c:v>102.76</c:v>
                      </c:pt>
                      <c:pt idx="90">
                        <c:v>85.14</c:v>
                      </c:pt>
                      <c:pt idx="91">
                        <c:v>103.03</c:v>
                      </c:pt>
                      <c:pt idx="92">
                        <c:v>103.03</c:v>
                      </c:pt>
                      <c:pt idx="93">
                        <c:v>103.46</c:v>
                      </c:pt>
                      <c:pt idx="94">
                        <c:v>103.7</c:v>
                      </c:pt>
                      <c:pt idx="95">
                        <c:v>103.7</c:v>
                      </c:pt>
                      <c:pt idx="96">
                        <c:v>86.31</c:v>
                      </c:pt>
                      <c:pt idx="97">
                        <c:v>103.63</c:v>
                      </c:pt>
                      <c:pt idx="98">
                        <c:v>104.69</c:v>
                      </c:pt>
                      <c:pt idx="99">
                        <c:v>105.4</c:v>
                      </c:pt>
                      <c:pt idx="100">
                        <c:v>105.4</c:v>
                      </c:pt>
                      <c:pt idx="101">
                        <c:v>105.4</c:v>
                      </c:pt>
                      <c:pt idx="102">
                        <c:v>81.25</c:v>
                      </c:pt>
                      <c:pt idx="103">
                        <c:v>105.47</c:v>
                      </c:pt>
                      <c:pt idx="104">
                        <c:v>105.69</c:v>
                      </c:pt>
                      <c:pt idx="105">
                        <c:v>105.97</c:v>
                      </c:pt>
                      <c:pt idx="106">
                        <c:v>105.46</c:v>
                      </c:pt>
                      <c:pt idx="107">
                        <c:v>105.07</c:v>
                      </c:pt>
                      <c:pt idx="108">
                        <c:v>88</c:v>
                      </c:pt>
                      <c:pt idx="109">
                        <c:v>105.81</c:v>
                      </c:pt>
                      <c:pt idx="110">
                        <c:v>106.21</c:v>
                      </c:pt>
                      <c:pt idx="111">
                        <c:v>106.31</c:v>
                      </c:pt>
                      <c:pt idx="112">
                        <c:v>106.31</c:v>
                      </c:pt>
                      <c:pt idx="113">
                        <c:v>106.31</c:v>
                      </c:pt>
                      <c:pt idx="114">
                        <c:v>90.29</c:v>
                      </c:pt>
                      <c:pt idx="115">
                        <c:v>106.31</c:v>
                      </c:pt>
                      <c:pt idx="116">
                        <c:v>106.31</c:v>
                      </c:pt>
                      <c:pt idx="117">
                        <c:v>106.43</c:v>
                      </c:pt>
                      <c:pt idx="118">
                        <c:v>107.26</c:v>
                      </c:pt>
                      <c:pt idx="119">
                        <c:v>107.26</c:v>
                      </c:pt>
                      <c:pt idx="120">
                        <c:v>90.69</c:v>
                      </c:pt>
                      <c:pt idx="121">
                        <c:v>107.52</c:v>
                      </c:pt>
                      <c:pt idx="122">
                        <c:v>107.42</c:v>
                      </c:pt>
                      <c:pt idx="123">
                        <c:v>107.61</c:v>
                      </c:pt>
                      <c:pt idx="124">
                        <c:v>107.63</c:v>
                      </c:pt>
                      <c:pt idx="125">
                        <c:v>107.63</c:v>
                      </c:pt>
                      <c:pt idx="126">
                        <c:v>88.54</c:v>
                      </c:pt>
                      <c:pt idx="127">
                        <c:v>107.6</c:v>
                      </c:pt>
                      <c:pt idx="128">
                        <c:v>107.66</c:v>
                      </c:pt>
                      <c:pt idx="129">
                        <c:v>107.61</c:v>
                      </c:pt>
                      <c:pt idx="130">
                        <c:v>107.49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F-9583-4BB5-A323-1F554C463221}"/>
                  </c:ext>
                </c:extLst>
              </c15:ser>
            </c15:filteredLineSeries>
            <c15:filteredLineSeries>
              <c15:ser>
                <c:idx val="16"/>
                <c:order val="16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Feuil1!$A$18</c15:sqref>
                        </c15:formulaRef>
                      </c:ext>
                    </c:extLst>
                    <c:strCache>
                      <c:ptCount val="1"/>
                      <c:pt idx="0">
                        <c:v>Hungary</c:v>
                      </c:pt>
                    </c:strCache>
                  </c:strRef>
                </c:tx>
                <c:spPr>
                  <a:ln w="28575" cap="rnd">
                    <a:solidFill>
                      <a:schemeClr val="accent5">
                        <a:lumMod val="80000"/>
                        <a:lumOff val="2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Feuil1!$B$18:$EB$18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91.55</c:v>
                      </c:pt>
                      <c:pt idx="1">
                        <c:v>89.71</c:v>
                      </c:pt>
                      <c:pt idx="2">
                        <c:v>91.14</c:v>
                      </c:pt>
                      <c:pt idx="3">
                        <c:v>93.69</c:v>
                      </c:pt>
                      <c:pt idx="4">
                        <c:v>93.98</c:v>
                      </c:pt>
                      <c:pt idx="5">
                        <c:v>93.6</c:v>
                      </c:pt>
                      <c:pt idx="6">
                        <c:v>90.33</c:v>
                      </c:pt>
                      <c:pt idx="7">
                        <c:v>87.11</c:v>
                      </c:pt>
                      <c:pt idx="8">
                        <c:v>89.2</c:v>
                      </c:pt>
                      <c:pt idx="9">
                        <c:v>94.04</c:v>
                      </c:pt>
                      <c:pt idx="10">
                        <c:v>94.55</c:v>
                      </c:pt>
                      <c:pt idx="11">
                        <c:v>93.8</c:v>
                      </c:pt>
                      <c:pt idx="12">
                        <c:v>89.13</c:v>
                      </c:pt>
                      <c:pt idx="13">
                        <c:v>87.8</c:v>
                      </c:pt>
                      <c:pt idx="14">
                        <c:v>89.69</c:v>
                      </c:pt>
                      <c:pt idx="15">
                        <c:v>94.18</c:v>
                      </c:pt>
                      <c:pt idx="16">
                        <c:v>94.89</c:v>
                      </c:pt>
                      <c:pt idx="17">
                        <c:v>93.99</c:v>
                      </c:pt>
                      <c:pt idx="18">
                        <c:v>91.42</c:v>
                      </c:pt>
                      <c:pt idx="19">
                        <c:v>89.82</c:v>
                      </c:pt>
                      <c:pt idx="20">
                        <c:v>91.11</c:v>
                      </c:pt>
                      <c:pt idx="21">
                        <c:v>94.08</c:v>
                      </c:pt>
                      <c:pt idx="22">
                        <c:v>94.66</c:v>
                      </c:pt>
                      <c:pt idx="23">
                        <c:v>94.82</c:v>
                      </c:pt>
                      <c:pt idx="24">
                        <c:v>91.83</c:v>
                      </c:pt>
                      <c:pt idx="25">
                        <c:v>90.22</c:v>
                      </c:pt>
                      <c:pt idx="26">
                        <c:v>92.13</c:v>
                      </c:pt>
                      <c:pt idx="27">
                        <c:v>94.37</c:v>
                      </c:pt>
                      <c:pt idx="28">
                        <c:v>93.62</c:v>
                      </c:pt>
                      <c:pt idx="29">
                        <c:v>92.99</c:v>
                      </c:pt>
                      <c:pt idx="30">
                        <c:v>91.11</c:v>
                      </c:pt>
                      <c:pt idx="31">
                        <c:v>89.97</c:v>
                      </c:pt>
                      <c:pt idx="32">
                        <c:v>91.9</c:v>
                      </c:pt>
                      <c:pt idx="33">
                        <c:v>95.17</c:v>
                      </c:pt>
                      <c:pt idx="34">
                        <c:v>95.87</c:v>
                      </c:pt>
                      <c:pt idx="35">
                        <c:v>96.64</c:v>
                      </c:pt>
                      <c:pt idx="36">
                        <c:v>94.83</c:v>
                      </c:pt>
                      <c:pt idx="37">
                        <c:v>92.84</c:v>
                      </c:pt>
                      <c:pt idx="38">
                        <c:v>93.57</c:v>
                      </c:pt>
                      <c:pt idx="39">
                        <c:v>98.5</c:v>
                      </c:pt>
                      <c:pt idx="40">
                        <c:v>98.77</c:v>
                      </c:pt>
                      <c:pt idx="41">
                        <c:v>98.5</c:v>
                      </c:pt>
                      <c:pt idx="42">
                        <c:v>95.96</c:v>
                      </c:pt>
                      <c:pt idx="43">
                        <c:v>93.88</c:v>
                      </c:pt>
                      <c:pt idx="44">
                        <c:v>95.2</c:v>
                      </c:pt>
                      <c:pt idx="45">
                        <c:v>99.15</c:v>
                      </c:pt>
                      <c:pt idx="46">
                        <c:v>99.47</c:v>
                      </c:pt>
                      <c:pt idx="47">
                        <c:v>99.72</c:v>
                      </c:pt>
                      <c:pt idx="48">
                        <c:v>97.62</c:v>
                      </c:pt>
                      <c:pt idx="49">
                        <c:v>97.43</c:v>
                      </c:pt>
                      <c:pt idx="50">
                        <c:v>97.24</c:v>
                      </c:pt>
                      <c:pt idx="51">
                        <c:v>99.97</c:v>
                      </c:pt>
                      <c:pt idx="52">
                        <c:v>100.38</c:v>
                      </c:pt>
                      <c:pt idx="53">
                        <c:v>100.49</c:v>
                      </c:pt>
                      <c:pt idx="54">
                        <c:v>98.88</c:v>
                      </c:pt>
                      <c:pt idx="55">
                        <c:v>96.92</c:v>
                      </c:pt>
                      <c:pt idx="56">
                        <c:v>97.52</c:v>
                      </c:pt>
                      <c:pt idx="57">
                        <c:v>101.18</c:v>
                      </c:pt>
                      <c:pt idx="58">
                        <c:v>100.9</c:v>
                      </c:pt>
                      <c:pt idx="59">
                        <c:v>100.9</c:v>
                      </c:pt>
                      <c:pt idx="60">
                        <c:v>98.53</c:v>
                      </c:pt>
                      <c:pt idx="61">
                        <c:v>97.43</c:v>
                      </c:pt>
                      <c:pt idx="62">
                        <c:v>97.34</c:v>
                      </c:pt>
                      <c:pt idx="63">
                        <c:v>100.97</c:v>
                      </c:pt>
                      <c:pt idx="64">
                        <c:v>100.63</c:v>
                      </c:pt>
                      <c:pt idx="65">
                        <c:v>100.4</c:v>
                      </c:pt>
                      <c:pt idx="66">
                        <c:v>98.69</c:v>
                      </c:pt>
                      <c:pt idx="67">
                        <c:v>96.55</c:v>
                      </c:pt>
                      <c:pt idx="68">
                        <c:v>97.35</c:v>
                      </c:pt>
                      <c:pt idx="69">
                        <c:v>100.07</c:v>
                      </c:pt>
                      <c:pt idx="70">
                        <c:v>100.68</c:v>
                      </c:pt>
                      <c:pt idx="71">
                        <c:v>100.71</c:v>
                      </c:pt>
                      <c:pt idx="72">
                        <c:v>98.68</c:v>
                      </c:pt>
                      <c:pt idx="73">
                        <c:v>97.91</c:v>
                      </c:pt>
                      <c:pt idx="74">
                        <c:v>98.36</c:v>
                      </c:pt>
                      <c:pt idx="75">
                        <c:v>99.54</c:v>
                      </c:pt>
                      <c:pt idx="76">
                        <c:v>99.86</c:v>
                      </c:pt>
                      <c:pt idx="77">
                        <c:v>99.96</c:v>
                      </c:pt>
                      <c:pt idx="78">
                        <c:v>98.25</c:v>
                      </c:pt>
                      <c:pt idx="79">
                        <c:v>97.07</c:v>
                      </c:pt>
                      <c:pt idx="80">
                        <c:v>97.84</c:v>
                      </c:pt>
                      <c:pt idx="81">
                        <c:v>99.87</c:v>
                      </c:pt>
                      <c:pt idx="82">
                        <c:v>100.46</c:v>
                      </c:pt>
                      <c:pt idx="83">
                        <c:v>101.04</c:v>
                      </c:pt>
                      <c:pt idx="84">
                        <c:v>99</c:v>
                      </c:pt>
                      <c:pt idx="85">
                        <c:v>99.08</c:v>
                      </c:pt>
                      <c:pt idx="86">
                        <c:v>99.04</c:v>
                      </c:pt>
                      <c:pt idx="87">
                        <c:v>100.6</c:v>
                      </c:pt>
                      <c:pt idx="88">
                        <c:v>101.13</c:v>
                      </c:pt>
                      <c:pt idx="89">
                        <c:v>101.12</c:v>
                      </c:pt>
                      <c:pt idx="90">
                        <c:v>99.29</c:v>
                      </c:pt>
                      <c:pt idx="91">
                        <c:v>98.19</c:v>
                      </c:pt>
                      <c:pt idx="92">
                        <c:v>99.02</c:v>
                      </c:pt>
                      <c:pt idx="93">
                        <c:v>101.03</c:v>
                      </c:pt>
                      <c:pt idx="94">
                        <c:v>101.34</c:v>
                      </c:pt>
                      <c:pt idx="95">
                        <c:v>101.16</c:v>
                      </c:pt>
                      <c:pt idx="96">
                        <c:v>99.43</c:v>
                      </c:pt>
                      <c:pt idx="97">
                        <c:v>98.94</c:v>
                      </c:pt>
                      <c:pt idx="98">
                        <c:v>99.51</c:v>
                      </c:pt>
                      <c:pt idx="99">
                        <c:v>101.85</c:v>
                      </c:pt>
                      <c:pt idx="100">
                        <c:v>102.05</c:v>
                      </c:pt>
                      <c:pt idx="101">
                        <c:v>102.39</c:v>
                      </c:pt>
                      <c:pt idx="102">
                        <c:v>100.94</c:v>
                      </c:pt>
                      <c:pt idx="103">
                        <c:v>99.73</c:v>
                      </c:pt>
                      <c:pt idx="104">
                        <c:v>99.71</c:v>
                      </c:pt>
                      <c:pt idx="105">
                        <c:v>101.93</c:v>
                      </c:pt>
                      <c:pt idx="106">
                        <c:v>102.32</c:v>
                      </c:pt>
                      <c:pt idx="107">
                        <c:v>102.23</c:v>
                      </c:pt>
                      <c:pt idx="108">
                        <c:v>100.67</c:v>
                      </c:pt>
                      <c:pt idx="109">
                        <c:v>98.78</c:v>
                      </c:pt>
                      <c:pt idx="110">
                        <c:v>99.94</c:v>
                      </c:pt>
                      <c:pt idx="111">
                        <c:v>102.12</c:v>
                      </c:pt>
                      <c:pt idx="112">
                        <c:v>102.13</c:v>
                      </c:pt>
                      <c:pt idx="113">
                        <c:v>102.37</c:v>
                      </c:pt>
                      <c:pt idx="114">
                        <c:v>99.84</c:v>
                      </c:pt>
                      <c:pt idx="115">
                        <c:v>98.38</c:v>
                      </c:pt>
                      <c:pt idx="116">
                        <c:v>99.41</c:v>
                      </c:pt>
                      <c:pt idx="117">
                        <c:v>101.75</c:v>
                      </c:pt>
                      <c:pt idx="118">
                        <c:v>103.52</c:v>
                      </c:pt>
                      <c:pt idx="119">
                        <c:v>103.09</c:v>
                      </c:pt>
                      <c:pt idx="120">
                        <c:v>101.06</c:v>
                      </c:pt>
                      <c:pt idx="121">
                        <c:v>100.16</c:v>
                      </c:pt>
                      <c:pt idx="122">
                        <c:v>100.89</c:v>
                      </c:pt>
                      <c:pt idx="123">
                        <c:v>103.4</c:v>
                      </c:pt>
                      <c:pt idx="124">
                        <c:v>103.7</c:v>
                      </c:pt>
                      <c:pt idx="125">
                        <c:v>103.85</c:v>
                      </c:pt>
                      <c:pt idx="126">
                        <c:v>101.99</c:v>
                      </c:pt>
                      <c:pt idx="127">
                        <c:v>100.25</c:v>
                      </c:pt>
                      <c:pt idx="128">
                        <c:v>101.08</c:v>
                      </c:pt>
                      <c:pt idx="129">
                        <c:v>103.71</c:v>
                      </c:pt>
                      <c:pt idx="130">
                        <c:v>103.68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0-9583-4BB5-A323-1F554C463221}"/>
                  </c:ext>
                </c:extLst>
              </c15:ser>
            </c15:filteredLineSeries>
            <c15:filteredLineSeries>
              <c15:ser>
                <c:idx val="17"/>
                <c:order val="17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Feuil1!$A$19</c15:sqref>
                        </c15:formulaRef>
                      </c:ext>
                    </c:extLst>
                    <c:strCache>
                      <c:ptCount val="1"/>
                      <c:pt idx="0">
                        <c:v>Malta</c:v>
                      </c:pt>
                    </c:strCache>
                  </c:strRef>
                </c:tx>
                <c:spPr>
                  <a:ln w="28575" cap="rnd">
                    <a:solidFill>
                      <a:schemeClr val="accent6">
                        <a:lumMod val="80000"/>
                        <a:lumOff val="2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Feuil1!$B$19:$EB$19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95.08</c:v>
                      </c:pt>
                      <c:pt idx="1">
                        <c:v>96.59</c:v>
                      </c:pt>
                      <c:pt idx="2">
                        <c:v>99.36</c:v>
                      </c:pt>
                      <c:pt idx="3">
                        <c:v>100.55</c:v>
                      </c:pt>
                      <c:pt idx="4">
                        <c:v>100.53</c:v>
                      </c:pt>
                      <c:pt idx="5">
                        <c:v>100.52</c:v>
                      </c:pt>
                      <c:pt idx="6">
                        <c:v>99.94</c:v>
                      </c:pt>
                      <c:pt idx="7">
                        <c:v>97</c:v>
                      </c:pt>
                      <c:pt idx="8">
                        <c:v>98.24</c:v>
                      </c:pt>
                      <c:pt idx="9">
                        <c:v>104.05</c:v>
                      </c:pt>
                      <c:pt idx="10">
                        <c:v>106.46</c:v>
                      </c:pt>
                      <c:pt idx="11">
                        <c:v>108.55</c:v>
                      </c:pt>
                      <c:pt idx="12">
                        <c:v>95.15</c:v>
                      </c:pt>
                      <c:pt idx="13">
                        <c:v>94.71</c:v>
                      </c:pt>
                      <c:pt idx="14">
                        <c:v>96.89</c:v>
                      </c:pt>
                      <c:pt idx="15">
                        <c:v>101.59</c:v>
                      </c:pt>
                      <c:pt idx="16">
                        <c:v>103.91</c:v>
                      </c:pt>
                      <c:pt idx="17">
                        <c:v>103.86</c:v>
                      </c:pt>
                      <c:pt idx="18">
                        <c:v>96.43</c:v>
                      </c:pt>
                      <c:pt idx="19">
                        <c:v>95.66</c:v>
                      </c:pt>
                      <c:pt idx="20">
                        <c:v>95.25</c:v>
                      </c:pt>
                      <c:pt idx="21">
                        <c:v>103.19</c:v>
                      </c:pt>
                      <c:pt idx="22">
                        <c:v>106.52</c:v>
                      </c:pt>
                      <c:pt idx="23">
                        <c:v>107.27</c:v>
                      </c:pt>
                      <c:pt idx="24">
                        <c:v>95.52</c:v>
                      </c:pt>
                      <c:pt idx="25">
                        <c:v>95.35</c:v>
                      </c:pt>
                      <c:pt idx="26">
                        <c:v>94.3</c:v>
                      </c:pt>
                      <c:pt idx="27">
                        <c:v>102.06</c:v>
                      </c:pt>
                      <c:pt idx="28">
                        <c:v>105.86</c:v>
                      </c:pt>
                      <c:pt idx="29">
                        <c:v>106.04</c:v>
                      </c:pt>
                      <c:pt idx="30">
                        <c:v>100.42</c:v>
                      </c:pt>
                      <c:pt idx="31">
                        <c:v>93.3</c:v>
                      </c:pt>
                      <c:pt idx="32">
                        <c:v>94.4</c:v>
                      </c:pt>
                      <c:pt idx="33">
                        <c:v>103.11</c:v>
                      </c:pt>
                      <c:pt idx="34">
                        <c:v>106.86</c:v>
                      </c:pt>
                      <c:pt idx="35">
                        <c:v>108.21</c:v>
                      </c:pt>
                      <c:pt idx="36">
                        <c:v>92.47</c:v>
                      </c:pt>
                      <c:pt idx="37">
                        <c:v>88.69</c:v>
                      </c:pt>
                      <c:pt idx="38">
                        <c:v>91.64</c:v>
                      </c:pt>
                      <c:pt idx="39">
                        <c:v>101.06</c:v>
                      </c:pt>
                      <c:pt idx="40">
                        <c:v>104.6</c:v>
                      </c:pt>
                      <c:pt idx="41">
                        <c:v>105.86</c:v>
                      </c:pt>
                      <c:pt idx="42">
                        <c:v>94.66</c:v>
                      </c:pt>
                      <c:pt idx="43">
                        <c:v>92.89</c:v>
                      </c:pt>
                      <c:pt idx="44">
                        <c:v>94.13</c:v>
                      </c:pt>
                      <c:pt idx="45">
                        <c:v>99.65</c:v>
                      </c:pt>
                      <c:pt idx="46">
                        <c:v>101.22</c:v>
                      </c:pt>
                      <c:pt idx="47">
                        <c:v>102.78</c:v>
                      </c:pt>
                      <c:pt idx="48">
                        <c:v>92.35</c:v>
                      </c:pt>
                      <c:pt idx="49">
                        <c:v>92.3</c:v>
                      </c:pt>
                      <c:pt idx="50">
                        <c:v>94.39</c:v>
                      </c:pt>
                      <c:pt idx="51">
                        <c:v>101.03</c:v>
                      </c:pt>
                      <c:pt idx="52">
                        <c:v>104.62</c:v>
                      </c:pt>
                      <c:pt idx="53">
                        <c:v>104.3</c:v>
                      </c:pt>
                      <c:pt idx="54">
                        <c:v>97.15</c:v>
                      </c:pt>
                      <c:pt idx="55">
                        <c:v>94.08</c:v>
                      </c:pt>
                      <c:pt idx="56">
                        <c:v>95.7</c:v>
                      </c:pt>
                      <c:pt idx="57">
                        <c:v>102.13</c:v>
                      </c:pt>
                      <c:pt idx="58">
                        <c:v>102.45</c:v>
                      </c:pt>
                      <c:pt idx="59">
                        <c:v>103.91</c:v>
                      </c:pt>
                      <c:pt idx="60">
                        <c:v>95.32</c:v>
                      </c:pt>
                      <c:pt idx="61">
                        <c:v>95.4</c:v>
                      </c:pt>
                      <c:pt idx="62">
                        <c:v>96.99</c:v>
                      </c:pt>
                      <c:pt idx="63">
                        <c:v>104.25</c:v>
                      </c:pt>
                      <c:pt idx="64">
                        <c:v>104.43</c:v>
                      </c:pt>
                      <c:pt idx="65">
                        <c:v>105.23</c:v>
                      </c:pt>
                      <c:pt idx="66">
                        <c:v>103.51</c:v>
                      </c:pt>
                      <c:pt idx="67">
                        <c:v>96.28</c:v>
                      </c:pt>
                      <c:pt idx="68">
                        <c:v>97.49</c:v>
                      </c:pt>
                      <c:pt idx="69">
                        <c:v>103.87</c:v>
                      </c:pt>
                      <c:pt idx="70">
                        <c:v>109.99</c:v>
                      </c:pt>
                      <c:pt idx="71">
                        <c:v>110.34</c:v>
                      </c:pt>
                      <c:pt idx="72">
                        <c:v>97.36</c:v>
                      </c:pt>
                      <c:pt idx="73">
                        <c:v>97.32</c:v>
                      </c:pt>
                      <c:pt idx="74">
                        <c:v>98.42</c:v>
                      </c:pt>
                      <c:pt idx="75">
                        <c:v>101.37</c:v>
                      </c:pt>
                      <c:pt idx="76">
                        <c:v>101.72</c:v>
                      </c:pt>
                      <c:pt idx="77">
                        <c:v>104.44</c:v>
                      </c:pt>
                      <c:pt idx="78">
                        <c:v>100.14</c:v>
                      </c:pt>
                      <c:pt idx="79">
                        <c:v>93.68</c:v>
                      </c:pt>
                      <c:pt idx="80">
                        <c:v>95.41</c:v>
                      </c:pt>
                      <c:pt idx="81">
                        <c:v>101.13</c:v>
                      </c:pt>
                      <c:pt idx="82">
                        <c:v>105.66</c:v>
                      </c:pt>
                      <c:pt idx="83">
                        <c:v>105.59</c:v>
                      </c:pt>
                      <c:pt idx="84">
                        <c:v>93.48</c:v>
                      </c:pt>
                      <c:pt idx="85">
                        <c:v>93.97</c:v>
                      </c:pt>
                      <c:pt idx="86">
                        <c:v>94.82</c:v>
                      </c:pt>
                      <c:pt idx="87">
                        <c:v>99</c:v>
                      </c:pt>
                      <c:pt idx="88">
                        <c:v>105.92</c:v>
                      </c:pt>
                      <c:pt idx="89">
                        <c:v>105.49</c:v>
                      </c:pt>
                      <c:pt idx="90">
                        <c:v>98.63</c:v>
                      </c:pt>
                      <c:pt idx="91">
                        <c:v>95.93</c:v>
                      </c:pt>
                      <c:pt idx="92">
                        <c:v>96.56</c:v>
                      </c:pt>
                      <c:pt idx="93">
                        <c:v>103.65</c:v>
                      </c:pt>
                      <c:pt idx="94">
                        <c:v>106.14</c:v>
                      </c:pt>
                      <c:pt idx="95">
                        <c:v>106.42</c:v>
                      </c:pt>
                      <c:pt idx="96">
                        <c:v>96.62</c:v>
                      </c:pt>
                      <c:pt idx="97">
                        <c:v>96.28</c:v>
                      </c:pt>
                      <c:pt idx="98">
                        <c:v>96.58</c:v>
                      </c:pt>
                      <c:pt idx="99">
                        <c:v>102.58</c:v>
                      </c:pt>
                      <c:pt idx="100">
                        <c:v>106.68</c:v>
                      </c:pt>
                      <c:pt idx="101">
                        <c:v>109.23</c:v>
                      </c:pt>
                      <c:pt idx="102">
                        <c:v>102.97</c:v>
                      </c:pt>
                      <c:pt idx="103">
                        <c:v>96.32</c:v>
                      </c:pt>
                      <c:pt idx="104">
                        <c:v>95.3</c:v>
                      </c:pt>
                      <c:pt idx="105">
                        <c:v>97.57</c:v>
                      </c:pt>
                      <c:pt idx="106">
                        <c:v>103.05</c:v>
                      </c:pt>
                      <c:pt idx="107">
                        <c:v>105.99</c:v>
                      </c:pt>
                      <c:pt idx="108">
                        <c:v>96.96</c:v>
                      </c:pt>
                      <c:pt idx="109">
                        <c:v>96.63</c:v>
                      </c:pt>
                      <c:pt idx="110">
                        <c:v>97.25</c:v>
                      </c:pt>
                      <c:pt idx="111">
                        <c:v>100.48</c:v>
                      </c:pt>
                      <c:pt idx="112">
                        <c:v>103.57</c:v>
                      </c:pt>
                      <c:pt idx="113">
                        <c:v>106.55</c:v>
                      </c:pt>
                      <c:pt idx="114">
                        <c:v>105.94</c:v>
                      </c:pt>
                      <c:pt idx="115">
                        <c:v>103.76</c:v>
                      </c:pt>
                      <c:pt idx="116">
                        <c:v>102.27</c:v>
                      </c:pt>
                      <c:pt idx="117">
                        <c:v>104.94</c:v>
                      </c:pt>
                      <c:pt idx="118">
                        <c:v>111.23</c:v>
                      </c:pt>
                      <c:pt idx="119">
                        <c:v>112.34</c:v>
                      </c:pt>
                      <c:pt idx="120">
                        <c:v>102.63</c:v>
                      </c:pt>
                      <c:pt idx="121">
                        <c:v>102.28</c:v>
                      </c:pt>
                      <c:pt idx="122">
                        <c:v>103.71</c:v>
                      </c:pt>
                      <c:pt idx="123">
                        <c:v>107.52</c:v>
                      </c:pt>
                      <c:pt idx="124">
                        <c:v>109.18</c:v>
                      </c:pt>
                      <c:pt idx="125">
                        <c:v>110.53</c:v>
                      </c:pt>
                      <c:pt idx="126">
                        <c:v>104.68</c:v>
                      </c:pt>
                      <c:pt idx="127">
                        <c:v>101.48</c:v>
                      </c:pt>
                      <c:pt idx="128">
                        <c:v>103.55</c:v>
                      </c:pt>
                      <c:pt idx="129">
                        <c:v>106.91</c:v>
                      </c:pt>
                      <c:pt idx="130">
                        <c:v>115.78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1-9583-4BB5-A323-1F554C463221}"/>
                  </c:ext>
                </c:extLst>
              </c15:ser>
            </c15:filteredLineSeries>
            <c15:filteredLineSeries>
              <c15:ser>
                <c:idx val="18"/>
                <c:order val="18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Feuil1!$A$20</c15:sqref>
                        </c15:formulaRef>
                      </c:ext>
                    </c:extLst>
                    <c:strCache>
                      <c:ptCount val="1"/>
                      <c:pt idx="0">
                        <c:v>Netherlands</c:v>
                      </c:pt>
                    </c:strCache>
                  </c:strRef>
                </c:tx>
                <c:spPr>
                  <a:ln w="28575" cap="rnd">
                    <a:solidFill>
                      <a:schemeClr val="accent1">
                        <a:lumMod val="8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Feuil1!$B$20:$EB$20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87.43</c:v>
                      </c:pt>
                      <c:pt idx="1">
                        <c:v>90.01</c:v>
                      </c:pt>
                      <c:pt idx="2">
                        <c:v>106.31</c:v>
                      </c:pt>
                      <c:pt idx="3">
                        <c:v>108.66</c:v>
                      </c:pt>
                      <c:pt idx="4">
                        <c:v>107.65</c:v>
                      </c:pt>
                      <c:pt idx="5">
                        <c:v>101.08</c:v>
                      </c:pt>
                      <c:pt idx="6">
                        <c:v>89.8</c:v>
                      </c:pt>
                      <c:pt idx="7">
                        <c:v>92.2</c:v>
                      </c:pt>
                      <c:pt idx="8">
                        <c:v>103.74</c:v>
                      </c:pt>
                      <c:pt idx="9">
                        <c:v>104.17</c:v>
                      </c:pt>
                      <c:pt idx="10">
                        <c:v>102.18</c:v>
                      </c:pt>
                      <c:pt idx="11">
                        <c:v>93.64</c:v>
                      </c:pt>
                      <c:pt idx="12">
                        <c:v>86.61</c:v>
                      </c:pt>
                      <c:pt idx="13">
                        <c:v>90.66</c:v>
                      </c:pt>
                      <c:pt idx="14">
                        <c:v>106.37</c:v>
                      </c:pt>
                      <c:pt idx="15">
                        <c:v>108.34</c:v>
                      </c:pt>
                      <c:pt idx="16">
                        <c:v>107.23</c:v>
                      </c:pt>
                      <c:pt idx="17">
                        <c:v>100.64</c:v>
                      </c:pt>
                      <c:pt idx="18">
                        <c:v>91.1</c:v>
                      </c:pt>
                      <c:pt idx="19">
                        <c:v>91.49</c:v>
                      </c:pt>
                      <c:pt idx="20">
                        <c:v>106.13</c:v>
                      </c:pt>
                      <c:pt idx="21">
                        <c:v>106.25</c:v>
                      </c:pt>
                      <c:pt idx="22">
                        <c:v>103.55</c:v>
                      </c:pt>
                      <c:pt idx="23">
                        <c:v>93.31</c:v>
                      </c:pt>
                      <c:pt idx="24">
                        <c:v>88.8</c:v>
                      </c:pt>
                      <c:pt idx="25">
                        <c:v>89.74</c:v>
                      </c:pt>
                      <c:pt idx="26">
                        <c:v>104.53</c:v>
                      </c:pt>
                      <c:pt idx="27">
                        <c:v>107.47</c:v>
                      </c:pt>
                      <c:pt idx="28">
                        <c:v>107.43</c:v>
                      </c:pt>
                      <c:pt idx="29">
                        <c:v>101.63</c:v>
                      </c:pt>
                      <c:pt idx="30">
                        <c:v>94.11</c:v>
                      </c:pt>
                      <c:pt idx="31">
                        <c:v>94.22</c:v>
                      </c:pt>
                      <c:pt idx="32">
                        <c:v>105.38</c:v>
                      </c:pt>
                      <c:pt idx="33">
                        <c:v>105.68</c:v>
                      </c:pt>
                      <c:pt idx="34">
                        <c:v>104.87</c:v>
                      </c:pt>
                      <c:pt idx="35">
                        <c:v>95.53</c:v>
                      </c:pt>
                      <c:pt idx="36">
                        <c:v>91.71</c:v>
                      </c:pt>
                      <c:pt idx="37">
                        <c:v>92.04</c:v>
                      </c:pt>
                      <c:pt idx="38">
                        <c:v>104.73</c:v>
                      </c:pt>
                      <c:pt idx="39">
                        <c:v>109.58</c:v>
                      </c:pt>
                      <c:pt idx="40">
                        <c:v>109.35</c:v>
                      </c:pt>
                      <c:pt idx="41">
                        <c:v>101.63</c:v>
                      </c:pt>
                      <c:pt idx="42">
                        <c:v>94.88</c:v>
                      </c:pt>
                      <c:pt idx="43">
                        <c:v>94.73</c:v>
                      </c:pt>
                      <c:pt idx="44">
                        <c:v>106.38</c:v>
                      </c:pt>
                      <c:pt idx="45">
                        <c:v>107.64</c:v>
                      </c:pt>
                      <c:pt idx="46">
                        <c:v>104.45</c:v>
                      </c:pt>
                      <c:pt idx="47">
                        <c:v>96.7</c:v>
                      </c:pt>
                      <c:pt idx="48">
                        <c:v>91.71</c:v>
                      </c:pt>
                      <c:pt idx="49">
                        <c:v>92.74</c:v>
                      </c:pt>
                      <c:pt idx="50">
                        <c:v>106.06</c:v>
                      </c:pt>
                      <c:pt idx="51">
                        <c:v>108.26</c:v>
                      </c:pt>
                      <c:pt idx="52">
                        <c:v>107.42</c:v>
                      </c:pt>
                      <c:pt idx="53">
                        <c:v>100.97</c:v>
                      </c:pt>
                      <c:pt idx="54">
                        <c:v>94.89</c:v>
                      </c:pt>
                      <c:pt idx="55">
                        <c:v>94.21</c:v>
                      </c:pt>
                      <c:pt idx="56">
                        <c:v>105.28</c:v>
                      </c:pt>
                      <c:pt idx="57">
                        <c:v>106.91</c:v>
                      </c:pt>
                      <c:pt idx="58">
                        <c:v>105.02</c:v>
                      </c:pt>
                      <c:pt idx="59">
                        <c:v>97.71</c:v>
                      </c:pt>
                      <c:pt idx="60">
                        <c:v>92.98</c:v>
                      </c:pt>
                      <c:pt idx="61">
                        <c:v>93.08</c:v>
                      </c:pt>
                      <c:pt idx="62">
                        <c:v>109.56</c:v>
                      </c:pt>
                      <c:pt idx="63">
                        <c:v>111.43</c:v>
                      </c:pt>
                      <c:pt idx="64">
                        <c:v>111.4</c:v>
                      </c:pt>
                      <c:pt idx="65">
                        <c:v>105.16</c:v>
                      </c:pt>
                      <c:pt idx="66">
                        <c:v>98.09</c:v>
                      </c:pt>
                      <c:pt idx="67">
                        <c:v>95.14</c:v>
                      </c:pt>
                      <c:pt idx="68">
                        <c:v>103.48</c:v>
                      </c:pt>
                      <c:pt idx="69">
                        <c:v>106.51</c:v>
                      </c:pt>
                      <c:pt idx="70">
                        <c:v>104.83</c:v>
                      </c:pt>
                      <c:pt idx="71">
                        <c:v>98.66</c:v>
                      </c:pt>
                      <c:pt idx="72">
                        <c:v>92.19</c:v>
                      </c:pt>
                      <c:pt idx="73">
                        <c:v>92.35</c:v>
                      </c:pt>
                      <c:pt idx="74">
                        <c:v>108.63</c:v>
                      </c:pt>
                      <c:pt idx="75">
                        <c:v>110.44</c:v>
                      </c:pt>
                      <c:pt idx="76">
                        <c:v>110.1</c:v>
                      </c:pt>
                      <c:pt idx="77">
                        <c:v>105.44</c:v>
                      </c:pt>
                      <c:pt idx="78">
                        <c:v>96.41</c:v>
                      </c:pt>
                      <c:pt idx="79">
                        <c:v>95.09</c:v>
                      </c:pt>
                      <c:pt idx="80">
                        <c:v>104.65</c:v>
                      </c:pt>
                      <c:pt idx="81">
                        <c:v>106.16</c:v>
                      </c:pt>
                      <c:pt idx="82">
                        <c:v>103.96</c:v>
                      </c:pt>
                      <c:pt idx="83">
                        <c:v>94.96</c:v>
                      </c:pt>
                      <c:pt idx="84">
                        <c:v>89.94</c:v>
                      </c:pt>
                      <c:pt idx="85">
                        <c:v>90.71</c:v>
                      </c:pt>
                      <c:pt idx="86">
                        <c:v>104.22</c:v>
                      </c:pt>
                      <c:pt idx="87">
                        <c:v>107.42</c:v>
                      </c:pt>
                      <c:pt idx="88">
                        <c:v>106.27</c:v>
                      </c:pt>
                      <c:pt idx="89">
                        <c:v>102.91</c:v>
                      </c:pt>
                      <c:pt idx="90">
                        <c:v>95.84</c:v>
                      </c:pt>
                      <c:pt idx="91">
                        <c:v>94.49</c:v>
                      </c:pt>
                      <c:pt idx="92">
                        <c:v>103.74</c:v>
                      </c:pt>
                      <c:pt idx="93">
                        <c:v>105.44</c:v>
                      </c:pt>
                      <c:pt idx="94">
                        <c:v>104.17</c:v>
                      </c:pt>
                      <c:pt idx="95">
                        <c:v>94.85</c:v>
                      </c:pt>
                      <c:pt idx="96">
                        <c:v>89.33</c:v>
                      </c:pt>
                      <c:pt idx="97">
                        <c:v>89.54</c:v>
                      </c:pt>
                      <c:pt idx="98">
                        <c:v>103.65</c:v>
                      </c:pt>
                      <c:pt idx="99">
                        <c:v>106.32</c:v>
                      </c:pt>
                      <c:pt idx="100">
                        <c:v>105.77</c:v>
                      </c:pt>
                      <c:pt idx="101">
                        <c:v>99.97</c:v>
                      </c:pt>
                      <c:pt idx="102">
                        <c:v>94.67</c:v>
                      </c:pt>
                      <c:pt idx="103">
                        <c:v>93.73</c:v>
                      </c:pt>
                      <c:pt idx="104">
                        <c:v>101.27</c:v>
                      </c:pt>
                      <c:pt idx="105">
                        <c:v>104.43</c:v>
                      </c:pt>
                      <c:pt idx="106">
                        <c:v>103.14</c:v>
                      </c:pt>
                      <c:pt idx="107">
                        <c:v>97.66</c:v>
                      </c:pt>
                      <c:pt idx="108">
                        <c:v>89.29</c:v>
                      </c:pt>
                      <c:pt idx="109">
                        <c:v>89.9</c:v>
                      </c:pt>
                      <c:pt idx="110">
                        <c:v>104.92</c:v>
                      </c:pt>
                      <c:pt idx="111">
                        <c:v>108.21</c:v>
                      </c:pt>
                      <c:pt idx="112">
                        <c:v>107.93</c:v>
                      </c:pt>
                      <c:pt idx="113">
                        <c:v>102.31</c:v>
                      </c:pt>
                      <c:pt idx="114">
                        <c:v>95.87</c:v>
                      </c:pt>
                      <c:pt idx="115">
                        <c:v>94.5</c:v>
                      </c:pt>
                      <c:pt idx="116">
                        <c:v>103.21</c:v>
                      </c:pt>
                      <c:pt idx="117">
                        <c:v>104.14</c:v>
                      </c:pt>
                      <c:pt idx="118">
                        <c:v>101.83</c:v>
                      </c:pt>
                      <c:pt idx="119">
                        <c:v>94.57</c:v>
                      </c:pt>
                      <c:pt idx="120">
                        <c:v>88.33</c:v>
                      </c:pt>
                      <c:pt idx="121">
                        <c:v>88.24</c:v>
                      </c:pt>
                      <c:pt idx="122">
                        <c:v>100.42</c:v>
                      </c:pt>
                      <c:pt idx="123">
                        <c:v>102.84</c:v>
                      </c:pt>
                      <c:pt idx="124">
                        <c:v>101.37</c:v>
                      </c:pt>
                      <c:pt idx="125">
                        <c:v>96.3</c:v>
                      </c:pt>
                      <c:pt idx="126">
                        <c:v>91.53</c:v>
                      </c:pt>
                      <c:pt idx="127">
                        <c:v>88.87</c:v>
                      </c:pt>
                      <c:pt idx="128">
                        <c:v>99.29</c:v>
                      </c:pt>
                      <c:pt idx="129">
                        <c:v>100.93</c:v>
                      </c:pt>
                      <c:pt idx="130">
                        <c:v>98.63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2-9583-4BB5-A323-1F554C463221}"/>
                  </c:ext>
                </c:extLst>
              </c15:ser>
            </c15:filteredLineSeries>
            <c15:filteredLineSeries>
              <c15:ser>
                <c:idx val="19"/>
                <c:order val="19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Feuil1!$A$21</c15:sqref>
                        </c15:formulaRef>
                      </c:ext>
                    </c:extLst>
                    <c:strCache>
                      <c:ptCount val="1"/>
                      <c:pt idx="0">
                        <c:v>Austria</c:v>
                      </c:pt>
                    </c:strCache>
                  </c:strRef>
                </c:tx>
                <c:spPr>
                  <a:ln w="28575" cap="rnd">
                    <a:solidFill>
                      <a:schemeClr val="accent2">
                        <a:lumMod val="8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Feuil1!$B$21:$EB$21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83.7</c:v>
                      </c:pt>
                      <c:pt idx="1">
                        <c:v>83.78</c:v>
                      </c:pt>
                      <c:pt idx="2">
                        <c:v>86.94</c:v>
                      </c:pt>
                      <c:pt idx="3">
                        <c:v>88.74</c:v>
                      </c:pt>
                      <c:pt idx="4">
                        <c:v>89.17</c:v>
                      </c:pt>
                      <c:pt idx="5">
                        <c:v>89.06</c:v>
                      </c:pt>
                      <c:pt idx="6">
                        <c:v>81.459999999999994</c:v>
                      </c:pt>
                      <c:pt idx="7">
                        <c:v>80.900000000000006</c:v>
                      </c:pt>
                      <c:pt idx="8">
                        <c:v>85.61</c:v>
                      </c:pt>
                      <c:pt idx="9">
                        <c:v>88.74</c:v>
                      </c:pt>
                      <c:pt idx="10">
                        <c:v>89.66</c:v>
                      </c:pt>
                      <c:pt idx="11">
                        <c:v>89.32</c:v>
                      </c:pt>
                      <c:pt idx="12">
                        <c:v>82.72</c:v>
                      </c:pt>
                      <c:pt idx="13">
                        <c:v>86.36</c:v>
                      </c:pt>
                      <c:pt idx="14">
                        <c:v>89.27</c:v>
                      </c:pt>
                      <c:pt idx="15">
                        <c:v>89.87</c:v>
                      </c:pt>
                      <c:pt idx="16">
                        <c:v>90.73</c:v>
                      </c:pt>
                      <c:pt idx="17">
                        <c:v>90.43</c:v>
                      </c:pt>
                      <c:pt idx="18">
                        <c:v>82.04</c:v>
                      </c:pt>
                      <c:pt idx="19">
                        <c:v>83.06</c:v>
                      </c:pt>
                      <c:pt idx="20">
                        <c:v>88.78</c:v>
                      </c:pt>
                      <c:pt idx="21">
                        <c:v>90.81</c:v>
                      </c:pt>
                      <c:pt idx="22">
                        <c:v>92.1</c:v>
                      </c:pt>
                      <c:pt idx="23">
                        <c:v>91.78</c:v>
                      </c:pt>
                      <c:pt idx="24">
                        <c:v>87.73</c:v>
                      </c:pt>
                      <c:pt idx="25">
                        <c:v>88.8</c:v>
                      </c:pt>
                      <c:pt idx="26">
                        <c:v>91.46</c:v>
                      </c:pt>
                      <c:pt idx="27">
                        <c:v>93.25</c:v>
                      </c:pt>
                      <c:pt idx="28">
                        <c:v>93.39</c:v>
                      </c:pt>
                      <c:pt idx="29">
                        <c:v>93.59</c:v>
                      </c:pt>
                      <c:pt idx="30">
                        <c:v>83.72</c:v>
                      </c:pt>
                      <c:pt idx="31">
                        <c:v>85.62</c:v>
                      </c:pt>
                      <c:pt idx="32">
                        <c:v>90.59</c:v>
                      </c:pt>
                      <c:pt idx="33">
                        <c:v>93.49</c:v>
                      </c:pt>
                      <c:pt idx="34">
                        <c:v>93.91</c:v>
                      </c:pt>
                      <c:pt idx="35">
                        <c:v>93.87</c:v>
                      </c:pt>
                      <c:pt idx="36">
                        <c:v>88.69</c:v>
                      </c:pt>
                      <c:pt idx="37">
                        <c:v>89.22</c:v>
                      </c:pt>
                      <c:pt idx="38">
                        <c:v>94.68</c:v>
                      </c:pt>
                      <c:pt idx="39">
                        <c:v>96.52</c:v>
                      </c:pt>
                      <c:pt idx="40">
                        <c:v>97.17</c:v>
                      </c:pt>
                      <c:pt idx="41">
                        <c:v>95.92</c:v>
                      </c:pt>
                      <c:pt idx="42">
                        <c:v>88.73</c:v>
                      </c:pt>
                      <c:pt idx="43">
                        <c:v>86.89</c:v>
                      </c:pt>
                      <c:pt idx="44">
                        <c:v>97.09</c:v>
                      </c:pt>
                      <c:pt idx="45">
                        <c:v>99.69</c:v>
                      </c:pt>
                      <c:pt idx="46">
                        <c:v>100.45</c:v>
                      </c:pt>
                      <c:pt idx="47">
                        <c:v>99.98</c:v>
                      </c:pt>
                      <c:pt idx="48">
                        <c:v>91.25</c:v>
                      </c:pt>
                      <c:pt idx="49">
                        <c:v>91.12</c:v>
                      </c:pt>
                      <c:pt idx="50">
                        <c:v>102.44</c:v>
                      </c:pt>
                      <c:pt idx="51">
                        <c:v>105.52</c:v>
                      </c:pt>
                      <c:pt idx="52">
                        <c:v>102.18</c:v>
                      </c:pt>
                      <c:pt idx="53">
                        <c:v>101.59</c:v>
                      </c:pt>
                      <c:pt idx="54">
                        <c:v>92.05</c:v>
                      </c:pt>
                      <c:pt idx="55">
                        <c:v>92.26</c:v>
                      </c:pt>
                      <c:pt idx="56">
                        <c:v>101.37</c:v>
                      </c:pt>
                      <c:pt idx="57">
                        <c:v>103.28</c:v>
                      </c:pt>
                      <c:pt idx="58">
                        <c:v>103.96</c:v>
                      </c:pt>
                      <c:pt idx="59">
                        <c:v>103.58</c:v>
                      </c:pt>
                      <c:pt idx="60">
                        <c:v>92.89</c:v>
                      </c:pt>
                      <c:pt idx="61">
                        <c:v>93.91</c:v>
                      </c:pt>
                      <c:pt idx="62">
                        <c:v>100.44</c:v>
                      </c:pt>
                      <c:pt idx="63">
                        <c:v>102.23</c:v>
                      </c:pt>
                      <c:pt idx="64">
                        <c:v>102.9</c:v>
                      </c:pt>
                      <c:pt idx="65">
                        <c:v>99.11</c:v>
                      </c:pt>
                      <c:pt idx="66">
                        <c:v>92.54</c:v>
                      </c:pt>
                      <c:pt idx="67">
                        <c:v>92.37</c:v>
                      </c:pt>
                      <c:pt idx="68">
                        <c:v>101.39</c:v>
                      </c:pt>
                      <c:pt idx="69">
                        <c:v>103.35</c:v>
                      </c:pt>
                      <c:pt idx="70">
                        <c:v>104.85</c:v>
                      </c:pt>
                      <c:pt idx="71">
                        <c:v>104.56</c:v>
                      </c:pt>
                      <c:pt idx="72">
                        <c:v>94.5</c:v>
                      </c:pt>
                      <c:pt idx="73">
                        <c:v>92.66</c:v>
                      </c:pt>
                      <c:pt idx="74">
                        <c:v>99.62</c:v>
                      </c:pt>
                      <c:pt idx="75">
                        <c:v>102.84</c:v>
                      </c:pt>
                      <c:pt idx="76">
                        <c:v>102.85</c:v>
                      </c:pt>
                      <c:pt idx="77">
                        <c:v>100.23</c:v>
                      </c:pt>
                      <c:pt idx="78">
                        <c:v>92.03</c:v>
                      </c:pt>
                      <c:pt idx="79">
                        <c:v>91</c:v>
                      </c:pt>
                      <c:pt idx="80">
                        <c:v>99.66</c:v>
                      </c:pt>
                      <c:pt idx="81">
                        <c:v>103.13</c:v>
                      </c:pt>
                      <c:pt idx="82">
                        <c:v>104.04</c:v>
                      </c:pt>
                      <c:pt idx="83">
                        <c:v>104.2</c:v>
                      </c:pt>
                      <c:pt idx="84">
                        <c:v>94.73</c:v>
                      </c:pt>
                      <c:pt idx="85">
                        <c:v>92.98</c:v>
                      </c:pt>
                      <c:pt idx="86">
                        <c:v>100.66</c:v>
                      </c:pt>
                      <c:pt idx="87">
                        <c:v>103.52</c:v>
                      </c:pt>
                      <c:pt idx="88">
                        <c:v>104.16</c:v>
                      </c:pt>
                      <c:pt idx="89">
                        <c:v>102.82</c:v>
                      </c:pt>
                      <c:pt idx="90">
                        <c:v>92.61</c:v>
                      </c:pt>
                      <c:pt idx="91">
                        <c:v>93.86</c:v>
                      </c:pt>
                      <c:pt idx="92">
                        <c:v>102.07</c:v>
                      </c:pt>
                      <c:pt idx="93">
                        <c:v>104.32</c:v>
                      </c:pt>
                      <c:pt idx="94">
                        <c:v>104.85</c:v>
                      </c:pt>
                      <c:pt idx="95">
                        <c:v>103.42</c:v>
                      </c:pt>
                      <c:pt idx="96">
                        <c:v>93.97</c:v>
                      </c:pt>
                      <c:pt idx="97">
                        <c:v>93.35</c:v>
                      </c:pt>
                      <c:pt idx="98">
                        <c:v>99.25</c:v>
                      </c:pt>
                      <c:pt idx="99">
                        <c:v>103.68</c:v>
                      </c:pt>
                      <c:pt idx="100">
                        <c:v>103.62</c:v>
                      </c:pt>
                      <c:pt idx="101">
                        <c:v>102.02</c:v>
                      </c:pt>
                      <c:pt idx="102">
                        <c:v>93.95</c:v>
                      </c:pt>
                      <c:pt idx="103">
                        <c:v>91.2</c:v>
                      </c:pt>
                      <c:pt idx="104">
                        <c:v>101.83</c:v>
                      </c:pt>
                      <c:pt idx="105">
                        <c:v>105.02</c:v>
                      </c:pt>
                      <c:pt idx="106">
                        <c:v>106.08</c:v>
                      </c:pt>
                      <c:pt idx="107">
                        <c:v>105.25</c:v>
                      </c:pt>
                      <c:pt idx="108">
                        <c:v>98.06</c:v>
                      </c:pt>
                      <c:pt idx="109">
                        <c:v>96.32</c:v>
                      </c:pt>
                      <c:pt idx="110">
                        <c:v>100.99</c:v>
                      </c:pt>
                      <c:pt idx="111">
                        <c:v>103.85</c:v>
                      </c:pt>
                      <c:pt idx="112">
                        <c:v>105.3</c:v>
                      </c:pt>
                      <c:pt idx="113">
                        <c:v>103.73</c:v>
                      </c:pt>
                      <c:pt idx="114">
                        <c:v>93.86</c:v>
                      </c:pt>
                      <c:pt idx="115">
                        <c:v>93.72</c:v>
                      </c:pt>
                      <c:pt idx="116">
                        <c:v>106.7</c:v>
                      </c:pt>
                      <c:pt idx="117">
                        <c:v>107.78</c:v>
                      </c:pt>
                      <c:pt idx="118">
                        <c:v>109.13</c:v>
                      </c:pt>
                      <c:pt idx="119">
                        <c:v>107.36</c:v>
                      </c:pt>
                      <c:pt idx="120">
                        <c:v>97.51</c:v>
                      </c:pt>
                      <c:pt idx="121">
                        <c:v>96.97</c:v>
                      </c:pt>
                      <c:pt idx="122">
                        <c:v>103.95</c:v>
                      </c:pt>
                      <c:pt idx="123">
                        <c:v>106.67</c:v>
                      </c:pt>
                      <c:pt idx="124">
                        <c:v>105.98</c:v>
                      </c:pt>
                      <c:pt idx="125">
                        <c:v>103.57</c:v>
                      </c:pt>
                      <c:pt idx="126">
                        <c:v>94.94</c:v>
                      </c:pt>
                      <c:pt idx="127">
                        <c:v>93.37</c:v>
                      </c:pt>
                      <c:pt idx="128">
                        <c:v>105.87</c:v>
                      </c:pt>
                      <c:pt idx="129">
                        <c:v>108.14</c:v>
                      </c:pt>
                      <c:pt idx="130">
                        <c:v>109.25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3-9583-4BB5-A323-1F554C463221}"/>
                  </c:ext>
                </c:extLst>
              </c15:ser>
            </c15:filteredLineSeries>
            <c15:filteredLineSeries>
              <c15:ser>
                <c:idx val="20"/>
                <c:order val="20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Feuil1!$A$22</c15:sqref>
                        </c15:formulaRef>
                      </c:ext>
                    </c:extLst>
                    <c:strCache>
                      <c:ptCount val="1"/>
                      <c:pt idx="0">
                        <c:v>Poland</c:v>
                      </c:pt>
                    </c:strCache>
                  </c:strRef>
                </c:tx>
                <c:spPr>
                  <a:ln w="28575" cap="rnd">
                    <a:solidFill>
                      <a:schemeClr val="accent3">
                        <a:lumMod val="8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Feuil1!$B$22:$EB$22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139.30000000000001</c:v>
                      </c:pt>
                      <c:pt idx="1">
                        <c:v>136.4</c:v>
                      </c:pt>
                      <c:pt idx="2">
                        <c:v>137.69999999999999</c:v>
                      </c:pt>
                      <c:pt idx="3">
                        <c:v>137.9</c:v>
                      </c:pt>
                      <c:pt idx="4">
                        <c:v>137.9</c:v>
                      </c:pt>
                      <c:pt idx="5">
                        <c:v>138</c:v>
                      </c:pt>
                      <c:pt idx="6">
                        <c:v>135</c:v>
                      </c:pt>
                      <c:pt idx="7">
                        <c:v>131.30000000000001</c:v>
                      </c:pt>
                      <c:pt idx="8">
                        <c:v>133.1</c:v>
                      </c:pt>
                      <c:pt idx="9">
                        <c:v>133.5</c:v>
                      </c:pt>
                      <c:pt idx="10">
                        <c:v>133.30000000000001</c:v>
                      </c:pt>
                      <c:pt idx="11">
                        <c:v>131.4</c:v>
                      </c:pt>
                      <c:pt idx="12">
                        <c:v>125.8</c:v>
                      </c:pt>
                      <c:pt idx="13">
                        <c:v>123</c:v>
                      </c:pt>
                      <c:pt idx="14">
                        <c:v>123.5</c:v>
                      </c:pt>
                      <c:pt idx="15">
                        <c:v>123.5</c:v>
                      </c:pt>
                      <c:pt idx="16">
                        <c:v>123.6</c:v>
                      </c:pt>
                      <c:pt idx="17">
                        <c:v>123.4</c:v>
                      </c:pt>
                      <c:pt idx="18">
                        <c:v>120.6</c:v>
                      </c:pt>
                      <c:pt idx="19">
                        <c:v>117.7</c:v>
                      </c:pt>
                      <c:pt idx="20">
                        <c:v>120.2</c:v>
                      </c:pt>
                      <c:pt idx="21">
                        <c:v>123.4</c:v>
                      </c:pt>
                      <c:pt idx="22">
                        <c:v>123.4</c:v>
                      </c:pt>
                      <c:pt idx="23">
                        <c:v>122.3</c:v>
                      </c:pt>
                      <c:pt idx="24">
                        <c:v>118.9</c:v>
                      </c:pt>
                      <c:pt idx="25">
                        <c:v>116.5</c:v>
                      </c:pt>
                      <c:pt idx="26">
                        <c:v>117.9</c:v>
                      </c:pt>
                      <c:pt idx="27">
                        <c:v>119.8</c:v>
                      </c:pt>
                      <c:pt idx="28">
                        <c:v>119.6</c:v>
                      </c:pt>
                      <c:pt idx="29">
                        <c:v>119.4</c:v>
                      </c:pt>
                      <c:pt idx="30">
                        <c:v>118</c:v>
                      </c:pt>
                      <c:pt idx="31">
                        <c:v>114.2</c:v>
                      </c:pt>
                      <c:pt idx="32">
                        <c:v>117.5</c:v>
                      </c:pt>
                      <c:pt idx="33">
                        <c:v>121.3</c:v>
                      </c:pt>
                      <c:pt idx="34">
                        <c:v>121.4</c:v>
                      </c:pt>
                      <c:pt idx="35">
                        <c:v>121.2</c:v>
                      </c:pt>
                      <c:pt idx="36">
                        <c:v>116.2</c:v>
                      </c:pt>
                      <c:pt idx="37">
                        <c:v>112.5</c:v>
                      </c:pt>
                      <c:pt idx="38">
                        <c:v>116.4</c:v>
                      </c:pt>
                      <c:pt idx="39">
                        <c:v>119.8</c:v>
                      </c:pt>
                      <c:pt idx="40">
                        <c:v>122.7</c:v>
                      </c:pt>
                      <c:pt idx="41">
                        <c:v>122.5</c:v>
                      </c:pt>
                      <c:pt idx="42">
                        <c:v>118.8</c:v>
                      </c:pt>
                      <c:pt idx="43">
                        <c:v>114.3</c:v>
                      </c:pt>
                      <c:pt idx="44">
                        <c:v>114.9</c:v>
                      </c:pt>
                      <c:pt idx="45">
                        <c:v>120.3</c:v>
                      </c:pt>
                      <c:pt idx="46">
                        <c:v>120.2</c:v>
                      </c:pt>
                      <c:pt idx="47">
                        <c:v>119.3</c:v>
                      </c:pt>
                      <c:pt idx="48">
                        <c:v>114.4</c:v>
                      </c:pt>
                      <c:pt idx="49">
                        <c:v>111.6</c:v>
                      </c:pt>
                      <c:pt idx="50">
                        <c:v>111.8</c:v>
                      </c:pt>
                      <c:pt idx="51">
                        <c:v>116.7</c:v>
                      </c:pt>
                      <c:pt idx="52">
                        <c:v>117.3</c:v>
                      </c:pt>
                      <c:pt idx="53">
                        <c:v>116.6</c:v>
                      </c:pt>
                      <c:pt idx="54">
                        <c:v>113.5</c:v>
                      </c:pt>
                      <c:pt idx="55">
                        <c:v>108.7</c:v>
                      </c:pt>
                      <c:pt idx="56">
                        <c:v>109.4</c:v>
                      </c:pt>
                      <c:pt idx="57">
                        <c:v>115.2</c:v>
                      </c:pt>
                      <c:pt idx="58">
                        <c:v>114.9</c:v>
                      </c:pt>
                      <c:pt idx="59">
                        <c:v>114.2</c:v>
                      </c:pt>
                      <c:pt idx="60">
                        <c:v>108.2</c:v>
                      </c:pt>
                      <c:pt idx="61">
                        <c:v>105.6</c:v>
                      </c:pt>
                      <c:pt idx="62">
                        <c:v>106.2</c:v>
                      </c:pt>
                      <c:pt idx="63">
                        <c:v>111.2</c:v>
                      </c:pt>
                      <c:pt idx="64">
                        <c:v>112.3</c:v>
                      </c:pt>
                      <c:pt idx="65">
                        <c:v>112</c:v>
                      </c:pt>
                      <c:pt idx="66">
                        <c:v>107.9</c:v>
                      </c:pt>
                      <c:pt idx="67">
                        <c:v>103.9</c:v>
                      </c:pt>
                      <c:pt idx="68">
                        <c:v>105.2</c:v>
                      </c:pt>
                      <c:pt idx="69">
                        <c:v>110.6</c:v>
                      </c:pt>
                      <c:pt idx="70">
                        <c:v>110.2</c:v>
                      </c:pt>
                      <c:pt idx="71">
                        <c:v>109.5</c:v>
                      </c:pt>
                      <c:pt idx="72">
                        <c:v>103.4</c:v>
                      </c:pt>
                      <c:pt idx="73">
                        <c:v>101.6</c:v>
                      </c:pt>
                      <c:pt idx="74">
                        <c:v>102.6</c:v>
                      </c:pt>
                      <c:pt idx="75">
                        <c:v>107</c:v>
                      </c:pt>
                      <c:pt idx="76">
                        <c:v>107.6</c:v>
                      </c:pt>
                      <c:pt idx="77">
                        <c:v>107.9</c:v>
                      </c:pt>
                      <c:pt idx="78">
                        <c:v>104</c:v>
                      </c:pt>
                      <c:pt idx="79">
                        <c:v>100</c:v>
                      </c:pt>
                      <c:pt idx="80">
                        <c:v>101.3</c:v>
                      </c:pt>
                      <c:pt idx="81">
                        <c:v>106</c:v>
                      </c:pt>
                      <c:pt idx="82">
                        <c:v>105.9</c:v>
                      </c:pt>
                      <c:pt idx="83">
                        <c:v>104.7</c:v>
                      </c:pt>
                      <c:pt idx="84">
                        <c:v>99.6</c:v>
                      </c:pt>
                      <c:pt idx="85">
                        <c:v>97</c:v>
                      </c:pt>
                      <c:pt idx="86">
                        <c:v>97.6</c:v>
                      </c:pt>
                      <c:pt idx="87">
                        <c:v>102.3</c:v>
                      </c:pt>
                      <c:pt idx="88">
                        <c:v>103.6</c:v>
                      </c:pt>
                      <c:pt idx="89">
                        <c:v>103.1</c:v>
                      </c:pt>
                      <c:pt idx="90">
                        <c:v>99.5</c:v>
                      </c:pt>
                      <c:pt idx="91">
                        <c:v>96</c:v>
                      </c:pt>
                      <c:pt idx="92">
                        <c:v>97.4</c:v>
                      </c:pt>
                      <c:pt idx="93">
                        <c:v>102</c:v>
                      </c:pt>
                      <c:pt idx="94">
                        <c:v>101.7</c:v>
                      </c:pt>
                      <c:pt idx="95">
                        <c:v>100.2</c:v>
                      </c:pt>
                      <c:pt idx="96">
                        <c:v>96.1</c:v>
                      </c:pt>
                      <c:pt idx="97">
                        <c:v>94.3</c:v>
                      </c:pt>
                      <c:pt idx="98">
                        <c:v>95.9</c:v>
                      </c:pt>
                      <c:pt idx="99">
                        <c:v>99.6</c:v>
                      </c:pt>
                      <c:pt idx="100">
                        <c:v>100</c:v>
                      </c:pt>
                      <c:pt idx="101">
                        <c:v>99.7</c:v>
                      </c:pt>
                      <c:pt idx="102">
                        <c:v>96</c:v>
                      </c:pt>
                      <c:pt idx="103">
                        <c:v>93.2</c:v>
                      </c:pt>
                      <c:pt idx="104">
                        <c:v>94.5</c:v>
                      </c:pt>
                      <c:pt idx="105">
                        <c:v>98.5</c:v>
                      </c:pt>
                      <c:pt idx="106">
                        <c:v>98.4</c:v>
                      </c:pt>
                      <c:pt idx="107">
                        <c:v>97.1</c:v>
                      </c:pt>
                      <c:pt idx="108">
                        <c:v>92.4</c:v>
                      </c:pt>
                      <c:pt idx="109">
                        <c:v>90.4</c:v>
                      </c:pt>
                      <c:pt idx="110">
                        <c:v>91.5</c:v>
                      </c:pt>
                      <c:pt idx="111">
                        <c:v>95.5</c:v>
                      </c:pt>
                      <c:pt idx="112">
                        <c:v>96.2</c:v>
                      </c:pt>
                      <c:pt idx="113">
                        <c:v>95.9</c:v>
                      </c:pt>
                      <c:pt idx="114">
                        <c:v>91.8</c:v>
                      </c:pt>
                      <c:pt idx="115">
                        <c:v>89.1</c:v>
                      </c:pt>
                      <c:pt idx="116">
                        <c:v>91</c:v>
                      </c:pt>
                      <c:pt idx="117">
                        <c:v>95.5</c:v>
                      </c:pt>
                      <c:pt idx="118">
                        <c:v>95.4</c:v>
                      </c:pt>
                      <c:pt idx="119">
                        <c:v>93.4</c:v>
                      </c:pt>
                      <c:pt idx="120">
                        <c:v>90.6</c:v>
                      </c:pt>
                      <c:pt idx="121">
                        <c:v>89.2</c:v>
                      </c:pt>
                      <c:pt idx="122">
                        <c:v>90.1</c:v>
                      </c:pt>
                      <c:pt idx="123">
                        <c:v>93.8</c:v>
                      </c:pt>
                      <c:pt idx="124">
                        <c:v>94.4</c:v>
                      </c:pt>
                      <c:pt idx="125">
                        <c:v>94</c:v>
                      </c:pt>
                      <c:pt idx="126">
                        <c:v>90.6</c:v>
                      </c:pt>
                      <c:pt idx="127">
                        <c:v>87.9</c:v>
                      </c:pt>
                      <c:pt idx="128">
                        <c:v>89.5</c:v>
                      </c:pt>
                      <c:pt idx="129">
                        <c:v>93.9</c:v>
                      </c:pt>
                      <c:pt idx="130">
                        <c:v>93.8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4-9583-4BB5-A323-1F554C463221}"/>
                  </c:ext>
                </c:extLst>
              </c15:ser>
            </c15:filteredLineSeries>
            <c15:filteredLineSeries>
              <c15:ser>
                <c:idx val="21"/>
                <c:order val="2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Feuil1!$A$23</c15:sqref>
                        </c15:formulaRef>
                      </c:ext>
                    </c:extLst>
                    <c:strCache>
                      <c:ptCount val="1"/>
                      <c:pt idx="0">
                        <c:v>Portugal</c:v>
                      </c:pt>
                    </c:strCache>
                  </c:strRef>
                </c:tx>
                <c:spPr>
                  <a:ln w="28575" cap="rnd">
                    <a:solidFill>
                      <a:schemeClr val="accent4">
                        <a:lumMod val="8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Feuil1!$B$23:$EB$23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104.34</c:v>
                      </c:pt>
                      <c:pt idx="1">
                        <c:v>101.88</c:v>
                      </c:pt>
                      <c:pt idx="2">
                        <c:v>116.21</c:v>
                      </c:pt>
                      <c:pt idx="3">
                        <c:v>118.85</c:v>
                      </c:pt>
                      <c:pt idx="4">
                        <c:v>118.82</c:v>
                      </c:pt>
                      <c:pt idx="5">
                        <c:v>118.69</c:v>
                      </c:pt>
                      <c:pt idx="6">
                        <c:v>110.24</c:v>
                      </c:pt>
                      <c:pt idx="7">
                        <c:v>103.97</c:v>
                      </c:pt>
                      <c:pt idx="8">
                        <c:v>115.1</c:v>
                      </c:pt>
                      <c:pt idx="9">
                        <c:v>122.02</c:v>
                      </c:pt>
                      <c:pt idx="10">
                        <c:v>122</c:v>
                      </c:pt>
                      <c:pt idx="11">
                        <c:v>120.51</c:v>
                      </c:pt>
                      <c:pt idx="12">
                        <c:v>103.94</c:v>
                      </c:pt>
                      <c:pt idx="13">
                        <c:v>100.38</c:v>
                      </c:pt>
                      <c:pt idx="14">
                        <c:v>116.9</c:v>
                      </c:pt>
                      <c:pt idx="15">
                        <c:v>118.31</c:v>
                      </c:pt>
                      <c:pt idx="16">
                        <c:v>118.24</c:v>
                      </c:pt>
                      <c:pt idx="17">
                        <c:v>118.04</c:v>
                      </c:pt>
                      <c:pt idx="18">
                        <c:v>110.5</c:v>
                      </c:pt>
                      <c:pt idx="19">
                        <c:v>103.78</c:v>
                      </c:pt>
                      <c:pt idx="20">
                        <c:v>113.88</c:v>
                      </c:pt>
                      <c:pt idx="21">
                        <c:v>118.13</c:v>
                      </c:pt>
                      <c:pt idx="22">
                        <c:v>119.53</c:v>
                      </c:pt>
                      <c:pt idx="23">
                        <c:v>118.92</c:v>
                      </c:pt>
                      <c:pt idx="24">
                        <c:v>102.25</c:v>
                      </c:pt>
                      <c:pt idx="25">
                        <c:v>98.59</c:v>
                      </c:pt>
                      <c:pt idx="26">
                        <c:v>115.85</c:v>
                      </c:pt>
                      <c:pt idx="27">
                        <c:v>118.1</c:v>
                      </c:pt>
                      <c:pt idx="28">
                        <c:v>118.31</c:v>
                      </c:pt>
                      <c:pt idx="29">
                        <c:v>117.6</c:v>
                      </c:pt>
                      <c:pt idx="30">
                        <c:v>110.44</c:v>
                      </c:pt>
                      <c:pt idx="31">
                        <c:v>103.13</c:v>
                      </c:pt>
                      <c:pt idx="32">
                        <c:v>109.9</c:v>
                      </c:pt>
                      <c:pt idx="33">
                        <c:v>116.59</c:v>
                      </c:pt>
                      <c:pt idx="34">
                        <c:v>117.37</c:v>
                      </c:pt>
                      <c:pt idx="35">
                        <c:v>116.22</c:v>
                      </c:pt>
                      <c:pt idx="36">
                        <c:v>98.82</c:v>
                      </c:pt>
                      <c:pt idx="37">
                        <c:v>94.85</c:v>
                      </c:pt>
                      <c:pt idx="38">
                        <c:v>113.45</c:v>
                      </c:pt>
                      <c:pt idx="39">
                        <c:v>115.64</c:v>
                      </c:pt>
                      <c:pt idx="40">
                        <c:v>115.92</c:v>
                      </c:pt>
                      <c:pt idx="41">
                        <c:v>114.64</c:v>
                      </c:pt>
                      <c:pt idx="42">
                        <c:v>105.45</c:v>
                      </c:pt>
                      <c:pt idx="43">
                        <c:v>95.29</c:v>
                      </c:pt>
                      <c:pt idx="44">
                        <c:v>108.41</c:v>
                      </c:pt>
                      <c:pt idx="45">
                        <c:v>115.15</c:v>
                      </c:pt>
                      <c:pt idx="46">
                        <c:v>116.16</c:v>
                      </c:pt>
                      <c:pt idx="47">
                        <c:v>113.47</c:v>
                      </c:pt>
                      <c:pt idx="48">
                        <c:v>96.98</c:v>
                      </c:pt>
                      <c:pt idx="49">
                        <c:v>92.06</c:v>
                      </c:pt>
                      <c:pt idx="50">
                        <c:v>108.31</c:v>
                      </c:pt>
                      <c:pt idx="51">
                        <c:v>110.71</c:v>
                      </c:pt>
                      <c:pt idx="52">
                        <c:v>110.46</c:v>
                      </c:pt>
                      <c:pt idx="53">
                        <c:v>109.59</c:v>
                      </c:pt>
                      <c:pt idx="54">
                        <c:v>101.99</c:v>
                      </c:pt>
                      <c:pt idx="55">
                        <c:v>92.14</c:v>
                      </c:pt>
                      <c:pt idx="56">
                        <c:v>103.52</c:v>
                      </c:pt>
                      <c:pt idx="57">
                        <c:v>111.43</c:v>
                      </c:pt>
                      <c:pt idx="58">
                        <c:v>112.8</c:v>
                      </c:pt>
                      <c:pt idx="59">
                        <c:v>109.99</c:v>
                      </c:pt>
                      <c:pt idx="60">
                        <c:v>94.68</c:v>
                      </c:pt>
                      <c:pt idx="61">
                        <c:v>92.35</c:v>
                      </c:pt>
                      <c:pt idx="62">
                        <c:v>105.45</c:v>
                      </c:pt>
                      <c:pt idx="63">
                        <c:v>107.41</c:v>
                      </c:pt>
                      <c:pt idx="64">
                        <c:v>107.39</c:v>
                      </c:pt>
                      <c:pt idx="65">
                        <c:v>107.33</c:v>
                      </c:pt>
                      <c:pt idx="66">
                        <c:v>101.12</c:v>
                      </c:pt>
                      <c:pt idx="67">
                        <c:v>91.48</c:v>
                      </c:pt>
                      <c:pt idx="68">
                        <c:v>103.01</c:v>
                      </c:pt>
                      <c:pt idx="69">
                        <c:v>110.88</c:v>
                      </c:pt>
                      <c:pt idx="70">
                        <c:v>111.34</c:v>
                      </c:pt>
                      <c:pt idx="71">
                        <c:v>108.72</c:v>
                      </c:pt>
                      <c:pt idx="72">
                        <c:v>93.59</c:v>
                      </c:pt>
                      <c:pt idx="73">
                        <c:v>90.83</c:v>
                      </c:pt>
                      <c:pt idx="74">
                        <c:v>104.42</c:v>
                      </c:pt>
                      <c:pt idx="75">
                        <c:v>106.49</c:v>
                      </c:pt>
                      <c:pt idx="76">
                        <c:v>106.44</c:v>
                      </c:pt>
                      <c:pt idx="77">
                        <c:v>106.2</c:v>
                      </c:pt>
                      <c:pt idx="78">
                        <c:v>95.83</c:v>
                      </c:pt>
                      <c:pt idx="79">
                        <c:v>90.87</c:v>
                      </c:pt>
                      <c:pt idx="80">
                        <c:v>102.19</c:v>
                      </c:pt>
                      <c:pt idx="81">
                        <c:v>108.52</c:v>
                      </c:pt>
                      <c:pt idx="82">
                        <c:v>108.89</c:v>
                      </c:pt>
                      <c:pt idx="83">
                        <c:v>106.83</c:v>
                      </c:pt>
                      <c:pt idx="84">
                        <c:v>91.07</c:v>
                      </c:pt>
                      <c:pt idx="85">
                        <c:v>88</c:v>
                      </c:pt>
                      <c:pt idx="86">
                        <c:v>102.71</c:v>
                      </c:pt>
                      <c:pt idx="87">
                        <c:v>105.18</c:v>
                      </c:pt>
                      <c:pt idx="88">
                        <c:v>105.15</c:v>
                      </c:pt>
                      <c:pt idx="89">
                        <c:v>104.67</c:v>
                      </c:pt>
                      <c:pt idx="90">
                        <c:v>93.45</c:v>
                      </c:pt>
                      <c:pt idx="91">
                        <c:v>89.76</c:v>
                      </c:pt>
                      <c:pt idx="92">
                        <c:v>102.32</c:v>
                      </c:pt>
                      <c:pt idx="93">
                        <c:v>106.08</c:v>
                      </c:pt>
                      <c:pt idx="94">
                        <c:v>106.95</c:v>
                      </c:pt>
                      <c:pt idx="95">
                        <c:v>104.66</c:v>
                      </c:pt>
                      <c:pt idx="96">
                        <c:v>91.04</c:v>
                      </c:pt>
                      <c:pt idx="97">
                        <c:v>87.83</c:v>
                      </c:pt>
                      <c:pt idx="98">
                        <c:v>103.45</c:v>
                      </c:pt>
                      <c:pt idx="99">
                        <c:v>104.78</c:v>
                      </c:pt>
                      <c:pt idx="100">
                        <c:v>104.64</c:v>
                      </c:pt>
                      <c:pt idx="101">
                        <c:v>104.74</c:v>
                      </c:pt>
                      <c:pt idx="102">
                        <c:v>95.61</c:v>
                      </c:pt>
                      <c:pt idx="103">
                        <c:v>90.83</c:v>
                      </c:pt>
                      <c:pt idx="104">
                        <c:v>101.46</c:v>
                      </c:pt>
                      <c:pt idx="105">
                        <c:v>104.93</c:v>
                      </c:pt>
                      <c:pt idx="106">
                        <c:v>105.22</c:v>
                      </c:pt>
                      <c:pt idx="107">
                        <c:v>102.92</c:v>
                      </c:pt>
                      <c:pt idx="108">
                        <c:v>90.27</c:v>
                      </c:pt>
                      <c:pt idx="109">
                        <c:v>85.72</c:v>
                      </c:pt>
                      <c:pt idx="110">
                        <c:v>101.49</c:v>
                      </c:pt>
                      <c:pt idx="111">
                        <c:v>103.03</c:v>
                      </c:pt>
                      <c:pt idx="112">
                        <c:v>103.49</c:v>
                      </c:pt>
                      <c:pt idx="113">
                        <c:v>102.32</c:v>
                      </c:pt>
                      <c:pt idx="114">
                        <c:v>93.43</c:v>
                      </c:pt>
                      <c:pt idx="115">
                        <c:v>89.01</c:v>
                      </c:pt>
                      <c:pt idx="116">
                        <c:v>96.81</c:v>
                      </c:pt>
                      <c:pt idx="117">
                        <c:v>100.59</c:v>
                      </c:pt>
                      <c:pt idx="118">
                        <c:v>100.84</c:v>
                      </c:pt>
                      <c:pt idx="119">
                        <c:v>98.26</c:v>
                      </c:pt>
                      <c:pt idx="120">
                        <c:v>85.51</c:v>
                      </c:pt>
                      <c:pt idx="121">
                        <c:v>83.29</c:v>
                      </c:pt>
                      <c:pt idx="122">
                        <c:v>95.24</c:v>
                      </c:pt>
                      <c:pt idx="123">
                        <c:v>96.88</c:v>
                      </c:pt>
                      <c:pt idx="124">
                        <c:v>97.28</c:v>
                      </c:pt>
                      <c:pt idx="125">
                        <c:v>97.04</c:v>
                      </c:pt>
                      <c:pt idx="126">
                        <c:v>88.36</c:v>
                      </c:pt>
                      <c:pt idx="127">
                        <c:v>84.1</c:v>
                      </c:pt>
                      <c:pt idx="128">
                        <c:v>91.73</c:v>
                      </c:pt>
                      <c:pt idx="129">
                        <c:v>95.48</c:v>
                      </c:pt>
                      <c:pt idx="130">
                        <c:v>96.54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5-9583-4BB5-A323-1F554C463221}"/>
                  </c:ext>
                </c:extLst>
              </c15:ser>
            </c15:filteredLineSeries>
            <c15:filteredLineSeries>
              <c15:ser>
                <c:idx val="22"/>
                <c:order val="2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Feuil1!$A$24</c15:sqref>
                        </c15:formulaRef>
                      </c:ext>
                    </c:extLst>
                    <c:strCache>
                      <c:ptCount val="1"/>
                      <c:pt idx="0">
                        <c:v>Romania</c:v>
                      </c:pt>
                    </c:strCache>
                  </c:strRef>
                </c:tx>
                <c:spPr>
                  <a:ln w="28575" cap="rnd">
                    <a:solidFill>
                      <a:schemeClr val="accent5">
                        <a:lumMod val="8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Feuil1!$B$24:$EB$24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85.2</c:v>
                      </c:pt>
                      <c:pt idx="1">
                        <c:v>85.3</c:v>
                      </c:pt>
                      <c:pt idx="2">
                        <c:v>85.56</c:v>
                      </c:pt>
                      <c:pt idx="3">
                        <c:v>85.72</c:v>
                      </c:pt>
                      <c:pt idx="4">
                        <c:v>85.89</c:v>
                      </c:pt>
                      <c:pt idx="5">
                        <c:v>86.05</c:v>
                      </c:pt>
                      <c:pt idx="6">
                        <c:v>86.21</c:v>
                      </c:pt>
                      <c:pt idx="7">
                        <c:v>86.24</c:v>
                      </c:pt>
                      <c:pt idx="8">
                        <c:v>86.54</c:v>
                      </c:pt>
                      <c:pt idx="9">
                        <c:v>87.26</c:v>
                      </c:pt>
                      <c:pt idx="10">
                        <c:v>87.53</c:v>
                      </c:pt>
                      <c:pt idx="11">
                        <c:v>87.67</c:v>
                      </c:pt>
                      <c:pt idx="12">
                        <c:v>87.63</c:v>
                      </c:pt>
                      <c:pt idx="13">
                        <c:v>87.66</c:v>
                      </c:pt>
                      <c:pt idx="14">
                        <c:v>87.8</c:v>
                      </c:pt>
                      <c:pt idx="15">
                        <c:v>88</c:v>
                      </c:pt>
                      <c:pt idx="16">
                        <c:v>88.15</c:v>
                      </c:pt>
                      <c:pt idx="17">
                        <c:v>88.29</c:v>
                      </c:pt>
                      <c:pt idx="18">
                        <c:v>88.33</c:v>
                      </c:pt>
                      <c:pt idx="19">
                        <c:v>88.35</c:v>
                      </c:pt>
                      <c:pt idx="20">
                        <c:v>88.46</c:v>
                      </c:pt>
                      <c:pt idx="21">
                        <c:v>88.85</c:v>
                      </c:pt>
                      <c:pt idx="22">
                        <c:v>89.37</c:v>
                      </c:pt>
                      <c:pt idx="23">
                        <c:v>89.54</c:v>
                      </c:pt>
                      <c:pt idx="24">
                        <c:v>89.55</c:v>
                      </c:pt>
                      <c:pt idx="25">
                        <c:v>89.58</c:v>
                      </c:pt>
                      <c:pt idx="26">
                        <c:v>89.63</c:v>
                      </c:pt>
                      <c:pt idx="27">
                        <c:v>89.8</c:v>
                      </c:pt>
                      <c:pt idx="28">
                        <c:v>89.87</c:v>
                      </c:pt>
                      <c:pt idx="29">
                        <c:v>89.95</c:v>
                      </c:pt>
                      <c:pt idx="30">
                        <c:v>90.41</c:v>
                      </c:pt>
                      <c:pt idx="31">
                        <c:v>90.52</c:v>
                      </c:pt>
                      <c:pt idx="32">
                        <c:v>90.66</c:v>
                      </c:pt>
                      <c:pt idx="33">
                        <c:v>91.13</c:v>
                      </c:pt>
                      <c:pt idx="34">
                        <c:v>91.44</c:v>
                      </c:pt>
                      <c:pt idx="35">
                        <c:v>91.56</c:v>
                      </c:pt>
                      <c:pt idx="36">
                        <c:v>91.57</c:v>
                      </c:pt>
                      <c:pt idx="37">
                        <c:v>91.57</c:v>
                      </c:pt>
                      <c:pt idx="38">
                        <c:v>91.75</c:v>
                      </c:pt>
                      <c:pt idx="39">
                        <c:v>91.86</c:v>
                      </c:pt>
                      <c:pt idx="40">
                        <c:v>92</c:v>
                      </c:pt>
                      <c:pt idx="41">
                        <c:v>92.08</c:v>
                      </c:pt>
                      <c:pt idx="42">
                        <c:v>92.13</c:v>
                      </c:pt>
                      <c:pt idx="43">
                        <c:v>92.17</c:v>
                      </c:pt>
                      <c:pt idx="44">
                        <c:v>92.32</c:v>
                      </c:pt>
                      <c:pt idx="45">
                        <c:v>92.51</c:v>
                      </c:pt>
                      <c:pt idx="46">
                        <c:v>92.85</c:v>
                      </c:pt>
                      <c:pt idx="47">
                        <c:v>93.02</c:v>
                      </c:pt>
                      <c:pt idx="48">
                        <c:v>93.07</c:v>
                      </c:pt>
                      <c:pt idx="49">
                        <c:v>93.1</c:v>
                      </c:pt>
                      <c:pt idx="50">
                        <c:v>93.22</c:v>
                      </c:pt>
                      <c:pt idx="51">
                        <c:v>93.29</c:v>
                      </c:pt>
                      <c:pt idx="52">
                        <c:v>93.44</c:v>
                      </c:pt>
                      <c:pt idx="53">
                        <c:v>93.5</c:v>
                      </c:pt>
                      <c:pt idx="54">
                        <c:v>93.56</c:v>
                      </c:pt>
                      <c:pt idx="55">
                        <c:v>93.6</c:v>
                      </c:pt>
                      <c:pt idx="56">
                        <c:v>93.74</c:v>
                      </c:pt>
                      <c:pt idx="57">
                        <c:v>94.18</c:v>
                      </c:pt>
                      <c:pt idx="58">
                        <c:v>94.64</c:v>
                      </c:pt>
                      <c:pt idx="59">
                        <c:v>94.71</c:v>
                      </c:pt>
                      <c:pt idx="60">
                        <c:v>94.85</c:v>
                      </c:pt>
                      <c:pt idx="61">
                        <c:v>94.9</c:v>
                      </c:pt>
                      <c:pt idx="62">
                        <c:v>95.02</c:v>
                      </c:pt>
                      <c:pt idx="63">
                        <c:v>95.21</c:v>
                      </c:pt>
                      <c:pt idx="64">
                        <c:v>95.35</c:v>
                      </c:pt>
                      <c:pt idx="65">
                        <c:v>95.51</c:v>
                      </c:pt>
                      <c:pt idx="66">
                        <c:v>95.56</c:v>
                      </c:pt>
                      <c:pt idx="67">
                        <c:v>95.57</c:v>
                      </c:pt>
                      <c:pt idx="68">
                        <c:v>95.71</c:v>
                      </c:pt>
                      <c:pt idx="69">
                        <c:v>96.03</c:v>
                      </c:pt>
                      <c:pt idx="70">
                        <c:v>96.48</c:v>
                      </c:pt>
                      <c:pt idx="71">
                        <c:v>96.59</c:v>
                      </c:pt>
                      <c:pt idx="72">
                        <c:v>96.6</c:v>
                      </c:pt>
                      <c:pt idx="73">
                        <c:v>96.73</c:v>
                      </c:pt>
                      <c:pt idx="74">
                        <c:v>97.01</c:v>
                      </c:pt>
                      <c:pt idx="75">
                        <c:v>97.16</c:v>
                      </c:pt>
                      <c:pt idx="76">
                        <c:v>97.36</c:v>
                      </c:pt>
                      <c:pt idx="77">
                        <c:v>97.6</c:v>
                      </c:pt>
                      <c:pt idx="78">
                        <c:v>97.67</c:v>
                      </c:pt>
                      <c:pt idx="79">
                        <c:v>97.69</c:v>
                      </c:pt>
                      <c:pt idx="80">
                        <c:v>97.93</c:v>
                      </c:pt>
                      <c:pt idx="81">
                        <c:v>98.39</c:v>
                      </c:pt>
                      <c:pt idx="82">
                        <c:v>98.78</c:v>
                      </c:pt>
                      <c:pt idx="83">
                        <c:v>99.02</c:v>
                      </c:pt>
                      <c:pt idx="84">
                        <c:v>99.14</c:v>
                      </c:pt>
                      <c:pt idx="85">
                        <c:v>99.14</c:v>
                      </c:pt>
                      <c:pt idx="86">
                        <c:v>99.35</c:v>
                      </c:pt>
                      <c:pt idx="87">
                        <c:v>99.47</c:v>
                      </c:pt>
                      <c:pt idx="88">
                        <c:v>99.82</c:v>
                      </c:pt>
                      <c:pt idx="89">
                        <c:v>99.92</c:v>
                      </c:pt>
                      <c:pt idx="90">
                        <c:v>99.93</c:v>
                      </c:pt>
                      <c:pt idx="91">
                        <c:v>99.89</c:v>
                      </c:pt>
                      <c:pt idx="92">
                        <c:v>100.09</c:v>
                      </c:pt>
                      <c:pt idx="93">
                        <c:v>100.8</c:v>
                      </c:pt>
                      <c:pt idx="94">
                        <c:v>101.15</c:v>
                      </c:pt>
                      <c:pt idx="95">
                        <c:v>101.31</c:v>
                      </c:pt>
                      <c:pt idx="96">
                        <c:v>100.33</c:v>
                      </c:pt>
                      <c:pt idx="97">
                        <c:v>100.29</c:v>
                      </c:pt>
                      <c:pt idx="98">
                        <c:v>100.45</c:v>
                      </c:pt>
                      <c:pt idx="99">
                        <c:v>100.81</c:v>
                      </c:pt>
                      <c:pt idx="100">
                        <c:v>101.09</c:v>
                      </c:pt>
                      <c:pt idx="101">
                        <c:v>101.14</c:v>
                      </c:pt>
                      <c:pt idx="102">
                        <c:v>101.1</c:v>
                      </c:pt>
                      <c:pt idx="103">
                        <c:v>101.16</c:v>
                      </c:pt>
                      <c:pt idx="104">
                        <c:v>101.79</c:v>
                      </c:pt>
                      <c:pt idx="105">
                        <c:v>102.67</c:v>
                      </c:pt>
                      <c:pt idx="106">
                        <c:v>103.19</c:v>
                      </c:pt>
                      <c:pt idx="107">
                        <c:v>103.29</c:v>
                      </c:pt>
                      <c:pt idx="108">
                        <c:v>102.99</c:v>
                      </c:pt>
                      <c:pt idx="109">
                        <c:v>103.12</c:v>
                      </c:pt>
                      <c:pt idx="110">
                        <c:v>103.2</c:v>
                      </c:pt>
                      <c:pt idx="111">
                        <c:v>103.33</c:v>
                      </c:pt>
                      <c:pt idx="112">
                        <c:v>103.74</c:v>
                      </c:pt>
                      <c:pt idx="113">
                        <c:v>103.74</c:v>
                      </c:pt>
                      <c:pt idx="114">
                        <c:v>103.69</c:v>
                      </c:pt>
                      <c:pt idx="115">
                        <c:v>103.66</c:v>
                      </c:pt>
                      <c:pt idx="116">
                        <c:v>104.3</c:v>
                      </c:pt>
                      <c:pt idx="117">
                        <c:v>105.07</c:v>
                      </c:pt>
                      <c:pt idx="118">
                        <c:v>105.42</c:v>
                      </c:pt>
                      <c:pt idx="119">
                        <c:v>105.64</c:v>
                      </c:pt>
                      <c:pt idx="120">
                        <c:v>105.62</c:v>
                      </c:pt>
                      <c:pt idx="121">
                        <c:v>105.68</c:v>
                      </c:pt>
                      <c:pt idx="122">
                        <c:v>105.99</c:v>
                      </c:pt>
                      <c:pt idx="123">
                        <c:v>106.25</c:v>
                      </c:pt>
                      <c:pt idx="124">
                        <c:v>106.52</c:v>
                      </c:pt>
                      <c:pt idx="125">
                        <c:v>106.73</c:v>
                      </c:pt>
                      <c:pt idx="126">
                        <c:v>106.66</c:v>
                      </c:pt>
                      <c:pt idx="127">
                        <c:v>106.65</c:v>
                      </c:pt>
                      <c:pt idx="128">
                        <c:v>107.15</c:v>
                      </c:pt>
                      <c:pt idx="129">
                        <c:v>108.1</c:v>
                      </c:pt>
                      <c:pt idx="130">
                        <c:v>108.62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6-9583-4BB5-A323-1F554C463221}"/>
                  </c:ext>
                </c:extLst>
              </c15:ser>
            </c15:filteredLineSeries>
            <c15:filteredLineSeries>
              <c15:ser>
                <c:idx val="23"/>
                <c:order val="2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Feuil1!$A$25</c15:sqref>
                        </c15:formulaRef>
                      </c:ext>
                    </c:extLst>
                    <c:strCache>
                      <c:ptCount val="1"/>
                      <c:pt idx="0">
                        <c:v>Slovenia</c:v>
                      </c:pt>
                    </c:strCache>
                  </c:strRef>
                </c:tx>
                <c:spPr>
                  <a:ln w="28575" cap="rnd">
                    <a:solidFill>
                      <a:schemeClr val="accent6">
                        <a:lumMod val="8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Feuil1!$B$25:$EB$25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92.25</c:v>
                      </c:pt>
                      <c:pt idx="1">
                        <c:v>98.34</c:v>
                      </c:pt>
                      <c:pt idx="2">
                        <c:v>102.37</c:v>
                      </c:pt>
                      <c:pt idx="3">
                        <c:v>108.17</c:v>
                      </c:pt>
                      <c:pt idx="4">
                        <c:v>109.02</c:v>
                      </c:pt>
                      <c:pt idx="5">
                        <c:v>106.18</c:v>
                      </c:pt>
                      <c:pt idx="6">
                        <c:v>91.46</c:v>
                      </c:pt>
                      <c:pt idx="7">
                        <c:v>89.88</c:v>
                      </c:pt>
                      <c:pt idx="8">
                        <c:v>105.34</c:v>
                      </c:pt>
                      <c:pt idx="9">
                        <c:v>111.75</c:v>
                      </c:pt>
                      <c:pt idx="10">
                        <c:v>111.87</c:v>
                      </c:pt>
                      <c:pt idx="11">
                        <c:v>110.3</c:v>
                      </c:pt>
                      <c:pt idx="12">
                        <c:v>94.81</c:v>
                      </c:pt>
                      <c:pt idx="13">
                        <c:v>94.67</c:v>
                      </c:pt>
                      <c:pt idx="14">
                        <c:v>107.3</c:v>
                      </c:pt>
                      <c:pt idx="15">
                        <c:v>110.42</c:v>
                      </c:pt>
                      <c:pt idx="16">
                        <c:v>112.35</c:v>
                      </c:pt>
                      <c:pt idx="17">
                        <c:v>107.6</c:v>
                      </c:pt>
                      <c:pt idx="18">
                        <c:v>94.79</c:v>
                      </c:pt>
                      <c:pt idx="19">
                        <c:v>92.96</c:v>
                      </c:pt>
                      <c:pt idx="20">
                        <c:v>101.47</c:v>
                      </c:pt>
                      <c:pt idx="21">
                        <c:v>107.49</c:v>
                      </c:pt>
                      <c:pt idx="22">
                        <c:v>107.55</c:v>
                      </c:pt>
                      <c:pt idx="23">
                        <c:v>102.96</c:v>
                      </c:pt>
                      <c:pt idx="24">
                        <c:v>86.23</c:v>
                      </c:pt>
                      <c:pt idx="25">
                        <c:v>87.58</c:v>
                      </c:pt>
                      <c:pt idx="26">
                        <c:v>103.76</c:v>
                      </c:pt>
                      <c:pt idx="27">
                        <c:v>109.77</c:v>
                      </c:pt>
                      <c:pt idx="28">
                        <c:v>110.87</c:v>
                      </c:pt>
                      <c:pt idx="29">
                        <c:v>110.11</c:v>
                      </c:pt>
                      <c:pt idx="30">
                        <c:v>92.16</c:v>
                      </c:pt>
                      <c:pt idx="31">
                        <c:v>89.59</c:v>
                      </c:pt>
                      <c:pt idx="32">
                        <c:v>103.88</c:v>
                      </c:pt>
                      <c:pt idx="33">
                        <c:v>107.07</c:v>
                      </c:pt>
                      <c:pt idx="34">
                        <c:v>109.99</c:v>
                      </c:pt>
                      <c:pt idx="35">
                        <c:v>108.28</c:v>
                      </c:pt>
                      <c:pt idx="36">
                        <c:v>90.85</c:v>
                      </c:pt>
                      <c:pt idx="37">
                        <c:v>89.42</c:v>
                      </c:pt>
                      <c:pt idx="38">
                        <c:v>99.27</c:v>
                      </c:pt>
                      <c:pt idx="39">
                        <c:v>111.35</c:v>
                      </c:pt>
                      <c:pt idx="40">
                        <c:v>115.09</c:v>
                      </c:pt>
                      <c:pt idx="41">
                        <c:v>110.77</c:v>
                      </c:pt>
                      <c:pt idx="42">
                        <c:v>92.01</c:v>
                      </c:pt>
                      <c:pt idx="43">
                        <c:v>88.56</c:v>
                      </c:pt>
                      <c:pt idx="44">
                        <c:v>94.62</c:v>
                      </c:pt>
                      <c:pt idx="45">
                        <c:v>110.31</c:v>
                      </c:pt>
                      <c:pt idx="46">
                        <c:v>112.96</c:v>
                      </c:pt>
                      <c:pt idx="47">
                        <c:v>105.37</c:v>
                      </c:pt>
                      <c:pt idx="48">
                        <c:v>84.31</c:v>
                      </c:pt>
                      <c:pt idx="49">
                        <c:v>83.87</c:v>
                      </c:pt>
                      <c:pt idx="50">
                        <c:v>97.13</c:v>
                      </c:pt>
                      <c:pt idx="51">
                        <c:v>119.58</c:v>
                      </c:pt>
                      <c:pt idx="52">
                        <c:v>127.64</c:v>
                      </c:pt>
                      <c:pt idx="53">
                        <c:v>113.32</c:v>
                      </c:pt>
                      <c:pt idx="54">
                        <c:v>96.25</c:v>
                      </c:pt>
                      <c:pt idx="55">
                        <c:v>95.16</c:v>
                      </c:pt>
                      <c:pt idx="56">
                        <c:v>100.46</c:v>
                      </c:pt>
                      <c:pt idx="57">
                        <c:v>108.21</c:v>
                      </c:pt>
                      <c:pt idx="58">
                        <c:v>107.39</c:v>
                      </c:pt>
                      <c:pt idx="59">
                        <c:v>109.32</c:v>
                      </c:pt>
                      <c:pt idx="60">
                        <c:v>91.52</c:v>
                      </c:pt>
                      <c:pt idx="61">
                        <c:v>99.3</c:v>
                      </c:pt>
                      <c:pt idx="62">
                        <c:v>96.1</c:v>
                      </c:pt>
                      <c:pt idx="63">
                        <c:v>113.04</c:v>
                      </c:pt>
                      <c:pt idx="64">
                        <c:v>117.05</c:v>
                      </c:pt>
                      <c:pt idx="65">
                        <c:v>113.52</c:v>
                      </c:pt>
                      <c:pt idx="66">
                        <c:v>93.84</c:v>
                      </c:pt>
                      <c:pt idx="67">
                        <c:v>92.22</c:v>
                      </c:pt>
                      <c:pt idx="68">
                        <c:v>97.96</c:v>
                      </c:pt>
                      <c:pt idx="69">
                        <c:v>109.41</c:v>
                      </c:pt>
                      <c:pt idx="70">
                        <c:v>108.8</c:v>
                      </c:pt>
                      <c:pt idx="71">
                        <c:v>103.71</c:v>
                      </c:pt>
                      <c:pt idx="72">
                        <c:v>91.64</c:v>
                      </c:pt>
                      <c:pt idx="73">
                        <c:v>92.97</c:v>
                      </c:pt>
                      <c:pt idx="74">
                        <c:v>101.21</c:v>
                      </c:pt>
                      <c:pt idx="75">
                        <c:v>113.29</c:v>
                      </c:pt>
                      <c:pt idx="76">
                        <c:v>112.78</c:v>
                      </c:pt>
                      <c:pt idx="77">
                        <c:v>108.13</c:v>
                      </c:pt>
                      <c:pt idx="78">
                        <c:v>92.51</c:v>
                      </c:pt>
                      <c:pt idx="79">
                        <c:v>92.02</c:v>
                      </c:pt>
                      <c:pt idx="80">
                        <c:v>103.34</c:v>
                      </c:pt>
                      <c:pt idx="81">
                        <c:v>110.32</c:v>
                      </c:pt>
                      <c:pt idx="82">
                        <c:v>106.87</c:v>
                      </c:pt>
                      <c:pt idx="83">
                        <c:v>98.74</c:v>
                      </c:pt>
                      <c:pt idx="84">
                        <c:v>90.23</c:v>
                      </c:pt>
                      <c:pt idx="85">
                        <c:v>91.93</c:v>
                      </c:pt>
                      <c:pt idx="86">
                        <c:v>96.11</c:v>
                      </c:pt>
                      <c:pt idx="87">
                        <c:v>106.02</c:v>
                      </c:pt>
                      <c:pt idx="88">
                        <c:v>107.58</c:v>
                      </c:pt>
                      <c:pt idx="89">
                        <c:v>105.85</c:v>
                      </c:pt>
                      <c:pt idx="90">
                        <c:v>91.47</c:v>
                      </c:pt>
                      <c:pt idx="91">
                        <c:v>90.57</c:v>
                      </c:pt>
                      <c:pt idx="92">
                        <c:v>99.89</c:v>
                      </c:pt>
                      <c:pt idx="93">
                        <c:v>105.51</c:v>
                      </c:pt>
                      <c:pt idx="94">
                        <c:v>110.18</c:v>
                      </c:pt>
                      <c:pt idx="95">
                        <c:v>104.67</c:v>
                      </c:pt>
                      <c:pt idx="96">
                        <c:v>92.38</c:v>
                      </c:pt>
                      <c:pt idx="97">
                        <c:v>95.39</c:v>
                      </c:pt>
                      <c:pt idx="98">
                        <c:v>101.95</c:v>
                      </c:pt>
                      <c:pt idx="99">
                        <c:v>115.54</c:v>
                      </c:pt>
                      <c:pt idx="100">
                        <c:v>114.73</c:v>
                      </c:pt>
                      <c:pt idx="101">
                        <c:v>112.01</c:v>
                      </c:pt>
                      <c:pt idx="102">
                        <c:v>92.6</c:v>
                      </c:pt>
                      <c:pt idx="103">
                        <c:v>91.58</c:v>
                      </c:pt>
                      <c:pt idx="104">
                        <c:v>98.77</c:v>
                      </c:pt>
                      <c:pt idx="105">
                        <c:v>110.51</c:v>
                      </c:pt>
                      <c:pt idx="106">
                        <c:v>110.86</c:v>
                      </c:pt>
                      <c:pt idx="107">
                        <c:v>106.44</c:v>
                      </c:pt>
                      <c:pt idx="108">
                        <c:v>94</c:v>
                      </c:pt>
                      <c:pt idx="109">
                        <c:v>94.15</c:v>
                      </c:pt>
                      <c:pt idx="110">
                        <c:v>101.58</c:v>
                      </c:pt>
                      <c:pt idx="111">
                        <c:v>119.35</c:v>
                      </c:pt>
                      <c:pt idx="112">
                        <c:v>119.82</c:v>
                      </c:pt>
                      <c:pt idx="113">
                        <c:v>116.51</c:v>
                      </c:pt>
                      <c:pt idx="114">
                        <c:v>103.37</c:v>
                      </c:pt>
                      <c:pt idx="115">
                        <c:v>99.94</c:v>
                      </c:pt>
                      <c:pt idx="116">
                        <c:v>106.9</c:v>
                      </c:pt>
                      <c:pt idx="117">
                        <c:v>109.67</c:v>
                      </c:pt>
                      <c:pt idx="118">
                        <c:v>110.99</c:v>
                      </c:pt>
                      <c:pt idx="119">
                        <c:v>104.41</c:v>
                      </c:pt>
                      <c:pt idx="120">
                        <c:v>96.92</c:v>
                      </c:pt>
                      <c:pt idx="121">
                        <c:v>95.79</c:v>
                      </c:pt>
                      <c:pt idx="122">
                        <c:v>100.25</c:v>
                      </c:pt>
                      <c:pt idx="123">
                        <c:v>112.22</c:v>
                      </c:pt>
                      <c:pt idx="124">
                        <c:v>115.44</c:v>
                      </c:pt>
                      <c:pt idx="125">
                        <c:v>112.75</c:v>
                      </c:pt>
                      <c:pt idx="126">
                        <c:v>99.41</c:v>
                      </c:pt>
                      <c:pt idx="127">
                        <c:v>98.56</c:v>
                      </c:pt>
                      <c:pt idx="128">
                        <c:v>108.19</c:v>
                      </c:pt>
                      <c:pt idx="129">
                        <c:v>111.29</c:v>
                      </c:pt>
                      <c:pt idx="130">
                        <c:v>113.67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7-9583-4BB5-A323-1F554C463221}"/>
                  </c:ext>
                </c:extLst>
              </c15:ser>
            </c15:filteredLineSeries>
            <c15:filteredLineSeries>
              <c15:ser>
                <c:idx val="24"/>
                <c:order val="2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Feuil1!$A$26</c15:sqref>
                        </c15:formulaRef>
                      </c:ext>
                    </c:extLst>
                    <c:strCache>
                      <c:ptCount val="1"/>
                      <c:pt idx="0">
                        <c:v>Slovakia</c:v>
                      </c:pt>
                    </c:strCache>
                  </c:strRef>
                </c:tx>
                <c:spPr>
                  <a:ln w="28575" cap="rnd">
                    <a:solidFill>
                      <a:schemeClr val="accent1">
                        <a:lumMod val="60000"/>
                        <a:lumOff val="4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Feuil1!$B$26:$EB$26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93.27</c:v>
                      </c:pt>
                      <c:pt idx="1">
                        <c:v>92.46</c:v>
                      </c:pt>
                      <c:pt idx="2">
                        <c:v>93.15</c:v>
                      </c:pt>
                      <c:pt idx="3">
                        <c:v>93.72</c:v>
                      </c:pt>
                      <c:pt idx="4">
                        <c:v>94.37</c:v>
                      </c:pt>
                      <c:pt idx="5">
                        <c:v>94.4</c:v>
                      </c:pt>
                      <c:pt idx="6">
                        <c:v>93.8</c:v>
                      </c:pt>
                      <c:pt idx="7">
                        <c:v>93.24</c:v>
                      </c:pt>
                      <c:pt idx="8">
                        <c:v>93.56</c:v>
                      </c:pt>
                      <c:pt idx="9">
                        <c:v>95.43</c:v>
                      </c:pt>
                      <c:pt idx="10">
                        <c:v>96.21</c:v>
                      </c:pt>
                      <c:pt idx="11">
                        <c:v>96.3</c:v>
                      </c:pt>
                      <c:pt idx="12">
                        <c:v>95.21</c:v>
                      </c:pt>
                      <c:pt idx="13">
                        <c:v>93.63</c:v>
                      </c:pt>
                      <c:pt idx="14">
                        <c:v>93.45</c:v>
                      </c:pt>
                      <c:pt idx="15">
                        <c:v>93.52</c:v>
                      </c:pt>
                      <c:pt idx="16">
                        <c:v>93.35</c:v>
                      </c:pt>
                      <c:pt idx="17">
                        <c:v>93.34</c:v>
                      </c:pt>
                      <c:pt idx="18">
                        <c:v>92.69</c:v>
                      </c:pt>
                      <c:pt idx="19">
                        <c:v>91.83</c:v>
                      </c:pt>
                      <c:pt idx="20">
                        <c:v>91.86</c:v>
                      </c:pt>
                      <c:pt idx="21">
                        <c:v>93.22</c:v>
                      </c:pt>
                      <c:pt idx="22">
                        <c:v>93.24</c:v>
                      </c:pt>
                      <c:pt idx="23">
                        <c:v>93.17</c:v>
                      </c:pt>
                      <c:pt idx="24">
                        <c:v>91.99</c:v>
                      </c:pt>
                      <c:pt idx="25">
                        <c:v>91.3</c:v>
                      </c:pt>
                      <c:pt idx="26">
                        <c:v>90.87</c:v>
                      </c:pt>
                      <c:pt idx="27">
                        <c:v>91.14</c:v>
                      </c:pt>
                      <c:pt idx="28">
                        <c:v>91.3</c:v>
                      </c:pt>
                      <c:pt idx="29">
                        <c:v>91.29</c:v>
                      </c:pt>
                      <c:pt idx="30">
                        <c:v>91.19</c:v>
                      </c:pt>
                      <c:pt idx="31">
                        <c:v>90.69</c:v>
                      </c:pt>
                      <c:pt idx="32">
                        <c:v>91.11</c:v>
                      </c:pt>
                      <c:pt idx="33">
                        <c:v>92.48</c:v>
                      </c:pt>
                      <c:pt idx="34">
                        <c:v>92.83</c:v>
                      </c:pt>
                      <c:pt idx="35">
                        <c:v>92.6</c:v>
                      </c:pt>
                      <c:pt idx="36">
                        <c:v>91.02</c:v>
                      </c:pt>
                      <c:pt idx="37">
                        <c:v>90.12</c:v>
                      </c:pt>
                      <c:pt idx="38">
                        <c:v>90.13</c:v>
                      </c:pt>
                      <c:pt idx="39">
                        <c:v>92.98</c:v>
                      </c:pt>
                      <c:pt idx="40">
                        <c:v>95.16</c:v>
                      </c:pt>
                      <c:pt idx="41">
                        <c:v>95.35</c:v>
                      </c:pt>
                      <c:pt idx="42">
                        <c:v>94.81</c:v>
                      </c:pt>
                      <c:pt idx="43">
                        <c:v>93.94</c:v>
                      </c:pt>
                      <c:pt idx="44">
                        <c:v>93.9</c:v>
                      </c:pt>
                      <c:pt idx="45">
                        <c:v>96.19</c:v>
                      </c:pt>
                      <c:pt idx="46">
                        <c:v>96.2</c:v>
                      </c:pt>
                      <c:pt idx="47">
                        <c:v>96.18</c:v>
                      </c:pt>
                      <c:pt idx="48">
                        <c:v>94.84</c:v>
                      </c:pt>
                      <c:pt idx="49">
                        <c:v>92.9</c:v>
                      </c:pt>
                      <c:pt idx="50">
                        <c:v>92.59</c:v>
                      </c:pt>
                      <c:pt idx="51">
                        <c:v>95.85</c:v>
                      </c:pt>
                      <c:pt idx="52">
                        <c:v>97.32</c:v>
                      </c:pt>
                      <c:pt idx="53">
                        <c:v>97.17</c:v>
                      </c:pt>
                      <c:pt idx="54">
                        <c:v>96.54</c:v>
                      </c:pt>
                      <c:pt idx="55">
                        <c:v>95.47</c:v>
                      </c:pt>
                      <c:pt idx="56">
                        <c:v>95.41</c:v>
                      </c:pt>
                      <c:pt idx="57">
                        <c:v>97.28</c:v>
                      </c:pt>
                      <c:pt idx="58">
                        <c:v>97.53</c:v>
                      </c:pt>
                      <c:pt idx="59">
                        <c:v>97.19</c:v>
                      </c:pt>
                      <c:pt idx="60">
                        <c:v>95.45</c:v>
                      </c:pt>
                      <c:pt idx="61">
                        <c:v>94.34</c:v>
                      </c:pt>
                      <c:pt idx="62">
                        <c:v>93.66</c:v>
                      </c:pt>
                      <c:pt idx="63">
                        <c:v>96.26</c:v>
                      </c:pt>
                      <c:pt idx="64">
                        <c:v>97.2</c:v>
                      </c:pt>
                      <c:pt idx="65">
                        <c:v>98.69</c:v>
                      </c:pt>
                      <c:pt idx="66">
                        <c:v>98.42</c:v>
                      </c:pt>
                      <c:pt idx="67">
                        <c:v>96.97</c:v>
                      </c:pt>
                      <c:pt idx="68">
                        <c:v>96.53</c:v>
                      </c:pt>
                      <c:pt idx="69">
                        <c:v>98.68</c:v>
                      </c:pt>
                      <c:pt idx="70">
                        <c:v>99.13</c:v>
                      </c:pt>
                      <c:pt idx="71">
                        <c:v>99.3</c:v>
                      </c:pt>
                      <c:pt idx="72">
                        <c:v>96.43</c:v>
                      </c:pt>
                      <c:pt idx="73">
                        <c:v>95.62</c:v>
                      </c:pt>
                      <c:pt idx="74">
                        <c:v>95.24</c:v>
                      </c:pt>
                      <c:pt idx="75">
                        <c:v>97.9</c:v>
                      </c:pt>
                      <c:pt idx="76">
                        <c:v>99.24</c:v>
                      </c:pt>
                      <c:pt idx="77">
                        <c:v>101.62</c:v>
                      </c:pt>
                      <c:pt idx="78">
                        <c:v>100.48</c:v>
                      </c:pt>
                      <c:pt idx="79">
                        <c:v>99.2</c:v>
                      </c:pt>
                      <c:pt idx="80">
                        <c:v>99.32</c:v>
                      </c:pt>
                      <c:pt idx="81">
                        <c:v>101.09</c:v>
                      </c:pt>
                      <c:pt idx="82">
                        <c:v>101.05</c:v>
                      </c:pt>
                      <c:pt idx="83">
                        <c:v>100.53</c:v>
                      </c:pt>
                      <c:pt idx="84">
                        <c:v>98.52</c:v>
                      </c:pt>
                      <c:pt idx="85">
                        <c:v>97.24</c:v>
                      </c:pt>
                      <c:pt idx="86">
                        <c:v>96.95</c:v>
                      </c:pt>
                      <c:pt idx="87">
                        <c:v>99.4</c:v>
                      </c:pt>
                      <c:pt idx="88">
                        <c:v>100.81</c:v>
                      </c:pt>
                      <c:pt idx="89">
                        <c:v>101.98</c:v>
                      </c:pt>
                      <c:pt idx="90">
                        <c:v>100.85</c:v>
                      </c:pt>
                      <c:pt idx="91">
                        <c:v>99.68</c:v>
                      </c:pt>
                      <c:pt idx="92">
                        <c:v>99.5</c:v>
                      </c:pt>
                      <c:pt idx="93">
                        <c:v>101.67</c:v>
                      </c:pt>
                      <c:pt idx="94">
                        <c:v>101.88</c:v>
                      </c:pt>
                      <c:pt idx="95">
                        <c:v>101.53</c:v>
                      </c:pt>
                      <c:pt idx="96">
                        <c:v>99.13</c:v>
                      </c:pt>
                      <c:pt idx="97">
                        <c:v>97.68</c:v>
                      </c:pt>
                      <c:pt idx="98">
                        <c:v>97.64</c:v>
                      </c:pt>
                      <c:pt idx="99">
                        <c:v>100.36</c:v>
                      </c:pt>
                      <c:pt idx="100">
                        <c:v>101.53</c:v>
                      </c:pt>
                      <c:pt idx="101">
                        <c:v>102.91</c:v>
                      </c:pt>
                      <c:pt idx="102">
                        <c:v>101.34</c:v>
                      </c:pt>
                      <c:pt idx="103">
                        <c:v>100.53</c:v>
                      </c:pt>
                      <c:pt idx="104">
                        <c:v>100.29</c:v>
                      </c:pt>
                      <c:pt idx="105">
                        <c:v>101.23</c:v>
                      </c:pt>
                      <c:pt idx="106">
                        <c:v>100.91</c:v>
                      </c:pt>
                      <c:pt idx="107">
                        <c:v>100.82</c:v>
                      </c:pt>
                      <c:pt idx="108">
                        <c:v>98.39</c:v>
                      </c:pt>
                      <c:pt idx="109">
                        <c:v>96.99</c:v>
                      </c:pt>
                      <c:pt idx="110">
                        <c:v>96.6</c:v>
                      </c:pt>
                      <c:pt idx="111">
                        <c:v>98.88</c:v>
                      </c:pt>
                      <c:pt idx="112">
                        <c:v>102.32</c:v>
                      </c:pt>
                      <c:pt idx="113">
                        <c:v>102.04</c:v>
                      </c:pt>
                      <c:pt idx="114">
                        <c:v>101.42</c:v>
                      </c:pt>
                      <c:pt idx="115">
                        <c:v>100.44</c:v>
                      </c:pt>
                      <c:pt idx="116">
                        <c:v>99.92</c:v>
                      </c:pt>
                      <c:pt idx="117">
                        <c:v>102.56</c:v>
                      </c:pt>
                      <c:pt idx="118">
                        <c:v>102.97</c:v>
                      </c:pt>
                      <c:pt idx="119">
                        <c:v>102.79</c:v>
                      </c:pt>
                      <c:pt idx="120">
                        <c:v>99.42</c:v>
                      </c:pt>
                      <c:pt idx="121">
                        <c:v>97.38</c:v>
                      </c:pt>
                      <c:pt idx="122">
                        <c:v>100.53</c:v>
                      </c:pt>
                      <c:pt idx="123">
                        <c:v>103.51</c:v>
                      </c:pt>
                      <c:pt idx="124">
                        <c:v>104.86</c:v>
                      </c:pt>
                      <c:pt idx="125">
                        <c:v>105.02</c:v>
                      </c:pt>
                      <c:pt idx="126">
                        <c:v>103.74</c:v>
                      </c:pt>
                      <c:pt idx="127">
                        <c:v>101.38</c:v>
                      </c:pt>
                      <c:pt idx="128">
                        <c:v>103.16</c:v>
                      </c:pt>
                      <c:pt idx="129">
                        <c:v>103.95</c:v>
                      </c:pt>
                      <c:pt idx="130">
                        <c:v>104.24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8-9583-4BB5-A323-1F554C463221}"/>
                  </c:ext>
                </c:extLst>
              </c15:ser>
            </c15:filteredLineSeries>
            <c15:filteredLineSeries>
              <c15:ser>
                <c:idx val="25"/>
                <c:order val="2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Feuil1!$A$27</c15:sqref>
                        </c15:formulaRef>
                      </c:ext>
                    </c:extLst>
                    <c:strCache>
                      <c:ptCount val="1"/>
                      <c:pt idx="0">
                        <c:v>Finland</c:v>
                      </c:pt>
                    </c:strCache>
                  </c:strRef>
                </c:tx>
                <c:spPr>
                  <a:ln w="28575" cap="rnd">
                    <a:solidFill>
                      <a:schemeClr val="accent2">
                        <a:lumMod val="60000"/>
                        <a:lumOff val="4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Feuil1!$B$27:$EB$27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87.92</c:v>
                      </c:pt>
                      <c:pt idx="1">
                        <c:v>87.13</c:v>
                      </c:pt>
                      <c:pt idx="2">
                        <c:v>98.47</c:v>
                      </c:pt>
                      <c:pt idx="3">
                        <c:v>99.77</c:v>
                      </c:pt>
                      <c:pt idx="4">
                        <c:v>99.51</c:v>
                      </c:pt>
                      <c:pt idx="5">
                        <c:v>97.49</c:v>
                      </c:pt>
                      <c:pt idx="6">
                        <c:v>92.83</c:v>
                      </c:pt>
                      <c:pt idx="7">
                        <c:v>97.79</c:v>
                      </c:pt>
                      <c:pt idx="8">
                        <c:v>100.06</c:v>
                      </c:pt>
                      <c:pt idx="9">
                        <c:v>100.38</c:v>
                      </c:pt>
                      <c:pt idx="10">
                        <c:v>99.77</c:v>
                      </c:pt>
                      <c:pt idx="11">
                        <c:v>98.03</c:v>
                      </c:pt>
                      <c:pt idx="12">
                        <c:v>87.81</c:v>
                      </c:pt>
                      <c:pt idx="13">
                        <c:v>88.35</c:v>
                      </c:pt>
                      <c:pt idx="14">
                        <c:v>96.97</c:v>
                      </c:pt>
                      <c:pt idx="15">
                        <c:v>100.61</c:v>
                      </c:pt>
                      <c:pt idx="16">
                        <c:v>99.97</c:v>
                      </c:pt>
                      <c:pt idx="17">
                        <c:v>98.69</c:v>
                      </c:pt>
                      <c:pt idx="18">
                        <c:v>92.34</c:v>
                      </c:pt>
                      <c:pt idx="19">
                        <c:v>96.6</c:v>
                      </c:pt>
                      <c:pt idx="20">
                        <c:v>99.74</c:v>
                      </c:pt>
                      <c:pt idx="21">
                        <c:v>99.74</c:v>
                      </c:pt>
                      <c:pt idx="22">
                        <c:v>99.45</c:v>
                      </c:pt>
                      <c:pt idx="23">
                        <c:v>98.15</c:v>
                      </c:pt>
                      <c:pt idx="24">
                        <c:v>90.56</c:v>
                      </c:pt>
                      <c:pt idx="25">
                        <c:v>90.58</c:v>
                      </c:pt>
                      <c:pt idx="26">
                        <c:v>97.79</c:v>
                      </c:pt>
                      <c:pt idx="27">
                        <c:v>100.91</c:v>
                      </c:pt>
                      <c:pt idx="28">
                        <c:v>100.8</c:v>
                      </c:pt>
                      <c:pt idx="29">
                        <c:v>101.5</c:v>
                      </c:pt>
                      <c:pt idx="30">
                        <c:v>94.12</c:v>
                      </c:pt>
                      <c:pt idx="31">
                        <c:v>96.27</c:v>
                      </c:pt>
                      <c:pt idx="32">
                        <c:v>101.21</c:v>
                      </c:pt>
                      <c:pt idx="33">
                        <c:v>102.74</c:v>
                      </c:pt>
                      <c:pt idx="34">
                        <c:v>103.04</c:v>
                      </c:pt>
                      <c:pt idx="35">
                        <c:v>102.08</c:v>
                      </c:pt>
                      <c:pt idx="36">
                        <c:v>90.27</c:v>
                      </c:pt>
                      <c:pt idx="37">
                        <c:v>92.21</c:v>
                      </c:pt>
                      <c:pt idx="38">
                        <c:v>100.06</c:v>
                      </c:pt>
                      <c:pt idx="39">
                        <c:v>100.36</c:v>
                      </c:pt>
                      <c:pt idx="40">
                        <c:v>100.83</c:v>
                      </c:pt>
                      <c:pt idx="41">
                        <c:v>99.89</c:v>
                      </c:pt>
                      <c:pt idx="42">
                        <c:v>93.28</c:v>
                      </c:pt>
                      <c:pt idx="43">
                        <c:v>98.32</c:v>
                      </c:pt>
                      <c:pt idx="44">
                        <c:v>101.41</c:v>
                      </c:pt>
                      <c:pt idx="45">
                        <c:v>102.15</c:v>
                      </c:pt>
                      <c:pt idx="46">
                        <c:v>101.95</c:v>
                      </c:pt>
                      <c:pt idx="47">
                        <c:v>100.77</c:v>
                      </c:pt>
                      <c:pt idx="48">
                        <c:v>91.77</c:v>
                      </c:pt>
                      <c:pt idx="49">
                        <c:v>94.18</c:v>
                      </c:pt>
                      <c:pt idx="50">
                        <c:v>100.34</c:v>
                      </c:pt>
                      <c:pt idx="51">
                        <c:v>101.71</c:v>
                      </c:pt>
                      <c:pt idx="52">
                        <c:v>101.92</c:v>
                      </c:pt>
                      <c:pt idx="53">
                        <c:v>99.89</c:v>
                      </c:pt>
                      <c:pt idx="54">
                        <c:v>91.02</c:v>
                      </c:pt>
                      <c:pt idx="55">
                        <c:v>97.07</c:v>
                      </c:pt>
                      <c:pt idx="56">
                        <c:v>101.06</c:v>
                      </c:pt>
                      <c:pt idx="57">
                        <c:v>102.22</c:v>
                      </c:pt>
                      <c:pt idx="58">
                        <c:v>102.23</c:v>
                      </c:pt>
                      <c:pt idx="59">
                        <c:v>101.97</c:v>
                      </c:pt>
                      <c:pt idx="60">
                        <c:v>90.78</c:v>
                      </c:pt>
                      <c:pt idx="61">
                        <c:v>88.61</c:v>
                      </c:pt>
                      <c:pt idx="62">
                        <c:v>99.51</c:v>
                      </c:pt>
                      <c:pt idx="63">
                        <c:v>101.22</c:v>
                      </c:pt>
                      <c:pt idx="64">
                        <c:v>102.81</c:v>
                      </c:pt>
                      <c:pt idx="65">
                        <c:v>100.11</c:v>
                      </c:pt>
                      <c:pt idx="66">
                        <c:v>91.31</c:v>
                      </c:pt>
                      <c:pt idx="67">
                        <c:v>95.13</c:v>
                      </c:pt>
                      <c:pt idx="68">
                        <c:v>100.88</c:v>
                      </c:pt>
                      <c:pt idx="69">
                        <c:v>101.93</c:v>
                      </c:pt>
                      <c:pt idx="70">
                        <c:v>102.27</c:v>
                      </c:pt>
                      <c:pt idx="71">
                        <c:v>101.12</c:v>
                      </c:pt>
                      <c:pt idx="72">
                        <c:v>90.08</c:v>
                      </c:pt>
                      <c:pt idx="73">
                        <c:v>91.42</c:v>
                      </c:pt>
                      <c:pt idx="74">
                        <c:v>102.48</c:v>
                      </c:pt>
                      <c:pt idx="75">
                        <c:v>102.72</c:v>
                      </c:pt>
                      <c:pt idx="76">
                        <c:v>102.88</c:v>
                      </c:pt>
                      <c:pt idx="77">
                        <c:v>99.97</c:v>
                      </c:pt>
                      <c:pt idx="78">
                        <c:v>90.92</c:v>
                      </c:pt>
                      <c:pt idx="79">
                        <c:v>97.1</c:v>
                      </c:pt>
                      <c:pt idx="80">
                        <c:v>104.86</c:v>
                      </c:pt>
                      <c:pt idx="81">
                        <c:v>104.55</c:v>
                      </c:pt>
                      <c:pt idx="82">
                        <c:v>104.85</c:v>
                      </c:pt>
                      <c:pt idx="83">
                        <c:v>102.42</c:v>
                      </c:pt>
                      <c:pt idx="84">
                        <c:v>91.43</c:v>
                      </c:pt>
                      <c:pt idx="85">
                        <c:v>93</c:v>
                      </c:pt>
                      <c:pt idx="86">
                        <c:v>104.14</c:v>
                      </c:pt>
                      <c:pt idx="87">
                        <c:v>102.14</c:v>
                      </c:pt>
                      <c:pt idx="88">
                        <c:v>104.52</c:v>
                      </c:pt>
                      <c:pt idx="89">
                        <c:v>97.44</c:v>
                      </c:pt>
                      <c:pt idx="90">
                        <c:v>94.84</c:v>
                      </c:pt>
                      <c:pt idx="91">
                        <c:v>98.53</c:v>
                      </c:pt>
                      <c:pt idx="92">
                        <c:v>102.72</c:v>
                      </c:pt>
                      <c:pt idx="93">
                        <c:v>105.1</c:v>
                      </c:pt>
                      <c:pt idx="94">
                        <c:v>103.98</c:v>
                      </c:pt>
                      <c:pt idx="95">
                        <c:v>102.17</c:v>
                      </c:pt>
                      <c:pt idx="96">
                        <c:v>92.87</c:v>
                      </c:pt>
                      <c:pt idx="97">
                        <c:v>94.4</c:v>
                      </c:pt>
                      <c:pt idx="98">
                        <c:v>99.53</c:v>
                      </c:pt>
                      <c:pt idx="99">
                        <c:v>102.8</c:v>
                      </c:pt>
                      <c:pt idx="100">
                        <c:v>103.47</c:v>
                      </c:pt>
                      <c:pt idx="101">
                        <c:v>100.95</c:v>
                      </c:pt>
                      <c:pt idx="102">
                        <c:v>93.63</c:v>
                      </c:pt>
                      <c:pt idx="103">
                        <c:v>99.6</c:v>
                      </c:pt>
                      <c:pt idx="104">
                        <c:v>102.02</c:v>
                      </c:pt>
                      <c:pt idx="105">
                        <c:v>104.89</c:v>
                      </c:pt>
                      <c:pt idx="106">
                        <c:v>104.89</c:v>
                      </c:pt>
                      <c:pt idx="107">
                        <c:v>103.04</c:v>
                      </c:pt>
                      <c:pt idx="108">
                        <c:v>88.95</c:v>
                      </c:pt>
                      <c:pt idx="109">
                        <c:v>102.19</c:v>
                      </c:pt>
                      <c:pt idx="110">
                        <c:v>102.45</c:v>
                      </c:pt>
                      <c:pt idx="111">
                        <c:v>105.18</c:v>
                      </c:pt>
                      <c:pt idx="112">
                        <c:v>105.17</c:v>
                      </c:pt>
                      <c:pt idx="113">
                        <c:v>102.16</c:v>
                      </c:pt>
                      <c:pt idx="114">
                        <c:v>94.26</c:v>
                      </c:pt>
                      <c:pt idx="115">
                        <c:v>97.55</c:v>
                      </c:pt>
                      <c:pt idx="116">
                        <c:v>99.15</c:v>
                      </c:pt>
                      <c:pt idx="117">
                        <c:v>101.85</c:v>
                      </c:pt>
                      <c:pt idx="118">
                        <c:v>101.76</c:v>
                      </c:pt>
                      <c:pt idx="119">
                        <c:v>98.17</c:v>
                      </c:pt>
                      <c:pt idx="120">
                        <c:v>90.92</c:v>
                      </c:pt>
                      <c:pt idx="121">
                        <c:v>100.68</c:v>
                      </c:pt>
                      <c:pt idx="122">
                        <c:v>101.37</c:v>
                      </c:pt>
                      <c:pt idx="123">
                        <c:v>102.06</c:v>
                      </c:pt>
                      <c:pt idx="124">
                        <c:v>102.23</c:v>
                      </c:pt>
                      <c:pt idx="125">
                        <c:v>99.01</c:v>
                      </c:pt>
                      <c:pt idx="126">
                        <c:v>94.31</c:v>
                      </c:pt>
                      <c:pt idx="127">
                        <c:v>96.39</c:v>
                      </c:pt>
                      <c:pt idx="128">
                        <c:v>97.55</c:v>
                      </c:pt>
                      <c:pt idx="129">
                        <c:v>100.63</c:v>
                      </c:pt>
                      <c:pt idx="130">
                        <c:v>99.83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9-9583-4BB5-A323-1F554C463221}"/>
                  </c:ext>
                </c:extLst>
              </c15:ser>
            </c15:filteredLineSeries>
            <c15:filteredLineSeries>
              <c15:ser>
                <c:idx val="26"/>
                <c:order val="26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Feuil1!$A$28</c15:sqref>
                        </c15:formulaRef>
                      </c:ext>
                    </c:extLst>
                    <c:strCache>
                      <c:ptCount val="1"/>
                      <c:pt idx="0">
                        <c:v>Sweden</c:v>
                      </c:pt>
                    </c:strCache>
                  </c:strRef>
                </c:tx>
                <c:spPr>
                  <a:ln w="28575" cap="rnd">
                    <a:solidFill>
                      <a:srgbClr val="00B050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Feuil1!$B$28:$EB$28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85.03</c:v>
                      </c:pt>
                      <c:pt idx="1">
                        <c:v>81.75</c:v>
                      </c:pt>
                      <c:pt idx="2">
                        <c:v>86.49</c:v>
                      </c:pt>
                      <c:pt idx="3">
                        <c:v>90.44</c:v>
                      </c:pt>
                      <c:pt idx="4">
                        <c:v>96.03</c:v>
                      </c:pt>
                      <c:pt idx="5">
                        <c:v>93.23</c:v>
                      </c:pt>
                      <c:pt idx="6">
                        <c:v>88.24</c:v>
                      </c:pt>
                      <c:pt idx="7">
                        <c:v>89.39</c:v>
                      </c:pt>
                      <c:pt idx="8">
                        <c:v>95.2</c:v>
                      </c:pt>
                      <c:pt idx="9">
                        <c:v>95.95</c:v>
                      </c:pt>
                      <c:pt idx="10">
                        <c:v>96.02</c:v>
                      </c:pt>
                      <c:pt idx="11">
                        <c:v>93.54</c:v>
                      </c:pt>
                      <c:pt idx="12">
                        <c:v>83.75</c:v>
                      </c:pt>
                      <c:pt idx="13">
                        <c:v>83.5</c:v>
                      </c:pt>
                      <c:pt idx="14">
                        <c:v>89.96</c:v>
                      </c:pt>
                      <c:pt idx="15">
                        <c:v>95.2</c:v>
                      </c:pt>
                      <c:pt idx="16">
                        <c:v>97.08</c:v>
                      </c:pt>
                      <c:pt idx="17">
                        <c:v>90.96</c:v>
                      </c:pt>
                      <c:pt idx="18">
                        <c:v>90.26</c:v>
                      </c:pt>
                      <c:pt idx="19">
                        <c:v>92.61</c:v>
                      </c:pt>
                      <c:pt idx="20">
                        <c:v>102.55</c:v>
                      </c:pt>
                      <c:pt idx="21">
                        <c:v>104.99</c:v>
                      </c:pt>
                      <c:pt idx="22">
                        <c:v>104.23</c:v>
                      </c:pt>
                      <c:pt idx="23">
                        <c:v>102.13</c:v>
                      </c:pt>
                      <c:pt idx="24">
                        <c:v>87.54</c:v>
                      </c:pt>
                      <c:pt idx="25">
                        <c:v>85.58</c:v>
                      </c:pt>
                      <c:pt idx="26">
                        <c:v>92.38</c:v>
                      </c:pt>
                      <c:pt idx="27">
                        <c:v>95.06</c:v>
                      </c:pt>
                      <c:pt idx="28">
                        <c:v>99.81</c:v>
                      </c:pt>
                      <c:pt idx="29">
                        <c:v>97.13</c:v>
                      </c:pt>
                      <c:pt idx="30">
                        <c:v>91.69</c:v>
                      </c:pt>
                      <c:pt idx="31">
                        <c:v>93.65</c:v>
                      </c:pt>
                      <c:pt idx="32">
                        <c:v>102.16</c:v>
                      </c:pt>
                      <c:pt idx="33">
                        <c:v>102.8</c:v>
                      </c:pt>
                      <c:pt idx="34">
                        <c:v>103.02</c:v>
                      </c:pt>
                      <c:pt idx="35">
                        <c:v>103.49</c:v>
                      </c:pt>
                      <c:pt idx="36">
                        <c:v>95.22</c:v>
                      </c:pt>
                      <c:pt idx="37">
                        <c:v>91.05</c:v>
                      </c:pt>
                      <c:pt idx="38">
                        <c:v>95.12</c:v>
                      </c:pt>
                      <c:pt idx="39">
                        <c:v>100.01</c:v>
                      </c:pt>
                      <c:pt idx="40">
                        <c:v>101.14</c:v>
                      </c:pt>
                      <c:pt idx="41">
                        <c:v>99.47</c:v>
                      </c:pt>
                      <c:pt idx="42">
                        <c:v>95.39</c:v>
                      </c:pt>
                      <c:pt idx="43">
                        <c:v>96.62</c:v>
                      </c:pt>
                      <c:pt idx="44">
                        <c:v>103.71</c:v>
                      </c:pt>
                      <c:pt idx="45">
                        <c:v>105.38</c:v>
                      </c:pt>
                      <c:pt idx="46">
                        <c:v>103.86</c:v>
                      </c:pt>
                      <c:pt idx="47">
                        <c:v>103.99</c:v>
                      </c:pt>
                      <c:pt idx="48">
                        <c:v>89.81</c:v>
                      </c:pt>
                      <c:pt idx="49">
                        <c:v>86.75</c:v>
                      </c:pt>
                      <c:pt idx="50">
                        <c:v>90.88</c:v>
                      </c:pt>
                      <c:pt idx="51">
                        <c:v>98.31</c:v>
                      </c:pt>
                      <c:pt idx="52">
                        <c:v>99.55</c:v>
                      </c:pt>
                      <c:pt idx="53">
                        <c:v>98.15</c:v>
                      </c:pt>
                      <c:pt idx="54">
                        <c:v>93.47</c:v>
                      </c:pt>
                      <c:pt idx="55">
                        <c:v>99.25</c:v>
                      </c:pt>
                      <c:pt idx="56">
                        <c:v>104.18</c:v>
                      </c:pt>
                      <c:pt idx="57">
                        <c:v>105.18</c:v>
                      </c:pt>
                      <c:pt idx="58">
                        <c:v>104.21</c:v>
                      </c:pt>
                      <c:pt idx="59">
                        <c:v>102.01</c:v>
                      </c:pt>
                      <c:pt idx="60">
                        <c:v>92.68</c:v>
                      </c:pt>
                      <c:pt idx="61">
                        <c:v>88.88</c:v>
                      </c:pt>
                      <c:pt idx="62">
                        <c:v>94.49</c:v>
                      </c:pt>
                      <c:pt idx="63">
                        <c:v>100.72</c:v>
                      </c:pt>
                      <c:pt idx="64">
                        <c:v>100.48</c:v>
                      </c:pt>
                      <c:pt idx="65">
                        <c:v>99.39</c:v>
                      </c:pt>
                      <c:pt idx="66">
                        <c:v>90.29</c:v>
                      </c:pt>
                      <c:pt idx="67">
                        <c:v>100.73</c:v>
                      </c:pt>
                      <c:pt idx="68">
                        <c:v>102.03</c:v>
                      </c:pt>
                      <c:pt idx="69">
                        <c:v>103.58</c:v>
                      </c:pt>
                      <c:pt idx="70">
                        <c:v>103.16</c:v>
                      </c:pt>
                      <c:pt idx="71">
                        <c:v>101.49</c:v>
                      </c:pt>
                      <c:pt idx="72">
                        <c:v>91.5</c:v>
                      </c:pt>
                      <c:pt idx="73">
                        <c:v>90.04</c:v>
                      </c:pt>
                      <c:pt idx="74">
                        <c:v>93.09</c:v>
                      </c:pt>
                      <c:pt idx="75">
                        <c:v>100.62</c:v>
                      </c:pt>
                      <c:pt idx="76">
                        <c:v>101.3</c:v>
                      </c:pt>
                      <c:pt idx="77">
                        <c:v>100</c:v>
                      </c:pt>
                      <c:pt idx="78">
                        <c:v>93.08</c:v>
                      </c:pt>
                      <c:pt idx="79">
                        <c:v>98.28</c:v>
                      </c:pt>
                      <c:pt idx="80">
                        <c:v>102.7</c:v>
                      </c:pt>
                      <c:pt idx="81">
                        <c:v>103.23</c:v>
                      </c:pt>
                      <c:pt idx="82">
                        <c:v>104.24</c:v>
                      </c:pt>
                      <c:pt idx="83">
                        <c:v>104.33</c:v>
                      </c:pt>
                      <c:pt idx="84">
                        <c:v>95.01</c:v>
                      </c:pt>
                      <c:pt idx="85">
                        <c:v>92.07</c:v>
                      </c:pt>
                      <c:pt idx="86">
                        <c:v>95.04</c:v>
                      </c:pt>
                      <c:pt idx="87">
                        <c:v>99.76</c:v>
                      </c:pt>
                      <c:pt idx="88">
                        <c:v>101.86</c:v>
                      </c:pt>
                      <c:pt idx="89">
                        <c:v>99.75</c:v>
                      </c:pt>
                      <c:pt idx="90">
                        <c:v>96.26</c:v>
                      </c:pt>
                      <c:pt idx="91">
                        <c:v>98.24</c:v>
                      </c:pt>
                      <c:pt idx="92">
                        <c:v>103.27</c:v>
                      </c:pt>
                      <c:pt idx="93">
                        <c:v>106.07</c:v>
                      </c:pt>
                      <c:pt idx="94">
                        <c:v>106.88</c:v>
                      </c:pt>
                      <c:pt idx="95">
                        <c:v>105.79</c:v>
                      </c:pt>
                      <c:pt idx="96">
                        <c:v>99.48</c:v>
                      </c:pt>
                      <c:pt idx="97">
                        <c:v>98.14</c:v>
                      </c:pt>
                      <c:pt idx="98">
                        <c:v>100.78</c:v>
                      </c:pt>
                      <c:pt idx="99">
                        <c:v>103.39</c:v>
                      </c:pt>
                      <c:pt idx="100">
                        <c:v>102.85</c:v>
                      </c:pt>
                      <c:pt idx="101">
                        <c:v>100.83</c:v>
                      </c:pt>
                      <c:pt idx="102">
                        <c:v>96.58</c:v>
                      </c:pt>
                      <c:pt idx="103">
                        <c:v>103.5</c:v>
                      </c:pt>
                      <c:pt idx="104">
                        <c:v>106.47</c:v>
                      </c:pt>
                      <c:pt idx="105">
                        <c:v>107.1</c:v>
                      </c:pt>
                      <c:pt idx="106">
                        <c:v>106.41</c:v>
                      </c:pt>
                      <c:pt idx="107">
                        <c:v>106.48</c:v>
                      </c:pt>
                      <c:pt idx="108">
                        <c:v>99.97</c:v>
                      </c:pt>
                      <c:pt idx="109">
                        <c:v>97.24</c:v>
                      </c:pt>
                      <c:pt idx="110">
                        <c:v>98.71</c:v>
                      </c:pt>
                      <c:pt idx="111">
                        <c:v>103.97</c:v>
                      </c:pt>
                      <c:pt idx="112">
                        <c:v>101.71</c:v>
                      </c:pt>
                      <c:pt idx="113">
                        <c:v>98.44</c:v>
                      </c:pt>
                      <c:pt idx="114">
                        <c:v>97.49</c:v>
                      </c:pt>
                      <c:pt idx="115">
                        <c:v>99.91</c:v>
                      </c:pt>
                      <c:pt idx="116">
                        <c:v>104.13</c:v>
                      </c:pt>
                      <c:pt idx="117">
                        <c:v>105.85</c:v>
                      </c:pt>
                      <c:pt idx="118">
                        <c:v>106.7</c:v>
                      </c:pt>
                      <c:pt idx="119">
                        <c:v>106.94</c:v>
                      </c:pt>
                      <c:pt idx="120">
                        <c:v>98.37</c:v>
                      </c:pt>
                      <c:pt idx="121">
                        <c:v>97.87</c:v>
                      </c:pt>
                      <c:pt idx="122">
                        <c:v>100.4</c:v>
                      </c:pt>
                      <c:pt idx="123">
                        <c:v>103.05</c:v>
                      </c:pt>
                      <c:pt idx="124">
                        <c:v>105.2</c:v>
                      </c:pt>
                      <c:pt idx="125">
                        <c:v>103.36</c:v>
                      </c:pt>
                      <c:pt idx="126">
                        <c:v>99.54</c:v>
                      </c:pt>
                      <c:pt idx="127">
                        <c:v>98.85</c:v>
                      </c:pt>
                      <c:pt idx="128">
                        <c:v>102.6</c:v>
                      </c:pt>
                      <c:pt idx="129">
                        <c:v>103.59</c:v>
                      </c:pt>
                      <c:pt idx="130">
                        <c:v>103.78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A-9583-4BB5-A323-1F554C463221}"/>
                  </c:ext>
                </c:extLst>
              </c15:ser>
            </c15:filteredLineSeries>
            <c15:filteredLineSeries>
              <c15:ser>
                <c:idx val="27"/>
                <c:order val="27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Feuil1!$A$29</c15:sqref>
                        </c15:formulaRef>
                      </c:ext>
                    </c:extLst>
                    <c:strCache>
                      <c:ptCount val="1"/>
                      <c:pt idx="0">
                        <c:v>UK</c:v>
                      </c:pt>
                    </c:strCache>
                  </c:strRef>
                </c:tx>
                <c:spPr>
                  <a:ln w="28575" cap="rnd">
                    <a:solidFill>
                      <a:schemeClr val="accent4">
                        <a:lumMod val="60000"/>
                        <a:lumOff val="4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Feuil1!$B$29:$EB$29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107.7</c:v>
                      </c:pt>
                      <c:pt idx="1">
                        <c:v>109.1</c:v>
                      </c:pt>
                      <c:pt idx="2">
                        <c:v>109.6</c:v>
                      </c:pt>
                      <c:pt idx="3">
                        <c:v>110.2</c:v>
                      </c:pt>
                      <c:pt idx="4">
                        <c:v>110.9</c:v>
                      </c:pt>
                      <c:pt idx="5">
                        <c:v>110.3</c:v>
                      </c:pt>
                      <c:pt idx="6">
                        <c:v>109.5</c:v>
                      </c:pt>
                      <c:pt idx="7">
                        <c:v>110.3</c:v>
                      </c:pt>
                      <c:pt idx="8">
                        <c:v>110.5</c:v>
                      </c:pt>
                      <c:pt idx="9">
                        <c:v>110.3</c:v>
                      </c:pt>
                      <c:pt idx="10">
                        <c:v>110</c:v>
                      </c:pt>
                      <c:pt idx="11">
                        <c:v>104.6</c:v>
                      </c:pt>
                      <c:pt idx="12">
                        <c:v>101.2</c:v>
                      </c:pt>
                      <c:pt idx="13">
                        <c:v>103.6</c:v>
                      </c:pt>
                      <c:pt idx="14">
                        <c:v>104.6</c:v>
                      </c:pt>
                      <c:pt idx="15">
                        <c:v>105</c:v>
                      </c:pt>
                      <c:pt idx="16">
                        <c:v>105.7</c:v>
                      </c:pt>
                      <c:pt idx="17">
                        <c:v>105.4</c:v>
                      </c:pt>
                      <c:pt idx="18">
                        <c:v>104</c:v>
                      </c:pt>
                      <c:pt idx="19">
                        <c:v>105.5</c:v>
                      </c:pt>
                      <c:pt idx="20">
                        <c:v>108.1</c:v>
                      </c:pt>
                      <c:pt idx="21">
                        <c:v>108.7</c:v>
                      </c:pt>
                      <c:pt idx="22">
                        <c:v>108</c:v>
                      </c:pt>
                      <c:pt idx="23">
                        <c:v>106.5</c:v>
                      </c:pt>
                      <c:pt idx="24">
                        <c:v>101.9</c:v>
                      </c:pt>
                      <c:pt idx="25">
                        <c:v>103.2</c:v>
                      </c:pt>
                      <c:pt idx="26">
                        <c:v>104.6</c:v>
                      </c:pt>
                      <c:pt idx="27">
                        <c:v>105.8</c:v>
                      </c:pt>
                      <c:pt idx="28">
                        <c:v>106.4</c:v>
                      </c:pt>
                      <c:pt idx="29">
                        <c:v>105.5</c:v>
                      </c:pt>
                      <c:pt idx="30">
                        <c:v>101.9</c:v>
                      </c:pt>
                      <c:pt idx="31">
                        <c:v>103.9</c:v>
                      </c:pt>
                      <c:pt idx="32">
                        <c:v>106.6</c:v>
                      </c:pt>
                      <c:pt idx="33">
                        <c:v>105.7</c:v>
                      </c:pt>
                      <c:pt idx="34">
                        <c:v>106.9</c:v>
                      </c:pt>
                      <c:pt idx="35">
                        <c:v>105</c:v>
                      </c:pt>
                      <c:pt idx="36">
                        <c:v>99.1</c:v>
                      </c:pt>
                      <c:pt idx="37">
                        <c:v>101</c:v>
                      </c:pt>
                      <c:pt idx="38">
                        <c:v>101.4</c:v>
                      </c:pt>
                      <c:pt idx="39">
                        <c:v>102.2</c:v>
                      </c:pt>
                      <c:pt idx="40">
                        <c:v>103.4</c:v>
                      </c:pt>
                      <c:pt idx="41">
                        <c:v>100.5</c:v>
                      </c:pt>
                      <c:pt idx="42">
                        <c:v>98.6</c:v>
                      </c:pt>
                      <c:pt idx="43">
                        <c:v>101.2</c:v>
                      </c:pt>
                      <c:pt idx="44">
                        <c:v>102.9</c:v>
                      </c:pt>
                      <c:pt idx="45">
                        <c:v>102.1</c:v>
                      </c:pt>
                      <c:pt idx="46">
                        <c:v>103.4</c:v>
                      </c:pt>
                      <c:pt idx="47">
                        <c:v>102.6</c:v>
                      </c:pt>
                      <c:pt idx="48">
                        <c:v>99</c:v>
                      </c:pt>
                      <c:pt idx="49">
                        <c:v>99.8</c:v>
                      </c:pt>
                      <c:pt idx="50">
                        <c:v>101.1</c:v>
                      </c:pt>
                      <c:pt idx="51">
                        <c:v>102.2</c:v>
                      </c:pt>
                      <c:pt idx="52">
                        <c:v>102.6</c:v>
                      </c:pt>
                      <c:pt idx="53">
                        <c:v>100.8</c:v>
                      </c:pt>
                      <c:pt idx="54">
                        <c:v>100.4</c:v>
                      </c:pt>
                      <c:pt idx="55">
                        <c:v>100.4</c:v>
                      </c:pt>
                      <c:pt idx="56">
                        <c:v>102.4</c:v>
                      </c:pt>
                      <c:pt idx="57">
                        <c:v>103.2</c:v>
                      </c:pt>
                      <c:pt idx="58">
                        <c:v>102.8</c:v>
                      </c:pt>
                      <c:pt idx="59">
                        <c:v>101.7</c:v>
                      </c:pt>
                      <c:pt idx="60">
                        <c:v>98.5</c:v>
                      </c:pt>
                      <c:pt idx="61">
                        <c:v>99.3</c:v>
                      </c:pt>
                      <c:pt idx="62">
                        <c:v>100.5</c:v>
                      </c:pt>
                      <c:pt idx="63">
                        <c:v>99.9</c:v>
                      </c:pt>
                      <c:pt idx="64">
                        <c:v>101</c:v>
                      </c:pt>
                      <c:pt idx="65">
                        <c:v>100.6</c:v>
                      </c:pt>
                      <c:pt idx="66">
                        <c:v>98.8</c:v>
                      </c:pt>
                      <c:pt idx="67">
                        <c:v>99.4</c:v>
                      </c:pt>
                      <c:pt idx="68">
                        <c:v>101.5</c:v>
                      </c:pt>
                      <c:pt idx="69">
                        <c:v>101.5</c:v>
                      </c:pt>
                      <c:pt idx="70">
                        <c:v>102.5</c:v>
                      </c:pt>
                      <c:pt idx="71">
                        <c:v>100.9</c:v>
                      </c:pt>
                      <c:pt idx="72">
                        <c:v>98</c:v>
                      </c:pt>
                      <c:pt idx="73">
                        <c:v>97.9</c:v>
                      </c:pt>
                      <c:pt idx="74">
                        <c:v>99.3</c:v>
                      </c:pt>
                      <c:pt idx="75">
                        <c:v>101.6</c:v>
                      </c:pt>
                      <c:pt idx="76">
                        <c:v>101.8</c:v>
                      </c:pt>
                      <c:pt idx="77">
                        <c:v>102.3</c:v>
                      </c:pt>
                      <c:pt idx="78">
                        <c:v>100.2</c:v>
                      </c:pt>
                      <c:pt idx="79">
                        <c:v>99.7</c:v>
                      </c:pt>
                      <c:pt idx="80">
                        <c:v>101.7</c:v>
                      </c:pt>
                      <c:pt idx="81">
                        <c:v>101.7</c:v>
                      </c:pt>
                      <c:pt idx="82">
                        <c:v>101.8</c:v>
                      </c:pt>
                      <c:pt idx="83">
                        <c:v>100.9</c:v>
                      </c:pt>
                      <c:pt idx="84">
                        <c:v>98.3</c:v>
                      </c:pt>
                      <c:pt idx="85">
                        <c:v>99.3</c:v>
                      </c:pt>
                      <c:pt idx="86">
                        <c:v>100.9</c:v>
                      </c:pt>
                      <c:pt idx="87">
                        <c:v>100.6</c:v>
                      </c:pt>
                      <c:pt idx="88">
                        <c:v>101.3</c:v>
                      </c:pt>
                      <c:pt idx="89">
                        <c:v>101.3</c:v>
                      </c:pt>
                      <c:pt idx="90">
                        <c:v>98.2</c:v>
                      </c:pt>
                      <c:pt idx="91">
                        <c:v>99.3</c:v>
                      </c:pt>
                      <c:pt idx="92">
                        <c:v>100.3</c:v>
                      </c:pt>
                      <c:pt idx="93">
                        <c:v>100.6</c:v>
                      </c:pt>
                      <c:pt idx="94">
                        <c:v>100.6</c:v>
                      </c:pt>
                      <c:pt idx="95">
                        <c:v>99.5</c:v>
                      </c:pt>
                      <c:pt idx="96">
                        <c:v>98.2</c:v>
                      </c:pt>
                      <c:pt idx="97">
                        <c:v>99.1</c:v>
                      </c:pt>
                      <c:pt idx="98">
                        <c:v>100.3</c:v>
                      </c:pt>
                      <c:pt idx="99">
                        <c:v>100.4</c:v>
                      </c:pt>
                      <c:pt idx="100">
                        <c:v>100.7</c:v>
                      </c:pt>
                      <c:pt idx="101">
                        <c:v>99.2</c:v>
                      </c:pt>
                      <c:pt idx="102">
                        <c:v>97.1</c:v>
                      </c:pt>
                      <c:pt idx="103">
                        <c:v>97.7</c:v>
                      </c:pt>
                      <c:pt idx="104">
                        <c:v>100.7</c:v>
                      </c:pt>
                      <c:pt idx="105">
                        <c:v>101.2</c:v>
                      </c:pt>
                      <c:pt idx="106">
                        <c:v>101.6</c:v>
                      </c:pt>
                      <c:pt idx="107">
                        <c:v>100.1</c:v>
                      </c:pt>
                      <c:pt idx="108">
                        <c:v>96.2</c:v>
                      </c:pt>
                      <c:pt idx="109">
                        <c:v>96.8</c:v>
                      </c:pt>
                      <c:pt idx="110">
                        <c:v>99.5</c:v>
                      </c:pt>
                      <c:pt idx="111">
                        <c:v>100.6</c:v>
                      </c:pt>
                      <c:pt idx="112">
                        <c:v>100.6</c:v>
                      </c:pt>
                      <c:pt idx="113">
                        <c:v>100.1</c:v>
                      </c:pt>
                      <c:pt idx="114">
                        <c:v>97.5</c:v>
                      </c:pt>
                      <c:pt idx="115">
                        <c:v>99.5</c:v>
                      </c:pt>
                      <c:pt idx="116">
                        <c:v>101.4</c:v>
                      </c:pt>
                      <c:pt idx="117">
                        <c:v>101.5</c:v>
                      </c:pt>
                      <c:pt idx="118">
                        <c:v>102</c:v>
                      </c:pt>
                      <c:pt idx="119">
                        <c:v>101.3</c:v>
                      </c:pt>
                      <c:pt idx="120">
                        <c:v>96.3</c:v>
                      </c:pt>
                      <c:pt idx="121">
                        <c:v>99.5</c:v>
                      </c:pt>
                      <c:pt idx="122">
                        <c:v>101.2</c:v>
                      </c:pt>
                      <c:pt idx="123">
                        <c:v>102.4</c:v>
                      </c:pt>
                      <c:pt idx="124">
                        <c:v>102.7</c:v>
                      </c:pt>
                      <c:pt idx="125">
                        <c:v>101.2</c:v>
                      </c:pt>
                      <c:pt idx="126">
                        <c:v>97</c:v>
                      </c:pt>
                      <c:pt idx="127">
                        <c:v>99.3</c:v>
                      </c:pt>
                      <c:pt idx="128">
                        <c:v>100.8</c:v>
                      </c:pt>
                      <c:pt idx="129">
                        <c:v>99.5</c:v>
                      </c:pt>
                      <c:pt idx="130">
                        <c:v>99.5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B-9583-4BB5-A323-1F554C463221}"/>
                  </c:ext>
                </c:extLst>
              </c15:ser>
            </c15:filteredLineSeries>
            <c15:filteredLineSeries>
              <c15:ser>
                <c:idx val="28"/>
                <c:order val="28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Feuil1!$A$30</c15:sqref>
                        </c15:formulaRef>
                      </c:ext>
                    </c:extLst>
                    <c:strCache>
                      <c:ptCount val="1"/>
                      <c:pt idx="0">
                        <c:v>Island</c:v>
                      </c:pt>
                    </c:strCache>
                  </c:strRef>
                </c:tx>
                <c:spPr>
                  <a:ln w="28575" cap="rnd">
                    <a:solidFill>
                      <a:schemeClr val="accent5">
                        <a:lumMod val="60000"/>
                        <a:lumOff val="4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Feuil1!$B$30:$EB$30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62.15</c:v>
                      </c:pt>
                      <c:pt idx="1">
                        <c:v>63.06</c:v>
                      </c:pt>
                      <c:pt idx="2">
                        <c:v>66.38</c:v>
                      </c:pt>
                      <c:pt idx="3">
                        <c:v>67.3</c:v>
                      </c:pt>
                      <c:pt idx="4">
                        <c:v>69.53</c:v>
                      </c:pt>
                      <c:pt idx="5">
                        <c:v>71.09</c:v>
                      </c:pt>
                      <c:pt idx="6">
                        <c:v>66.900000000000006</c:v>
                      </c:pt>
                      <c:pt idx="7">
                        <c:v>70.17</c:v>
                      </c:pt>
                      <c:pt idx="8">
                        <c:v>70.52</c:v>
                      </c:pt>
                      <c:pt idx="9">
                        <c:v>71.69</c:v>
                      </c:pt>
                      <c:pt idx="10">
                        <c:v>76.42</c:v>
                      </c:pt>
                      <c:pt idx="11">
                        <c:v>78.83</c:v>
                      </c:pt>
                      <c:pt idx="12">
                        <c:v>74.11</c:v>
                      </c:pt>
                      <c:pt idx="13">
                        <c:v>77.73</c:v>
                      </c:pt>
                      <c:pt idx="14">
                        <c:v>80.72</c:v>
                      </c:pt>
                      <c:pt idx="15">
                        <c:v>83.99</c:v>
                      </c:pt>
                      <c:pt idx="16">
                        <c:v>83.23</c:v>
                      </c:pt>
                      <c:pt idx="17">
                        <c:v>83.75</c:v>
                      </c:pt>
                      <c:pt idx="18">
                        <c:v>79.75</c:v>
                      </c:pt>
                      <c:pt idx="19">
                        <c:v>83.45</c:v>
                      </c:pt>
                      <c:pt idx="20">
                        <c:v>86.47</c:v>
                      </c:pt>
                      <c:pt idx="21">
                        <c:v>90.11</c:v>
                      </c:pt>
                      <c:pt idx="22">
                        <c:v>91.47</c:v>
                      </c:pt>
                      <c:pt idx="23">
                        <c:v>94.83</c:v>
                      </c:pt>
                      <c:pt idx="24">
                        <c:v>90.11</c:v>
                      </c:pt>
                      <c:pt idx="25">
                        <c:v>93.19</c:v>
                      </c:pt>
                      <c:pt idx="26">
                        <c:v>99.2</c:v>
                      </c:pt>
                      <c:pt idx="27">
                        <c:v>98.58</c:v>
                      </c:pt>
                      <c:pt idx="28">
                        <c:v>99.6</c:v>
                      </c:pt>
                      <c:pt idx="29">
                        <c:v>99.76</c:v>
                      </c:pt>
                      <c:pt idx="30">
                        <c:v>89.75</c:v>
                      </c:pt>
                      <c:pt idx="31">
                        <c:v>97.56</c:v>
                      </c:pt>
                      <c:pt idx="32">
                        <c:v>97.81</c:v>
                      </c:pt>
                      <c:pt idx="33">
                        <c:v>98.26</c:v>
                      </c:pt>
                      <c:pt idx="34">
                        <c:v>96.48</c:v>
                      </c:pt>
                      <c:pt idx="35">
                        <c:v>98.75</c:v>
                      </c:pt>
                      <c:pt idx="36">
                        <c:v>88.1</c:v>
                      </c:pt>
                      <c:pt idx="37">
                        <c:v>93.06</c:v>
                      </c:pt>
                      <c:pt idx="38">
                        <c:v>91.97</c:v>
                      </c:pt>
                      <c:pt idx="39">
                        <c:v>99.12</c:v>
                      </c:pt>
                      <c:pt idx="40">
                        <c:v>100.22</c:v>
                      </c:pt>
                      <c:pt idx="41">
                        <c:v>99.47</c:v>
                      </c:pt>
                      <c:pt idx="42">
                        <c:v>90.75</c:v>
                      </c:pt>
                      <c:pt idx="43">
                        <c:v>95.62</c:v>
                      </c:pt>
                      <c:pt idx="44">
                        <c:v>98.92</c:v>
                      </c:pt>
                      <c:pt idx="45">
                        <c:v>101.45</c:v>
                      </c:pt>
                      <c:pt idx="46">
                        <c:v>101.75</c:v>
                      </c:pt>
                      <c:pt idx="47">
                        <c:v>102.62</c:v>
                      </c:pt>
                      <c:pt idx="48">
                        <c:v>95.29</c:v>
                      </c:pt>
                      <c:pt idx="49">
                        <c:v>97.26</c:v>
                      </c:pt>
                      <c:pt idx="50">
                        <c:v>105.21</c:v>
                      </c:pt>
                      <c:pt idx="51">
                        <c:v>105.2</c:v>
                      </c:pt>
                      <c:pt idx="52">
                        <c:v>105.1</c:v>
                      </c:pt>
                      <c:pt idx="53">
                        <c:v>101.75</c:v>
                      </c:pt>
                      <c:pt idx="54">
                        <c:v>95.42</c:v>
                      </c:pt>
                      <c:pt idx="55">
                        <c:v>100.43</c:v>
                      </c:pt>
                      <c:pt idx="56">
                        <c:v>102.22</c:v>
                      </c:pt>
                      <c:pt idx="57">
                        <c:v>101.52</c:v>
                      </c:pt>
                      <c:pt idx="58">
                        <c:v>102.16</c:v>
                      </c:pt>
                      <c:pt idx="59">
                        <c:v>102.71</c:v>
                      </c:pt>
                      <c:pt idx="60">
                        <c:v>84.79</c:v>
                      </c:pt>
                      <c:pt idx="61">
                        <c:v>101.41</c:v>
                      </c:pt>
                      <c:pt idx="62">
                        <c:v>103.6</c:v>
                      </c:pt>
                      <c:pt idx="63">
                        <c:v>102.71</c:v>
                      </c:pt>
                      <c:pt idx="64">
                        <c:v>103.59</c:v>
                      </c:pt>
                      <c:pt idx="65">
                        <c:v>103.59</c:v>
                      </c:pt>
                      <c:pt idx="66">
                        <c:v>93.04</c:v>
                      </c:pt>
                      <c:pt idx="67">
                        <c:v>98.72</c:v>
                      </c:pt>
                      <c:pt idx="68">
                        <c:v>105.73</c:v>
                      </c:pt>
                      <c:pt idx="69">
                        <c:v>105.96</c:v>
                      </c:pt>
                      <c:pt idx="70">
                        <c:v>105.55</c:v>
                      </c:pt>
                      <c:pt idx="71">
                        <c:v>104.1</c:v>
                      </c:pt>
                      <c:pt idx="72">
                        <c:v>95.48</c:v>
                      </c:pt>
                      <c:pt idx="73">
                        <c:v>104.01</c:v>
                      </c:pt>
                      <c:pt idx="74">
                        <c:v>105.14</c:v>
                      </c:pt>
                      <c:pt idx="75">
                        <c:v>105.63</c:v>
                      </c:pt>
                      <c:pt idx="76">
                        <c:v>107.02</c:v>
                      </c:pt>
                      <c:pt idx="77">
                        <c:v>106.82</c:v>
                      </c:pt>
                      <c:pt idx="78">
                        <c:v>95.86</c:v>
                      </c:pt>
                      <c:pt idx="79">
                        <c:v>96.8</c:v>
                      </c:pt>
                      <c:pt idx="80">
                        <c:v>101.35</c:v>
                      </c:pt>
                      <c:pt idx="81">
                        <c:v>103.51</c:v>
                      </c:pt>
                      <c:pt idx="82">
                        <c:v>107.17</c:v>
                      </c:pt>
                      <c:pt idx="83">
                        <c:v>107.08</c:v>
                      </c:pt>
                      <c:pt idx="84">
                        <c:v>92.05</c:v>
                      </c:pt>
                      <c:pt idx="85">
                        <c:v>95.39</c:v>
                      </c:pt>
                      <c:pt idx="86">
                        <c:v>105.6</c:v>
                      </c:pt>
                      <c:pt idx="87">
                        <c:v>105.71</c:v>
                      </c:pt>
                      <c:pt idx="88">
                        <c:v>104.86</c:v>
                      </c:pt>
                      <c:pt idx="89">
                        <c:v>105.91</c:v>
                      </c:pt>
                      <c:pt idx="90">
                        <c:v>85.02</c:v>
                      </c:pt>
                      <c:pt idx="91">
                        <c:v>87.77</c:v>
                      </c:pt>
                      <c:pt idx="92">
                        <c:v>98.43</c:v>
                      </c:pt>
                      <c:pt idx="93">
                        <c:v>106.34</c:v>
                      </c:pt>
                      <c:pt idx="94">
                        <c:v>106.88</c:v>
                      </c:pt>
                      <c:pt idx="95">
                        <c:v>106.03</c:v>
                      </c:pt>
                      <c:pt idx="96">
                        <c:v>90.03</c:v>
                      </c:pt>
                      <c:pt idx="97">
                        <c:v>94.99</c:v>
                      </c:pt>
                      <c:pt idx="98">
                        <c:v>99</c:v>
                      </c:pt>
                      <c:pt idx="99">
                        <c:v>97.39</c:v>
                      </c:pt>
                      <c:pt idx="100">
                        <c:v>96.71</c:v>
                      </c:pt>
                      <c:pt idx="101">
                        <c:v>102.72</c:v>
                      </c:pt>
                      <c:pt idx="102">
                        <c:v>84.34</c:v>
                      </c:pt>
                      <c:pt idx="103">
                        <c:v>91.49</c:v>
                      </c:pt>
                      <c:pt idx="104">
                        <c:v>100.72</c:v>
                      </c:pt>
                      <c:pt idx="105">
                        <c:v>102.21</c:v>
                      </c:pt>
                      <c:pt idx="106">
                        <c:v>101.74</c:v>
                      </c:pt>
                      <c:pt idx="107">
                        <c:v>103.78</c:v>
                      </c:pt>
                      <c:pt idx="108">
                        <c:v>92.76</c:v>
                      </c:pt>
                      <c:pt idx="109">
                        <c:v>89.19</c:v>
                      </c:pt>
                      <c:pt idx="110">
                        <c:v>98.97</c:v>
                      </c:pt>
                      <c:pt idx="111">
                        <c:v>98.98</c:v>
                      </c:pt>
                      <c:pt idx="112">
                        <c:v>100.4</c:v>
                      </c:pt>
                      <c:pt idx="113">
                        <c:v>98</c:v>
                      </c:pt>
                      <c:pt idx="114">
                        <c:v>86.02</c:v>
                      </c:pt>
                      <c:pt idx="115">
                        <c:v>91.17</c:v>
                      </c:pt>
                      <c:pt idx="116">
                        <c:v>95.96</c:v>
                      </c:pt>
                      <c:pt idx="117">
                        <c:v>98.63</c:v>
                      </c:pt>
                      <c:pt idx="118">
                        <c:v>94.5</c:v>
                      </c:pt>
                      <c:pt idx="119">
                        <c:v>97.79</c:v>
                      </c:pt>
                      <c:pt idx="120">
                        <c:v>89.34</c:v>
                      </c:pt>
                      <c:pt idx="121">
                        <c:v>90.85</c:v>
                      </c:pt>
                      <c:pt idx="122">
                        <c:v>98.86</c:v>
                      </c:pt>
                      <c:pt idx="123">
                        <c:v>97.01</c:v>
                      </c:pt>
                      <c:pt idx="124">
                        <c:v>97.32</c:v>
                      </c:pt>
                      <c:pt idx="125">
                        <c:v>96.67</c:v>
                      </c:pt>
                      <c:pt idx="126">
                        <c:v>90.75</c:v>
                      </c:pt>
                      <c:pt idx="127">
                        <c:v>89.21</c:v>
                      </c:pt>
                      <c:pt idx="128">
                        <c:v>97.85</c:v>
                      </c:pt>
                      <c:pt idx="129">
                        <c:v>95.58</c:v>
                      </c:pt>
                      <c:pt idx="130">
                        <c:v>98.13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C-9583-4BB5-A323-1F554C463221}"/>
                  </c:ext>
                </c:extLst>
              </c15:ser>
            </c15:filteredLineSeries>
            <c15:filteredLineSeries>
              <c15:ser>
                <c:idx val="29"/>
                <c:order val="29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Feuil1!$A$31</c15:sqref>
                        </c15:formulaRef>
                      </c:ext>
                    </c:extLst>
                    <c:strCache>
                      <c:ptCount val="1"/>
                      <c:pt idx="0">
                        <c:v>Norway</c:v>
                      </c:pt>
                    </c:strCache>
                  </c:strRef>
                </c:tx>
                <c:spPr>
                  <a:ln w="28575" cap="rnd">
                    <a:solidFill>
                      <a:schemeClr val="accent6">
                        <a:lumMod val="60000"/>
                        <a:lumOff val="4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Feuil1!$B$31:$EB$31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95.8</c:v>
                      </c:pt>
                      <c:pt idx="1">
                        <c:v>97.6</c:v>
                      </c:pt>
                      <c:pt idx="2">
                        <c:v>100.4</c:v>
                      </c:pt>
                      <c:pt idx="3">
                        <c:v>102.8</c:v>
                      </c:pt>
                      <c:pt idx="4">
                        <c:v>103.3</c:v>
                      </c:pt>
                      <c:pt idx="5">
                        <c:v>102.6</c:v>
                      </c:pt>
                      <c:pt idx="6">
                        <c:v>99.4</c:v>
                      </c:pt>
                      <c:pt idx="7">
                        <c:v>98</c:v>
                      </c:pt>
                      <c:pt idx="8">
                        <c:v>100.6</c:v>
                      </c:pt>
                      <c:pt idx="9">
                        <c:v>102</c:v>
                      </c:pt>
                      <c:pt idx="10">
                        <c:v>102.1</c:v>
                      </c:pt>
                      <c:pt idx="11">
                        <c:v>100.2</c:v>
                      </c:pt>
                      <c:pt idx="12">
                        <c:v>91.8</c:v>
                      </c:pt>
                      <c:pt idx="13">
                        <c:v>95</c:v>
                      </c:pt>
                      <c:pt idx="14">
                        <c:v>99.2</c:v>
                      </c:pt>
                      <c:pt idx="15">
                        <c:v>102.2</c:v>
                      </c:pt>
                      <c:pt idx="16">
                        <c:v>103</c:v>
                      </c:pt>
                      <c:pt idx="17">
                        <c:v>102.9</c:v>
                      </c:pt>
                      <c:pt idx="18">
                        <c:v>96.7</c:v>
                      </c:pt>
                      <c:pt idx="19">
                        <c:v>95.5</c:v>
                      </c:pt>
                      <c:pt idx="20">
                        <c:v>101.1</c:v>
                      </c:pt>
                      <c:pt idx="21">
                        <c:v>101.1</c:v>
                      </c:pt>
                      <c:pt idx="22">
                        <c:v>103.4</c:v>
                      </c:pt>
                      <c:pt idx="23">
                        <c:v>104.6</c:v>
                      </c:pt>
                      <c:pt idx="24">
                        <c:v>96.6</c:v>
                      </c:pt>
                      <c:pt idx="25">
                        <c:v>97.6</c:v>
                      </c:pt>
                      <c:pt idx="26">
                        <c:v>100.4</c:v>
                      </c:pt>
                      <c:pt idx="27">
                        <c:v>101.5</c:v>
                      </c:pt>
                      <c:pt idx="28">
                        <c:v>104.5</c:v>
                      </c:pt>
                      <c:pt idx="29">
                        <c:v>102.5</c:v>
                      </c:pt>
                      <c:pt idx="30">
                        <c:v>97.3</c:v>
                      </c:pt>
                      <c:pt idx="31">
                        <c:v>96.9</c:v>
                      </c:pt>
                      <c:pt idx="32">
                        <c:v>98.6</c:v>
                      </c:pt>
                      <c:pt idx="33">
                        <c:v>98.8</c:v>
                      </c:pt>
                      <c:pt idx="34">
                        <c:v>100.2</c:v>
                      </c:pt>
                      <c:pt idx="35">
                        <c:v>100.5</c:v>
                      </c:pt>
                      <c:pt idx="36">
                        <c:v>92.6</c:v>
                      </c:pt>
                      <c:pt idx="37">
                        <c:v>94</c:v>
                      </c:pt>
                      <c:pt idx="38">
                        <c:v>97.9</c:v>
                      </c:pt>
                      <c:pt idx="39">
                        <c:v>98.7</c:v>
                      </c:pt>
                      <c:pt idx="40">
                        <c:v>98.7</c:v>
                      </c:pt>
                      <c:pt idx="41">
                        <c:v>97.4</c:v>
                      </c:pt>
                      <c:pt idx="42">
                        <c:v>91.1</c:v>
                      </c:pt>
                      <c:pt idx="43">
                        <c:v>90</c:v>
                      </c:pt>
                      <c:pt idx="44">
                        <c:v>95.8</c:v>
                      </c:pt>
                      <c:pt idx="45">
                        <c:v>97.3</c:v>
                      </c:pt>
                      <c:pt idx="46">
                        <c:v>98.7</c:v>
                      </c:pt>
                      <c:pt idx="47">
                        <c:v>98.2</c:v>
                      </c:pt>
                      <c:pt idx="48">
                        <c:v>91.9</c:v>
                      </c:pt>
                      <c:pt idx="49">
                        <c:v>93</c:v>
                      </c:pt>
                      <c:pt idx="50">
                        <c:v>97.2</c:v>
                      </c:pt>
                      <c:pt idx="51">
                        <c:v>97.7</c:v>
                      </c:pt>
                      <c:pt idx="52">
                        <c:v>98.7</c:v>
                      </c:pt>
                      <c:pt idx="53">
                        <c:v>97.1</c:v>
                      </c:pt>
                      <c:pt idx="54">
                        <c:v>91.8</c:v>
                      </c:pt>
                      <c:pt idx="55">
                        <c:v>93.2</c:v>
                      </c:pt>
                      <c:pt idx="56">
                        <c:v>96.1</c:v>
                      </c:pt>
                      <c:pt idx="57">
                        <c:v>97</c:v>
                      </c:pt>
                      <c:pt idx="58">
                        <c:v>97.1</c:v>
                      </c:pt>
                      <c:pt idx="59">
                        <c:v>97.4</c:v>
                      </c:pt>
                      <c:pt idx="60">
                        <c:v>90.3</c:v>
                      </c:pt>
                      <c:pt idx="61">
                        <c:v>92.1</c:v>
                      </c:pt>
                      <c:pt idx="62">
                        <c:v>94.7</c:v>
                      </c:pt>
                      <c:pt idx="63">
                        <c:v>98</c:v>
                      </c:pt>
                      <c:pt idx="64">
                        <c:v>99.5</c:v>
                      </c:pt>
                      <c:pt idx="65">
                        <c:v>99.8</c:v>
                      </c:pt>
                      <c:pt idx="66">
                        <c:v>95.4</c:v>
                      </c:pt>
                      <c:pt idx="67">
                        <c:v>95.7</c:v>
                      </c:pt>
                      <c:pt idx="68">
                        <c:v>97.6</c:v>
                      </c:pt>
                      <c:pt idx="69">
                        <c:v>98.6</c:v>
                      </c:pt>
                      <c:pt idx="70">
                        <c:v>99</c:v>
                      </c:pt>
                      <c:pt idx="71">
                        <c:v>98.9</c:v>
                      </c:pt>
                      <c:pt idx="72">
                        <c:v>94.6</c:v>
                      </c:pt>
                      <c:pt idx="73">
                        <c:v>94</c:v>
                      </c:pt>
                      <c:pt idx="74">
                        <c:v>97.2</c:v>
                      </c:pt>
                      <c:pt idx="75">
                        <c:v>98.5</c:v>
                      </c:pt>
                      <c:pt idx="76">
                        <c:v>99.1</c:v>
                      </c:pt>
                      <c:pt idx="77">
                        <c:v>99.9</c:v>
                      </c:pt>
                      <c:pt idx="78">
                        <c:v>96</c:v>
                      </c:pt>
                      <c:pt idx="79">
                        <c:v>96.6</c:v>
                      </c:pt>
                      <c:pt idx="80">
                        <c:v>98.3</c:v>
                      </c:pt>
                      <c:pt idx="81">
                        <c:v>99.9</c:v>
                      </c:pt>
                      <c:pt idx="82">
                        <c:v>100.3</c:v>
                      </c:pt>
                      <c:pt idx="83">
                        <c:v>100.3</c:v>
                      </c:pt>
                      <c:pt idx="84">
                        <c:v>96.6</c:v>
                      </c:pt>
                      <c:pt idx="85">
                        <c:v>96.7</c:v>
                      </c:pt>
                      <c:pt idx="86">
                        <c:v>99.6</c:v>
                      </c:pt>
                      <c:pt idx="87">
                        <c:v>100.9</c:v>
                      </c:pt>
                      <c:pt idx="88">
                        <c:v>101.9</c:v>
                      </c:pt>
                      <c:pt idx="89">
                        <c:v>101.2</c:v>
                      </c:pt>
                      <c:pt idx="90">
                        <c:v>98.2</c:v>
                      </c:pt>
                      <c:pt idx="91">
                        <c:v>98</c:v>
                      </c:pt>
                      <c:pt idx="92">
                        <c:v>100.2</c:v>
                      </c:pt>
                      <c:pt idx="93">
                        <c:v>101.7</c:v>
                      </c:pt>
                      <c:pt idx="94">
                        <c:v>102.5</c:v>
                      </c:pt>
                      <c:pt idx="95">
                        <c:v>102.5</c:v>
                      </c:pt>
                      <c:pt idx="96">
                        <c:v>97.7</c:v>
                      </c:pt>
                      <c:pt idx="97">
                        <c:v>98.4</c:v>
                      </c:pt>
                      <c:pt idx="98">
                        <c:v>102.2</c:v>
                      </c:pt>
                      <c:pt idx="99">
                        <c:v>103.2</c:v>
                      </c:pt>
                      <c:pt idx="100">
                        <c:v>104.5</c:v>
                      </c:pt>
                      <c:pt idx="101">
                        <c:v>104.4</c:v>
                      </c:pt>
                      <c:pt idx="102">
                        <c:v>101.9</c:v>
                      </c:pt>
                      <c:pt idx="103">
                        <c:v>102</c:v>
                      </c:pt>
                      <c:pt idx="104">
                        <c:v>104.4</c:v>
                      </c:pt>
                      <c:pt idx="105">
                        <c:v>105.1</c:v>
                      </c:pt>
                      <c:pt idx="106">
                        <c:v>106.4</c:v>
                      </c:pt>
                      <c:pt idx="107">
                        <c:v>106.8</c:v>
                      </c:pt>
                      <c:pt idx="108">
                        <c:v>100</c:v>
                      </c:pt>
                      <c:pt idx="109">
                        <c:v>97.4</c:v>
                      </c:pt>
                      <c:pt idx="110">
                        <c:v>100.7</c:v>
                      </c:pt>
                      <c:pt idx="111">
                        <c:v>102.2</c:v>
                      </c:pt>
                      <c:pt idx="112">
                        <c:v>102.9</c:v>
                      </c:pt>
                      <c:pt idx="113">
                        <c:v>102.1</c:v>
                      </c:pt>
                      <c:pt idx="114">
                        <c:v>98.5</c:v>
                      </c:pt>
                      <c:pt idx="115">
                        <c:v>96.6</c:v>
                      </c:pt>
                      <c:pt idx="116">
                        <c:v>101.4</c:v>
                      </c:pt>
                      <c:pt idx="117">
                        <c:v>101.2</c:v>
                      </c:pt>
                      <c:pt idx="118">
                        <c:v>102.5</c:v>
                      </c:pt>
                      <c:pt idx="119">
                        <c:v>101.8</c:v>
                      </c:pt>
                      <c:pt idx="120">
                        <c:v>93.6</c:v>
                      </c:pt>
                      <c:pt idx="121">
                        <c:v>92.4</c:v>
                      </c:pt>
                      <c:pt idx="122">
                        <c:v>94.7</c:v>
                      </c:pt>
                      <c:pt idx="123">
                        <c:v>98.6</c:v>
                      </c:pt>
                      <c:pt idx="124">
                        <c:v>98.4</c:v>
                      </c:pt>
                      <c:pt idx="125">
                        <c:v>97.2</c:v>
                      </c:pt>
                      <c:pt idx="126">
                        <c:v>94.1</c:v>
                      </c:pt>
                      <c:pt idx="127">
                        <c:v>93.1</c:v>
                      </c:pt>
                      <c:pt idx="128">
                        <c:v>94.3</c:v>
                      </c:pt>
                      <c:pt idx="129">
                        <c:v>96.3</c:v>
                      </c:pt>
                      <c:pt idx="130">
                        <c:v>97.7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D-9583-4BB5-A323-1F554C463221}"/>
                  </c:ext>
                </c:extLst>
              </c15:ser>
            </c15:filteredLineSeries>
            <c15:filteredLineSeries>
              <c15:ser>
                <c:idx val="31"/>
                <c:order val="3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Feuil1!$A$33</c15:sqref>
                        </c15:formulaRef>
                      </c:ext>
                    </c:extLst>
                    <c:strCache>
                      <c:ptCount val="1"/>
                      <c:pt idx="0">
                        <c:v>Macedonia</c:v>
                      </c:pt>
                    </c:strCache>
                  </c:strRef>
                </c:tx>
                <c:spPr>
                  <a:ln w="28575" cap="rnd">
                    <a:solidFill>
                      <a:schemeClr val="accent2">
                        <a:lumMod val="5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Feuil1!$B$33:$EB$33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75.17</c:v>
                      </c:pt>
                      <c:pt idx="1">
                        <c:v>74.64</c:v>
                      </c:pt>
                      <c:pt idx="2">
                        <c:v>74.930000000000007</c:v>
                      </c:pt>
                      <c:pt idx="3">
                        <c:v>76.86</c:v>
                      </c:pt>
                      <c:pt idx="4">
                        <c:v>78.8</c:v>
                      </c:pt>
                      <c:pt idx="5">
                        <c:v>79.06</c:v>
                      </c:pt>
                      <c:pt idx="6">
                        <c:v>76.05</c:v>
                      </c:pt>
                      <c:pt idx="7">
                        <c:v>75.569999999999993</c:v>
                      </c:pt>
                      <c:pt idx="8">
                        <c:v>76.040000000000006</c:v>
                      </c:pt>
                      <c:pt idx="9">
                        <c:v>76.62</c:v>
                      </c:pt>
                      <c:pt idx="10">
                        <c:v>77.59</c:v>
                      </c:pt>
                      <c:pt idx="11">
                        <c:v>80.599999999999994</c:v>
                      </c:pt>
                      <c:pt idx="12">
                        <c:v>77.89</c:v>
                      </c:pt>
                      <c:pt idx="13">
                        <c:v>77.7</c:v>
                      </c:pt>
                      <c:pt idx="14">
                        <c:v>77.099999999999994</c:v>
                      </c:pt>
                      <c:pt idx="15">
                        <c:v>76.430000000000007</c:v>
                      </c:pt>
                      <c:pt idx="16">
                        <c:v>76</c:v>
                      </c:pt>
                      <c:pt idx="17">
                        <c:v>76.27</c:v>
                      </c:pt>
                      <c:pt idx="18">
                        <c:v>75.58</c:v>
                      </c:pt>
                      <c:pt idx="19">
                        <c:v>75.36</c:v>
                      </c:pt>
                      <c:pt idx="20">
                        <c:v>75.430000000000007</c:v>
                      </c:pt>
                      <c:pt idx="21">
                        <c:v>76.64</c:v>
                      </c:pt>
                      <c:pt idx="22">
                        <c:v>77.88</c:v>
                      </c:pt>
                      <c:pt idx="23">
                        <c:v>78.95</c:v>
                      </c:pt>
                      <c:pt idx="24">
                        <c:v>79.09</c:v>
                      </c:pt>
                      <c:pt idx="25">
                        <c:v>79.52</c:v>
                      </c:pt>
                      <c:pt idx="26">
                        <c:v>79.14</c:v>
                      </c:pt>
                      <c:pt idx="27">
                        <c:v>78.930000000000007</c:v>
                      </c:pt>
                      <c:pt idx="28">
                        <c:v>79.59</c:v>
                      </c:pt>
                      <c:pt idx="29">
                        <c:v>79.63</c:v>
                      </c:pt>
                      <c:pt idx="30">
                        <c:v>79.42</c:v>
                      </c:pt>
                      <c:pt idx="31">
                        <c:v>79.66</c:v>
                      </c:pt>
                      <c:pt idx="32">
                        <c:v>79.63</c:v>
                      </c:pt>
                      <c:pt idx="33">
                        <c:v>81.34</c:v>
                      </c:pt>
                      <c:pt idx="34">
                        <c:v>81.16</c:v>
                      </c:pt>
                      <c:pt idx="35">
                        <c:v>81.400000000000006</c:v>
                      </c:pt>
                      <c:pt idx="36">
                        <c:v>81.77</c:v>
                      </c:pt>
                      <c:pt idx="37">
                        <c:v>81.2</c:v>
                      </c:pt>
                      <c:pt idx="38">
                        <c:v>81.099999999999994</c:v>
                      </c:pt>
                      <c:pt idx="39">
                        <c:v>80.94</c:v>
                      </c:pt>
                      <c:pt idx="40">
                        <c:v>81.760000000000005</c:v>
                      </c:pt>
                      <c:pt idx="41">
                        <c:v>81.290000000000006</c:v>
                      </c:pt>
                      <c:pt idx="42">
                        <c:v>81.16</c:v>
                      </c:pt>
                      <c:pt idx="43">
                        <c:v>80.09</c:v>
                      </c:pt>
                      <c:pt idx="44">
                        <c:v>79.959999999999994</c:v>
                      </c:pt>
                      <c:pt idx="45">
                        <c:v>81.33</c:v>
                      </c:pt>
                      <c:pt idx="46">
                        <c:v>82.45</c:v>
                      </c:pt>
                      <c:pt idx="47">
                        <c:v>82.53</c:v>
                      </c:pt>
                      <c:pt idx="48">
                        <c:v>82.03</c:v>
                      </c:pt>
                      <c:pt idx="49">
                        <c:v>81.599999999999994</c:v>
                      </c:pt>
                      <c:pt idx="50">
                        <c:v>81.55</c:v>
                      </c:pt>
                      <c:pt idx="51">
                        <c:v>85.99</c:v>
                      </c:pt>
                      <c:pt idx="52">
                        <c:v>87.15</c:v>
                      </c:pt>
                      <c:pt idx="53">
                        <c:v>88.37</c:v>
                      </c:pt>
                      <c:pt idx="54">
                        <c:v>88.47</c:v>
                      </c:pt>
                      <c:pt idx="55">
                        <c:v>88.05</c:v>
                      </c:pt>
                      <c:pt idx="56">
                        <c:v>89.98</c:v>
                      </c:pt>
                      <c:pt idx="57">
                        <c:v>94.46</c:v>
                      </c:pt>
                      <c:pt idx="58">
                        <c:v>98.09</c:v>
                      </c:pt>
                      <c:pt idx="59">
                        <c:v>98.76</c:v>
                      </c:pt>
                      <c:pt idx="60">
                        <c:v>98.47</c:v>
                      </c:pt>
                      <c:pt idx="61">
                        <c:v>98.11</c:v>
                      </c:pt>
                      <c:pt idx="62">
                        <c:v>97.38</c:v>
                      </c:pt>
                      <c:pt idx="63">
                        <c:v>97.35</c:v>
                      </c:pt>
                      <c:pt idx="64">
                        <c:v>99.6</c:v>
                      </c:pt>
                      <c:pt idx="65">
                        <c:v>100.03</c:v>
                      </c:pt>
                      <c:pt idx="66">
                        <c:v>99.61</c:v>
                      </c:pt>
                      <c:pt idx="67">
                        <c:v>98.77</c:v>
                      </c:pt>
                      <c:pt idx="68">
                        <c:v>99.15</c:v>
                      </c:pt>
                      <c:pt idx="69">
                        <c:v>102.52</c:v>
                      </c:pt>
                      <c:pt idx="70">
                        <c:v>103.06</c:v>
                      </c:pt>
                      <c:pt idx="71">
                        <c:v>103.33</c:v>
                      </c:pt>
                      <c:pt idx="72">
                        <c:v>99.8</c:v>
                      </c:pt>
                      <c:pt idx="73">
                        <c:v>99.18</c:v>
                      </c:pt>
                      <c:pt idx="74">
                        <c:v>98.39</c:v>
                      </c:pt>
                      <c:pt idx="75">
                        <c:v>98.85</c:v>
                      </c:pt>
                      <c:pt idx="76">
                        <c:v>102.18</c:v>
                      </c:pt>
                      <c:pt idx="77">
                        <c:v>101.86</c:v>
                      </c:pt>
                      <c:pt idx="78">
                        <c:v>101.39</c:v>
                      </c:pt>
                      <c:pt idx="79">
                        <c:v>100.36</c:v>
                      </c:pt>
                      <c:pt idx="80">
                        <c:v>100.37</c:v>
                      </c:pt>
                      <c:pt idx="81">
                        <c:v>102.17</c:v>
                      </c:pt>
                      <c:pt idx="82">
                        <c:v>102.31</c:v>
                      </c:pt>
                      <c:pt idx="83">
                        <c:v>102.2</c:v>
                      </c:pt>
                      <c:pt idx="84">
                        <c:v>100.17</c:v>
                      </c:pt>
                      <c:pt idx="85">
                        <c:v>97.09</c:v>
                      </c:pt>
                      <c:pt idx="86">
                        <c:v>96.59</c:v>
                      </c:pt>
                      <c:pt idx="87">
                        <c:v>98.06</c:v>
                      </c:pt>
                      <c:pt idx="88">
                        <c:v>101.94</c:v>
                      </c:pt>
                      <c:pt idx="89">
                        <c:v>101.4</c:v>
                      </c:pt>
                      <c:pt idx="90">
                        <c:v>99.9</c:v>
                      </c:pt>
                      <c:pt idx="91">
                        <c:v>98.09</c:v>
                      </c:pt>
                      <c:pt idx="92">
                        <c:v>98.72</c:v>
                      </c:pt>
                      <c:pt idx="93">
                        <c:v>101.64</c:v>
                      </c:pt>
                      <c:pt idx="94">
                        <c:v>102.98</c:v>
                      </c:pt>
                      <c:pt idx="95">
                        <c:v>103.42</c:v>
                      </c:pt>
                      <c:pt idx="96">
                        <c:v>98.89</c:v>
                      </c:pt>
                      <c:pt idx="97">
                        <c:v>98.14</c:v>
                      </c:pt>
                      <c:pt idx="98">
                        <c:v>97.71</c:v>
                      </c:pt>
                      <c:pt idx="99">
                        <c:v>99.25</c:v>
                      </c:pt>
                      <c:pt idx="100">
                        <c:v>100.83</c:v>
                      </c:pt>
                      <c:pt idx="101">
                        <c:v>100.93</c:v>
                      </c:pt>
                      <c:pt idx="102">
                        <c:v>99.89</c:v>
                      </c:pt>
                      <c:pt idx="103">
                        <c:v>99.42</c:v>
                      </c:pt>
                      <c:pt idx="104">
                        <c:v>98.99</c:v>
                      </c:pt>
                      <c:pt idx="105">
                        <c:v>103.04</c:v>
                      </c:pt>
                      <c:pt idx="106">
                        <c:v>103.74</c:v>
                      </c:pt>
                      <c:pt idx="107">
                        <c:v>103.51</c:v>
                      </c:pt>
                      <c:pt idx="108">
                        <c:v>101.82</c:v>
                      </c:pt>
                      <c:pt idx="109">
                        <c:v>102.39</c:v>
                      </c:pt>
                      <c:pt idx="110">
                        <c:v>102.08</c:v>
                      </c:pt>
                      <c:pt idx="111">
                        <c:v>103.18</c:v>
                      </c:pt>
                      <c:pt idx="112">
                        <c:v>102.48</c:v>
                      </c:pt>
                      <c:pt idx="113">
                        <c:v>101.89</c:v>
                      </c:pt>
                      <c:pt idx="114">
                        <c:v>100.71</c:v>
                      </c:pt>
                      <c:pt idx="115">
                        <c:v>98.35</c:v>
                      </c:pt>
                      <c:pt idx="116">
                        <c:v>97.93</c:v>
                      </c:pt>
                      <c:pt idx="117">
                        <c:v>101.93</c:v>
                      </c:pt>
                      <c:pt idx="118">
                        <c:v>103.53</c:v>
                      </c:pt>
                      <c:pt idx="119">
                        <c:v>101.59</c:v>
                      </c:pt>
                      <c:pt idx="120">
                        <c:v>98.64</c:v>
                      </c:pt>
                      <c:pt idx="121">
                        <c:v>98.91</c:v>
                      </c:pt>
                      <c:pt idx="122">
                        <c:v>99.66</c:v>
                      </c:pt>
                      <c:pt idx="123">
                        <c:v>99.92</c:v>
                      </c:pt>
                      <c:pt idx="124">
                        <c:v>101.62</c:v>
                      </c:pt>
                      <c:pt idx="125">
                        <c:v>102.04</c:v>
                      </c:pt>
                      <c:pt idx="126">
                        <c:v>101.15</c:v>
                      </c:pt>
                      <c:pt idx="127">
                        <c:v>100.54</c:v>
                      </c:pt>
                      <c:pt idx="128">
                        <c:v>100.31</c:v>
                      </c:pt>
                      <c:pt idx="129">
                        <c:v>102.77</c:v>
                      </c:pt>
                      <c:pt idx="130">
                        <c:v>103.8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F-9583-4BB5-A323-1F554C463221}"/>
                  </c:ext>
                </c:extLst>
              </c15:ser>
            </c15:filteredLineSeries>
            <c15:filteredLineSeries>
              <c15:ser>
                <c:idx val="32"/>
                <c:order val="3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Feuil1!$A$34</c15:sqref>
                        </c15:formulaRef>
                      </c:ext>
                    </c:extLst>
                    <c:strCache>
                      <c:ptCount val="1"/>
                      <c:pt idx="0">
                        <c:v>Serbia</c:v>
                      </c:pt>
                    </c:strCache>
                  </c:strRef>
                </c:tx>
                <c:spPr>
                  <a:ln w="28575" cap="rnd">
                    <a:solidFill>
                      <a:schemeClr val="accent3">
                        <a:lumMod val="5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Feuil1!$B$34:$EB$34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86.3</c:v>
                      </c:pt>
                      <c:pt idx="1">
                        <c:v>86.2</c:v>
                      </c:pt>
                      <c:pt idx="2">
                        <c:v>87.3</c:v>
                      </c:pt>
                      <c:pt idx="3">
                        <c:v>87.4</c:v>
                      </c:pt>
                      <c:pt idx="4">
                        <c:v>87.6</c:v>
                      </c:pt>
                      <c:pt idx="5">
                        <c:v>87.8</c:v>
                      </c:pt>
                      <c:pt idx="6">
                        <c:v>87.5</c:v>
                      </c:pt>
                      <c:pt idx="7">
                        <c:v>88.1</c:v>
                      </c:pt>
                      <c:pt idx="8">
                        <c:v>87.6</c:v>
                      </c:pt>
                      <c:pt idx="9">
                        <c:v>88</c:v>
                      </c:pt>
                      <c:pt idx="10">
                        <c:v>88.7</c:v>
                      </c:pt>
                      <c:pt idx="11">
                        <c:v>89.2</c:v>
                      </c:pt>
                      <c:pt idx="12">
                        <c:v>89.3</c:v>
                      </c:pt>
                      <c:pt idx="13">
                        <c:v>89.2</c:v>
                      </c:pt>
                      <c:pt idx="14">
                        <c:v>89.5</c:v>
                      </c:pt>
                      <c:pt idx="15">
                        <c:v>89.5</c:v>
                      </c:pt>
                      <c:pt idx="16">
                        <c:v>90.1</c:v>
                      </c:pt>
                      <c:pt idx="17">
                        <c:v>90.3</c:v>
                      </c:pt>
                      <c:pt idx="18">
                        <c:v>90.6</c:v>
                      </c:pt>
                      <c:pt idx="19">
                        <c:v>90</c:v>
                      </c:pt>
                      <c:pt idx="20">
                        <c:v>90.8</c:v>
                      </c:pt>
                      <c:pt idx="21">
                        <c:v>92.6</c:v>
                      </c:pt>
                      <c:pt idx="22">
                        <c:v>93.4</c:v>
                      </c:pt>
                      <c:pt idx="23">
                        <c:v>93.2</c:v>
                      </c:pt>
                      <c:pt idx="24">
                        <c:v>93.3</c:v>
                      </c:pt>
                      <c:pt idx="25">
                        <c:v>93.6</c:v>
                      </c:pt>
                      <c:pt idx="26">
                        <c:v>93.7</c:v>
                      </c:pt>
                      <c:pt idx="27">
                        <c:v>93.9</c:v>
                      </c:pt>
                      <c:pt idx="28">
                        <c:v>94.2</c:v>
                      </c:pt>
                      <c:pt idx="29">
                        <c:v>95.2</c:v>
                      </c:pt>
                      <c:pt idx="30">
                        <c:v>95.4</c:v>
                      </c:pt>
                      <c:pt idx="31">
                        <c:v>95.1</c:v>
                      </c:pt>
                      <c:pt idx="32">
                        <c:v>95.9</c:v>
                      </c:pt>
                      <c:pt idx="33">
                        <c:v>99</c:v>
                      </c:pt>
                      <c:pt idx="34">
                        <c:v>100.9</c:v>
                      </c:pt>
                      <c:pt idx="35">
                        <c:v>101.4</c:v>
                      </c:pt>
                      <c:pt idx="36">
                        <c:v>101.7</c:v>
                      </c:pt>
                      <c:pt idx="37">
                        <c:v>99.9</c:v>
                      </c:pt>
                      <c:pt idx="38">
                        <c:v>99.8</c:v>
                      </c:pt>
                      <c:pt idx="39">
                        <c:v>100.2</c:v>
                      </c:pt>
                      <c:pt idx="40">
                        <c:v>100.8</c:v>
                      </c:pt>
                      <c:pt idx="41">
                        <c:v>101.1</c:v>
                      </c:pt>
                      <c:pt idx="42">
                        <c:v>100.8</c:v>
                      </c:pt>
                      <c:pt idx="43">
                        <c:v>100.2</c:v>
                      </c:pt>
                      <c:pt idx="44">
                        <c:v>100.7</c:v>
                      </c:pt>
                      <c:pt idx="45">
                        <c:v>101.8</c:v>
                      </c:pt>
                      <c:pt idx="46">
                        <c:v>103.1</c:v>
                      </c:pt>
                      <c:pt idx="47">
                        <c:v>103</c:v>
                      </c:pt>
                      <c:pt idx="48">
                        <c:v>103.4</c:v>
                      </c:pt>
                      <c:pt idx="49">
                        <c:v>103.3</c:v>
                      </c:pt>
                      <c:pt idx="50">
                        <c:v>103.2</c:v>
                      </c:pt>
                      <c:pt idx="51">
                        <c:v>103.4</c:v>
                      </c:pt>
                      <c:pt idx="52">
                        <c:v>103.9</c:v>
                      </c:pt>
                      <c:pt idx="53">
                        <c:v>103.3</c:v>
                      </c:pt>
                      <c:pt idx="54">
                        <c:v>103.5</c:v>
                      </c:pt>
                      <c:pt idx="55">
                        <c:v>102.5</c:v>
                      </c:pt>
                      <c:pt idx="56">
                        <c:v>103.3</c:v>
                      </c:pt>
                      <c:pt idx="57">
                        <c:v>104.7</c:v>
                      </c:pt>
                      <c:pt idx="58">
                        <c:v>105.6</c:v>
                      </c:pt>
                      <c:pt idx="59">
                        <c:v>105.9</c:v>
                      </c:pt>
                      <c:pt idx="60">
                        <c:v>104.2</c:v>
                      </c:pt>
                      <c:pt idx="61">
                        <c:v>103.5</c:v>
                      </c:pt>
                      <c:pt idx="62">
                        <c:v>102.9</c:v>
                      </c:pt>
                      <c:pt idx="63">
                        <c:v>102.2</c:v>
                      </c:pt>
                      <c:pt idx="64">
                        <c:v>103.3</c:v>
                      </c:pt>
                      <c:pt idx="65">
                        <c:v>104.1</c:v>
                      </c:pt>
                      <c:pt idx="66">
                        <c:v>103.5</c:v>
                      </c:pt>
                      <c:pt idx="67">
                        <c:v>103</c:v>
                      </c:pt>
                      <c:pt idx="68">
                        <c:v>102.5</c:v>
                      </c:pt>
                      <c:pt idx="69">
                        <c:v>104.1</c:v>
                      </c:pt>
                      <c:pt idx="70">
                        <c:v>104.5</c:v>
                      </c:pt>
                      <c:pt idx="71">
                        <c:v>105.3</c:v>
                      </c:pt>
                      <c:pt idx="72">
                        <c:v>103.8</c:v>
                      </c:pt>
                      <c:pt idx="73">
                        <c:v>101.3</c:v>
                      </c:pt>
                      <c:pt idx="74">
                        <c:v>101.4</c:v>
                      </c:pt>
                      <c:pt idx="75">
                        <c:v>101.4</c:v>
                      </c:pt>
                      <c:pt idx="76">
                        <c:v>101.5</c:v>
                      </c:pt>
                      <c:pt idx="77">
                        <c:v>101.9</c:v>
                      </c:pt>
                      <c:pt idx="78">
                        <c:v>101.5</c:v>
                      </c:pt>
                      <c:pt idx="79">
                        <c:v>99.2</c:v>
                      </c:pt>
                      <c:pt idx="80">
                        <c:v>99.8</c:v>
                      </c:pt>
                      <c:pt idx="81">
                        <c:v>100.5</c:v>
                      </c:pt>
                      <c:pt idx="82">
                        <c:v>100.4</c:v>
                      </c:pt>
                      <c:pt idx="83">
                        <c:v>100.5</c:v>
                      </c:pt>
                      <c:pt idx="84">
                        <c:v>98.7</c:v>
                      </c:pt>
                      <c:pt idx="85">
                        <c:v>98.9</c:v>
                      </c:pt>
                      <c:pt idx="86">
                        <c:v>99.9</c:v>
                      </c:pt>
                      <c:pt idx="87">
                        <c:v>100.7</c:v>
                      </c:pt>
                      <c:pt idx="88">
                        <c:v>100.9</c:v>
                      </c:pt>
                      <c:pt idx="89">
                        <c:v>101.1</c:v>
                      </c:pt>
                      <c:pt idx="90">
                        <c:v>100</c:v>
                      </c:pt>
                      <c:pt idx="91">
                        <c:v>98.9</c:v>
                      </c:pt>
                      <c:pt idx="92">
                        <c:v>99.5</c:v>
                      </c:pt>
                      <c:pt idx="93">
                        <c:v>100.6</c:v>
                      </c:pt>
                      <c:pt idx="94">
                        <c:v>100.6</c:v>
                      </c:pt>
                      <c:pt idx="95">
                        <c:v>100.1</c:v>
                      </c:pt>
                      <c:pt idx="96">
                        <c:v>99</c:v>
                      </c:pt>
                      <c:pt idx="97">
                        <c:v>95.7</c:v>
                      </c:pt>
                      <c:pt idx="98">
                        <c:v>95.5</c:v>
                      </c:pt>
                      <c:pt idx="99">
                        <c:v>97.9</c:v>
                      </c:pt>
                      <c:pt idx="100">
                        <c:v>98.2</c:v>
                      </c:pt>
                      <c:pt idx="101">
                        <c:v>96.5</c:v>
                      </c:pt>
                      <c:pt idx="102">
                        <c:v>95.4</c:v>
                      </c:pt>
                      <c:pt idx="103">
                        <c:v>94.9</c:v>
                      </c:pt>
                      <c:pt idx="104">
                        <c:v>95.6</c:v>
                      </c:pt>
                      <c:pt idx="105">
                        <c:v>97.3</c:v>
                      </c:pt>
                      <c:pt idx="106">
                        <c:v>98.9</c:v>
                      </c:pt>
                      <c:pt idx="107">
                        <c:v>99.5</c:v>
                      </c:pt>
                      <c:pt idx="108">
                        <c:v>96.5</c:v>
                      </c:pt>
                      <c:pt idx="109">
                        <c:v>94.6</c:v>
                      </c:pt>
                      <c:pt idx="110">
                        <c:v>93.8</c:v>
                      </c:pt>
                      <c:pt idx="111">
                        <c:v>96.2</c:v>
                      </c:pt>
                      <c:pt idx="112">
                        <c:v>96.7</c:v>
                      </c:pt>
                      <c:pt idx="113">
                        <c:v>95.6</c:v>
                      </c:pt>
                      <c:pt idx="114">
                        <c:v>94.3</c:v>
                      </c:pt>
                      <c:pt idx="115">
                        <c:v>92.3</c:v>
                      </c:pt>
                      <c:pt idx="116">
                        <c:v>93.2</c:v>
                      </c:pt>
                      <c:pt idx="117">
                        <c:v>97.4</c:v>
                      </c:pt>
                      <c:pt idx="118">
                        <c:v>99.9</c:v>
                      </c:pt>
                      <c:pt idx="119">
                        <c:v>99</c:v>
                      </c:pt>
                      <c:pt idx="120">
                        <c:v>94.5</c:v>
                      </c:pt>
                      <c:pt idx="121">
                        <c:v>92.3</c:v>
                      </c:pt>
                      <c:pt idx="122">
                        <c:v>92.3</c:v>
                      </c:pt>
                      <c:pt idx="123">
                        <c:v>96.5</c:v>
                      </c:pt>
                      <c:pt idx="124">
                        <c:v>97.3</c:v>
                      </c:pt>
                      <c:pt idx="125">
                        <c:v>97.4</c:v>
                      </c:pt>
                      <c:pt idx="126">
                        <c:v>95.4</c:v>
                      </c:pt>
                      <c:pt idx="127">
                        <c:v>94.2</c:v>
                      </c:pt>
                      <c:pt idx="128">
                        <c:v>93.7</c:v>
                      </c:pt>
                      <c:pt idx="129">
                        <c:v>96.1</c:v>
                      </c:pt>
                      <c:pt idx="130">
                        <c:v>96.1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20-9583-4BB5-A323-1F554C463221}"/>
                  </c:ext>
                </c:extLst>
              </c15:ser>
            </c15:filteredLineSeries>
          </c:ext>
        </c:extLst>
      </c:lineChart>
      <c:catAx>
        <c:axId val="2387016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8704288"/>
        <c:crosses val="autoZero"/>
        <c:auto val="1"/>
        <c:lblAlgn val="ctr"/>
        <c:lblOffset val="100"/>
        <c:noMultiLvlLbl val="0"/>
      </c:catAx>
      <c:valAx>
        <c:axId val="238704288"/>
        <c:scaling>
          <c:orientation val="minMax"/>
          <c:min val="6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87016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0074404614957858"/>
          <c:y val="0.42223299620224908"/>
          <c:w val="0.89925595385042145"/>
          <c:h val="0.5601578629435736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6"/>
          <c:order val="6"/>
          <c:tx>
            <c:strRef>
              <c:f>Feuil1!$A$8</c:f>
              <c:strCache>
                <c:ptCount val="1"/>
                <c:pt idx="0">
                  <c:v>Ireland</c:v>
                </c:pt>
              </c:strCache>
            </c:strRef>
          </c:tx>
          <c:spPr>
            <a:ln w="28575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Feuil1!$B$1:$EB$1</c:f>
              <c:strCache>
                <c:ptCount val="131"/>
                <c:pt idx="0">
                  <c:v>Jan-08</c:v>
                </c:pt>
                <c:pt idx="1">
                  <c:v>Feb-08</c:v>
                </c:pt>
                <c:pt idx="2">
                  <c:v>Mar-08</c:v>
                </c:pt>
                <c:pt idx="3">
                  <c:v>Apr-08</c:v>
                </c:pt>
                <c:pt idx="4">
                  <c:v>May-08</c:v>
                </c:pt>
                <c:pt idx="5">
                  <c:v>Jun-08</c:v>
                </c:pt>
                <c:pt idx="6">
                  <c:v>Jul-08</c:v>
                </c:pt>
                <c:pt idx="7">
                  <c:v>Aug-08</c:v>
                </c:pt>
                <c:pt idx="8">
                  <c:v>Sep-08</c:v>
                </c:pt>
                <c:pt idx="9">
                  <c:v>Oct-08</c:v>
                </c:pt>
                <c:pt idx="10">
                  <c:v>Nov-08</c:v>
                </c:pt>
                <c:pt idx="11">
                  <c:v>Dec-08</c:v>
                </c:pt>
                <c:pt idx="12">
                  <c:v>Jan-09</c:v>
                </c:pt>
                <c:pt idx="13">
                  <c:v>Feb-09</c:v>
                </c:pt>
                <c:pt idx="14">
                  <c:v>Mar-09</c:v>
                </c:pt>
                <c:pt idx="15">
                  <c:v>Apr-09</c:v>
                </c:pt>
                <c:pt idx="16">
                  <c:v>May-09</c:v>
                </c:pt>
                <c:pt idx="17">
                  <c:v>Jun-09</c:v>
                </c:pt>
                <c:pt idx="18">
                  <c:v>Jul-09</c:v>
                </c:pt>
                <c:pt idx="19">
                  <c:v>Aug-09</c:v>
                </c:pt>
                <c:pt idx="20">
                  <c:v>Sep-09</c:v>
                </c:pt>
                <c:pt idx="21">
                  <c:v>Oct-09</c:v>
                </c:pt>
                <c:pt idx="22">
                  <c:v>Nov-09</c:v>
                </c:pt>
                <c:pt idx="23">
                  <c:v>Dec-09</c:v>
                </c:pt>
                <c:pt idx="24">
                  <c:v>Jan-10</c:v>
                </c:pt>
                <c:pt idx="25">
                  <c:v>Feb-10</c:v>
                </c:pt>
                <c:pt idx="26">
                  <c:v>Mar-10</c:v>
                </c:pt>
                <c:pt idx="27">
                  <c:v>Apr-10</c:v>
                </c:pt>
                <c:pt idx="28">
                  <c:v>May-10</c:v>
                </c:pt>
                <c:pt idx="29">
                  <c:v>Jun-10</c:v>
                </c:pt>
                <c:pt idx="30">
                  <c:v>Jul-10</c:v>
                </c:pt>
                <c:pt idx="31">
                  <c:v>Aug-10</c:v>
                </c:pt>
                <c:pt idx="32">
                  <c:v>Sep-10</c:v>
                </c:pt>
                <c:pt idx="33">
                  <c:v>Oct-10</c:v>
                </c:pt>
                <c:pt idx="34">
                  <c:v>Nov-10</c:v>
                </c:pt>
                <c:pt idx="35">
                  <c:v>Dec-10</c:v>
                </c:pt>
                <c:pt idx="36">
                  <c:v>Jan-11</c:v>
                </c:pt>
                <c:pt idx="37">
                  <c:v>Feb-11</c:v>
                </c:pt>
                <c:pt idx="38">
                  <c:v>Mar-11</c:v>
                </c:pt>
                <c:pt idx="39">
                  <c:v>Apr-11</c:v>
                </c:pt>
                <c:pt idx="40">
                  <c:v>May-11</c:v>
                </c:pt>
                <c:pt idx="41">
                  <c:v>Jun-11</c:v>
                </c:pt>
                <c:pt idx="42">
                  <c:v>Jul-11</c:v>
                </c:pt>
                <c:pt idx="43">
                  <c:v>Aug-11</c:v>
                </c:pt>
                <c:pt idx="44">
                  <c:v>Sep-11</c:v>
                </c:pt>
                <c:pt idx="45">
                  <c:v>Oct-11</c:v>
                </c:pt>
                <c:pt idx="46">
                  <c:v>Nov-11</c:v>
                </c:pt>
                <c:pt idx="47">
                  <c:v>Dec-11</c:v>
                </c:pt>
                <c:pt idx="48">
                  <c:v>Jan-12</c:v>
                </c:pt>
                <c:pt idx="49">
                  <c:v>Feb-12</c:v>
                </c:pt>
                <c:pt idx="50">
                  <c:v>Mar-12</c:v>
                </c:pt>
                <c:pt idx="51">
                  <c:v>Apr-12</c:v>
                </c:pt>
                <c:pt idx="52">
                  <c:v>May-12</c:v>
                </c:pt>
                <c:pt idx="53">
                  <c:v>Jun-12</c:v>
                </c:pt>
                <c:pt idx="54">
                  <c:v>Jul-12</c:v>
                </c:pt>
                <c:pt idx="55">
                  <c:v>Aug-12</c:v>
                </c:pt>
                <c:pt idx="56">
                  <c:v>Sep-12</c:v>
                </c:pt>
                <c:pt idx="57">
                  <c:v>Oct-12</c:v>
                </c:pt>
                <c:pt idx="58">
                  <c:v>Nov-12</c:v>
                </c:pt>
                <c:pt idx="59">
                  <c:v>Dec-12</c:v>
                </c:pt>
                <c:pt idx="60">
                  <c:v>Jan-13</c:v>
                </c:pt>
                <c:pt idx="61">
                  <c:v>Feb-13</c:v>
                </c:pt>
                <c:pt idx="62">
                  <c:v>Mar-13</c:v>
                </c:pt>
                <c:pt idx="63">
                  <c:v>Apr-13</c:v>
                </c:pt>
                <c:pt idx="64">
                  <c:v>May-13</c:v>
                </c:pt>
                <c:pt idx="65">
                  <c:v>Jun-13</c:v>
                </c:pt>
                <c:pt idx="66">
                  <c:v>Jul-13</c:v>
                </c:pt>
                <c:pt idx="67">
                  <c:v>Aug-13</c:v>
                </c:pt>
                <c:pt idx="68">
                  <c:v>Sep-13</c:v>
                </c:pt>
                <c:pt idx="69">
                  <c:v>Oct-13</c:v>
                </c:pt>
                <c:pt idx="70">
                  <c:v>Nov-13</c:v>
                </c:pt>
                <c:pt idx="71">
                  <c:v>Dec-13</c:v>
                </c:pt>
                <c:pt idx="72">
                  <c:v>Jan-14</c:v>
                </c:pt>
                <c:pt idx="73">
                  <c:v>Feb-14</c:v>
                </c:pt>
                <c:pt idx="74">
                  <c:v>Mar-14</c:v>
                </c:pt>
                <c:pt idx="75">
                  <c:v>Apr-14</c:v>
                </c:pt>
                <c:pt idx="76">
                  <c:v>May-14</c:v>
                </c:pt>
                <c:pt idx="77">
                  <c:v>Jun-14</c:v>
                </c:pt>
                <c:pt idx="78">
                  <c:v>Jul-14</c:v>
                </c:pt>
                <c:pt idx="79">
                  <c:v>Aug-14</c:v>
                </c:pt>
                <c:pt idx="80">
                  <c:v>Sep-14</c:v>
                </c:pt>
                <c:pt idx="81">
                  <c:v>Oct-14</c:v>
                </c:pt>
                <c:pt idx="82">
                  <c:v>Nov-14</c:v>
                </c:pt>
                <c:pt idx="83">
                  <c:v>Dec-14</c:v>
                </c:pt>
                <c:pt idx="84">
                  <c:v>Jan-15</c:v>
                </c:pt>
                <c:pt idx="85">
                  <c:v>Feb-15</c:v>
                </c:pt>
                <c:pt idx="86">
                  <c:v>Mar-15</c:v>
                </c:pt>
                <c:pt idx="87">
                  <c:v>Apr-15</c:v>
                </c:pt>
                <c:pt idx="88">
                  <c:v>May-15</c:v>
                </c:pt>
                <c:pt idx="89">
                  <c:v>Jun-15</c:v>
                </c:pt>
                <c:pt idx="90">
                  <c:v>Jul-15</c:v>
                </c:pt>
                <c:pt idx="91">
                  <c:v>Aug-15</c:v>
                </c:pt>
                <c:pt idx="92">
                  <c:v>Sep-15</c:v>
                </c:pt>
                <c:pt idx="93">
                  <c:v>Oct-15</c:v>
                </c:pt>
                <c:pt idx="94">
                  <c:v>Nov-15</c:v>
                </c:pt>
                <c:pt idx="95">
                  <c:v>Dec-15</c:v>
                </c:pt>
                <c:pt idx="96">
                  <c:v>Jan-16</c:v>
                </c:pt>
                <c:pt idx="97">
                  <c:v>Feb-16</c:v>
                </c:pt>
                <c:pt idx="98">
                  <c:v>Mar-16</c:v>
                </c:pt>
                <c:pt idx="99">
                  <c:v>Apr-16</c:v>
                </c:pt>
                <c:pt idx="100">
                  <c:v>May-16</c:v>
                </c:pt>
                <c:pt idx="101">
                  <c:v>Jun-16</c:v>
                </c:pt>
                <c:pt idx="102">
                  <c:v>Jul-16</c:v>
                </c:pt>
                <c:pt idx="103">
                  <c:v>Aug-16</c:v>
                </c:pt>
                <c:pt idx="104">
                  <c:v>Sep-16</c:v>
                </c:pt>
                <c:pt idx="105">
                  <c:v>Oct-16</c:v>
                </c:pt>
                <c:pt idx="106">
                  <c:v>Nov-16</c:v>
                </c:pt>
                <c:pt idx="107">
                  <c:v>Dec-16</c:v>
                </c:pt>
                <c:pt idx="108">
                  <c:v>Jan-17</c:v>
                </c:pt>
                <c:pt idx="109">
                  <c:v>Feb-17</c:v>
                </c:pt>
                <c:pt idx="110">
                  <c:v>Mar-17</c:v>
                </c:pt>
                <c:pt idx="111">
                  <c:v>Apr-17</c:v>
                </c:pt>
                <c:pt idx="112">
                  <c:v>May-17</c:v>
                </c:pt>
                <c:pt idx="113">
                  <c:v>Jun-17</c:v>
                </c:pt>
                <c:pt idx="114">
                  <c:v>Jul-17</c:v>
                </c:pt>
                <c:pt idx="115">
                  <c:v>Aug-17</c:v>
                </c:pt>
                <c:pt idx="116">
                  <c:v>Sep-17</c:v>
                </c:pt>
                <c:pt idx="117">
                  <c:v>Oct-17</c:v>
                </c:pt>
                <c:pt idx="118">
                  <c:v>Nov-17</c:v>
                </c:pt>
                <c:pt idx="119">
                  <c:v>Dec-17</c:v>
                </c:pt>
                <c:pt idx="120">
                  <c:v>Jan-18</c:v>
                </c:pt>
                <c:pt idx="121">
                  <c:v>Feb-18</c:v>
                </c:pt>
                <c:pt idx="122">
                  <c:v>Mar-18</c:v>
                </c:pt>
                <c:pt idx="123">
                  <c:v>Apr-18</c:v>
                </c:pt>
                <c:pt idx="124">
                  <c:v>May-18</c:v>
                </c:pt>
                <c:pt idx="125">
                  <c:v>Jun-18</c:v>
                </c:pt>
                <c:pt idx="126">
                  <c:v>Jul-18</c:v>
                </c:pt>
                <c:pt idx="127">
                  <c:v>Aug-18</c:v>
                </c:pt>
                <c:pt idx="128">
                  <c:v>Sep-18</c:v>
                </c:pt>
                <c:pt idx="129">
                  <c:v>Oct-18</c:v>
                </c:pt>
                <c:pt idx="130">
                  <c:v>Nov-18</c:v>
                </c:pt>
              </c:strCache>
            </c:strRef>
          </c:cat>
          <c:val>
            <c:numRef>
              <c:f>Feuil1!$B$8:$EB$8</c:f>
              <c:numCache>
                <c:formatCode>#,##0.0</c:formatCode>
                <c:ptCount val="131"/>
                <c:pt idx="0">
                  <c:v>140.4</c:v>
                </c:pt>
                <c:pt idx="1">
                  <c:v>154.30000000000001</c:v>
                </c:pt>
                <c:pt idx="2">
                  <c:v>156.69999999999999</c:v>
                </c:pt>
                <c:pt idx="3">
                  <c:v>156.1</c:v>
                </c:pt>
                <c:pt idx="4">
                  <c:v>156.1</c:v>
                </c:pt>
                <c:pt idx="5">
                  <c:v>155.6</c:v>
                </c:pt>
                <c:pt idx="6">
                  <c:v>141.19999999999999</c:v>
                </c:pt>
                <c:pt idx="7">
                  <c:v>146.69999999999999</c:v>
                </c:pt>
                <c:pt idx="8">
                  <c:v>151.5</c:v>
                </c:pt>
                <c:pt idx="9">
                  <c:v>151.1</c:v>
                </c:pt>
                <c:pt idx="10">
                  <c:v>151.6</c:v>
                </c:pt>
                <c:pt idx="11">
                  <c:v>147.1</c:v>
                </c:pt>
                <c:pt idx="12">
                  <c:v>125.1</c:v>
                </c:pt>
                <c:pt idx="13">
                  <c:v>134.6</c:v>
                </c:pt>
                <c:pt idx="14">
                  <c:v>143.30000000000001</c:v>
                </c:pt>
                <c:pt idx="15">
                  <c:v>139.19999999999999</c:v>
                </c:pt>
                <c:pt idx="16">
                  <c:v>140.5</c:v>
                </c:pt>
                <c:pt idx="17">
                  <c:v>137</c:v>
                </c:pt>
                <c:pt idx="18">
                  <c:v>126</c:v>
                </c:pt>
                <c:pt idx="19">
                  <c:v>126.1</c:v>
                </c:pt>
                <c:pt idx="20">
                  <c:v>131.80000000000001</c:v>
                </c:pt>
                <c:pt idx="21">
                  <c:v>131</c:v>
                </c:pt>
                <c:pt idx="22">
                  <c:v>131.1</c:v>
                </c:pt>
                <c:pt idx="23">
                  <c:v>126.4</c:v>
                </c:pt>
                <c:pt idx="24">
                  <c:v>115</c:v>
                </c:pt>
                <c:pt idx="25">
                  <c:v>121.9</c:v>
                </c:pt>
                <c:pt idx="26">
                  <c:v>124.2</c:v>
                </c:pt>
                <c:pt idx="27">
                  <c:v>124.3</c:v>
                </c:pt>
                <c:pt idx="28">
                  <c:v>122.9</c:v>
                </c:pt>
                <c:pt idx="29">
                  <c:v>122.4</c:v>
                </c:pt>
                <c:pt idx="30">
                  <c:v>113.8</c:v>
                </c:pt>
                <c:pt idx="31">
                  <c:v>116</c:v>
                </c:pt>
                <c:pt idx="32">
                  <c:v>120.1</c:v>
                </c:pt>
                <c:pt idx="33">
                  <c:v>119.3</c:v>
                </c:pt>
                <c:pt idx="34">
                  <c:v>121.3</c:v>
                </c:pt>
                <c:pt idx="35">
                  <c:v>118.4</c:v>
                </c:pt>
                <c:pt idx="36">
                  <c:v>107.4</c:v>
                </c:pt>
                <c:pt idx="37">
                  <c:v>113.9</c:v>
                </c:pt>
                <c:pt idx="38">
                  <c:v>117.6</c:v>
                </c:pt>
                <c:pt idx="39">
                  <c:v>117.8</c:v>
                </c:pt>
                <c:pt idx="40">
                  <c:v>119</c:v>
                </c:pt>
                <c:pt idx="41">
                  <c:v>114.3</c:v>
                </c:pt>
                <c:pt idx="42">
                  <c:v>110.4</c:v>
                </c:pt>
                <c:pt idx="43">
                  <c:v>113</c:v>
                </c:pt>
                <c:pt idx="44">
                  <c:v>117.2</c:v>
                </c:pt>
                <c:pt idx="45">
                  <c:v>117</c:v>
                </c:pt>
                <c:pt idx="46">
                  <c:v>118.2</c:v>
                </c:pt>
                <c:pt idx="47">
                  <c:v>115.4</c:v>
                </c:pt>
                <c:pt idx="48">
                  <c:v>104.4</c:v>
                </c:pt>
                <c:pt idx="49">
                  <c:v>109.2</c:v>
                </c:pt>
                <c:pt idx="50">
                  <c:v>112.8</c:v>
                </c:pt>
                <c:pt idx="51">
                  <c:v>113.7</c:v>
                </c:pt>
                <c:pt idx="52">
                  <c:v>114.4</c:v>
                </c:pt>
                <c:pt idx="53">
                  <c:v>111.5</c:v>
                </c:pt>
                <c:pt idx="54">
                  <c:v>106.5</c:v>
                </c:pt>
                <c:pt idx="55">
                  <c:v>111</c:v>
                </c:pt>
                <c:pt idx="56">
                  <c:v>112</c:v>
                </c:pt>
                <c:pt idx="57">
                  <c:v>113.3</c:v>
                </c:pt>
                <c:pt idx="58">
                  <c:v>112.5</c:v>
                </c:pt>
                <c:pt idx="59">
                  <c:v>110.9</c:v>
                </c:pt>
                <c:pt idx="60">
                  <c:v>99.9</c:v>
                </c:pt>
                <c:pt idx="61">
                  <c:v>104</c:v>
                </c:pt>
                <c:pt idx="62">
                  <c:v>107.9</c:v>
                </c:pt>
                <c:pt idx="63">
                  <c:v>107.9</c:v>
                </c:pt>
                <c:pt idx="64">
                  <c:v>109.2</c:v>
                </c:pt>
                <c:pt idx="65">
                  <c:v>107.4</c:v>
                </c:pt>
                <c:pt idx="66">
                  <c:v>100.6</c:v>
                </c:pt>
                <c:pt idx="67">
                  <c:v>103.4</c:v>
                </c:pt>
                <c:pt idx="68">
                  <c:v>105</c:v>
                </c:pt>
                <c:pt idx="69">
                  <c:v>106.3</c:v>
                </c:pt>
                <c:pt idx="70">
                  <c:v>105.8</c:v>
                </c:pt>
                <c:pt idx="71">
                  <c:v>104.9</c:v>
                </c:pt>
                <c:pt idx="72">
                  <c:v>97.1</c:v>
                </c:pt>
                <c:pt idx="73">
                  <c:v>102</c:v>
                </c:pt>
                <c:pt idx="74">
                  <c:v>104.7</c:v>
                </c:pt>
                <c:pt idx="75">
                  <c:v>104.9</c:v>
                </c:pt>
                <c:pt idx="76">
                  <c:v>104.5</c:v>
                </c:pt>
                <c:pt idx="77">
                  <c:v>103.9</c:v>
                </c:pt>
                <c:pt idx="78">
                  <c:v>98.2</c:v>
                </c:pt>
                <c:pt idx="79">
                  <c:v>102.2</c:v>
                </c:pt>
                <c:pt idx="80">
                  <c:v>104.8</c:v>
                </c:pt>
                <c:pt idx="81">
                  <c:v>103.6</c:v>
                </c:pt>
                <c:pt idx="82">
                  <c:v>104.3</c:v>
                </c:pt>
                <c:pt idx="83">
                  <c:v>103.6</c:v>
                </c:pt>
                <c:pt idx="84">
                  <c:v>93.3</c:v>
                </c:pt>
                <c:pt idx="85">
                  <c:v>99</c:v>
                </c:pt>
                <c:pt idx="86">
                  <c:v>100.8</c:v>
                </c:pt>
                <c:pt idx="87">
                  <c:v>101.7</c:v>
                </c:pt>
                <c:pt idx="88">
                  <c:v>101</c:v>
                </c:pt>
                <c:pt idx="89">
                  <c:v>101.4</c:v>
                </c:pt>
                <c:pt idx="90">
                  <c:v>97.2</c:v>
                </c:pt>
                <c:pt idx="91">
                  <c:v>99.7</c:v>
                </c:pt>
                <c:pt idx="92">
                  <c:v>101.7</c:v>
                </c:pt>
                <c:pt idx="93">
                  <c:v>101</c:v>
                </c:pt>
                <c:pt idx="94">
                  <c:v>101.5</c:v>
                </c:pt>
                <c:pt idx="95">
                  <c:v>101.6</c:v>
                </c:pt>
                <c:pt idx="96">
                  <c:v>92.8</c:v>
                </c:pt>
                <c:pt idx="97">
                  <c:v>96.6</c:v>
                </c:pt>
                <c:pt idx="98">
                  <c:v>99.6</c:v>
                </c:pt>
                <c:pt idx="99">
                  <c:v>100.4</c:v>
                </c:pt>
                <c:pt idx="100">
                  <c:v>100.8</c:v>
                </c:pt>
                <c:pt idx="101">
                  <c:v>97.8</c:v>
                </c:pt>
                <c:pt idx="102">
                  <c:v>92.1</c:v>
                </c:pt>
                <c:pt idx="103">
                  <c:v>96.1</c:v>
                </c:pt>
                <c:pt idx="104">
                  <c:v>99.3</c:v>
                </c:pt>
                <c:pt idx="105">
                  <c:v>98.2</c:v>
                </c:pt>
                <c:pt idx="106">
                  <c:v>97.9</c:v>
                </c:pt>
                <c:pt idx="107">
                  <c:v>96.6</c:v>
                </c:pt>
                <c:pt idx="108">
                  <c:v>88.8</c:v>
                </c:pt>
                <c:pt idx="109">
                  <c:v>93.1</c:v>
                </c:pt>
                <c:pt idx="110">
                  <c:v>95.6</c:v>
                </c:pt>
                <c:pt idx="111">
                  <c:v>95</c:v>
                </c:pt>
                <c:pt idx="112">
                  <c:v>94.8</c:v>
                </c:pt>
                <c:pt idx="113">
                  <c:v>92.3</c:v>
                </c:pt>
                <c:pt idx="114">
                  <c:v>87.6</c:v>
                </c:pt>
                <c:pt idx="115">
                  <c:v>90.5</c:v>
                </c:pt>
                <c:pt idx="116">
                  <c:v>93.3</c:v>
                </c:pt>
                <c:pt idx="117">
                  <c:v>92.6</c:v>
                </c:pt>
                <c:pt idx="118">
                  <c:v>92.7</c:v>
                </c:pt>
                <c:pt idx="119">
                  <c:v>90.5</c:v>
                </c:pt>
                <c:pt idx="120">
                  <c:v>84.5</c:v>
                </c:pt>
                <c:pt idx="121">
                  <c:v>88.7</c:v>
                </c:pt>
                <c:pt idx="122">
                  <c:v>89.9</c:v>
                </c:pt>
                <c:pt idx="123">
                  <c:v>89.6</c:v>
                </c:pt>
                <c:pt idx="124">
                  <c:v>90.2</c:v>
                </c:pt>
                <c:pt idx="125">
                  <c:v>87.9</c:v>
                </c:pt>
                <c:pt idx="126">
                  <c:v>83.2</c:v>
                </c:pt>
                <c:pt idx="127">
                  <c:v>86.5</c:v>
                </c:pt>
                <c:pt idx="128">
                  <c:v>88</c:v>
                </c:pt>
                <c:pt idx="129">
                  <c:v>87.4</c:v>
                </c:pt>
                <c:pt idx="130">
                  <c:v>88</c:v>
                </c:pt>
              </c:numCache>
            </c:numRef>
          </c: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6-9583-4BB5-A323-1F554C463221}"/>
            </c:ext>
          </c:extLst>
        </c:ser>
        <c:ser>
          <c:idx val="21"/>
          <c:order val="21"/>
          <c:tx>
            <c:strRef>
              <c:f>Feuil1!$A$23</c:f>
              <c:strCache>
                <c:ptCount val="1"/>
                <c:pt idx="0">
                  <c:v>Portugal</c:v>
                </c:pt>
              </c:strCache>
            </c:strRef>
          </c:tx>
          <c:spPr>
            <a:ln w="28575" cap="rnd">
              <a:solidFill>
                <a:schemeClr val="accent4">
                  <a:lumMod val="80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Feuil1!$B$1:$EB$1</c:f>
              <c:strCache>
                <c:ptCount val="131"/>
                <c:pt idx="0">
                  <c:v>Jan-08</c:v>
                </c:pt>
                <c:pt idx="1">
                  <c:v>Feb-08</c:v>
                </c:pt>
                <c:pt idx="2">
                  <c:v>Mar-08</c:v>
                </c:pt>
                <c:pt idx="3">
                  <c:v>Apr-08</c:v>
                </c:pt>
                <c:pt idx="4">
                  <c:v>May-08</c:v>
                </c:pt>
                <c:pt idx="5">
                  <c:v>Jun-08</c:v>
                </c:pt>
                <c:pt idx="6">
                  <c:v>Jul-08</c:v>
                </c:pt>
                <c:pt idx="7">
                  <c:v>Aug-08</c:v>
                </c:pt>
                <c:pt idx="8">
                  <c:v>Sep-08</c:v>
                </c:pt>
                <c:pt idx="9">
                  <c:v>Oct-08</c:v>
                </c:pt>
                <c:pt idx="10">
                  <c:v>Nov-08</c:v>
                </c:pt>
                <c:pt idx="11">
                  <c:v>Dec-08</c:v>
                </c:pt>
                <c:pt idx="12">
                  <c:v>Jan-09</c:v>
                </c:pt>
                <c:pt idx="13">
                  <c:v>Feb-09</c:v>
                </c:pt>
                <c:pt idx="14">
                  <c:v>Mar-09</c:v>
                </c:pt>
                <c:pt idx="15">
                  <c:v>Apr-09</c:v>
                </c:pt>
                <c:pt idx="16">
                  <c:v>May-09</c:v>
                </c:pt>
                <c:pt idx="17">
                  <c:v>Jun-09</c:v>
                </c:pt>
                <c:pt idx="18">
                  <c:v>Jul-09</c:v>
                </c:pt>
                <c:pt idx="19">
                  <c:v>Aug-09</c:v>
                </c:pt>
                <c:pt idx="20">
                  <c:v>Sep-09</c:v>
                </c:pt>
                <c:pt idx="21">
                  <c:v>Oct-09</c:v>
                </c:pt>
                <c:pt idx="22">
                  <c:v>Nov-09</c:v>
                </c:pt>
                <c:pt idx="23">
                  <c:v>Dec-09</c:v>
                </c:pt>
                <c:pt idx="24">
                  <c:v>Jan-10</c:v>
                </c:pt>
                <c:pt idx="25">
                  <c:v>Feb-10</c:v>
                </c:pt>
                <c:pt idx="26">
                  <c:v>Mar-10</c:v>
                </c:pt>
                <c:pt idx="27">
                  <c:v>Apr-10</c:v>
                </c:pt>
                <c:pt idx="28">
                  <c:v>May-10</c:v>
                </c:pt>
                <c:pt idx="29">
                  <c:v>Jun-10</c:v>
                </c:pt>
                <c:pt idx="30">
                  <c:v>Jul-10</c:v>
                </c:pt>
                <c:pt idx="31">
                  <c:v>Aug-10</c:v>
                </c:pt>
                <c:pt idx="32">
                  <c:v>Sep-10</c:v>
                </c:pt>
                <c:pt idx="33">
                  <c:v>Oct-10</c:v>
                </c:pt>
                <c:pt idx="34">
                  <c:v>Nov-10</c:v>
                </c:pt>
                <c:pt idx="35">
                  <c:v>Dec-10</c:v>
                </c:pt>
                <c:pt idx="36">
                  <c:v>Jan-11</c:v>
                </c:pt>
                <c:pt idx="37">
                  <c:v>Feb-11</c:v>
                </c:pt>
                <c:pt idx="38">
                  <c:v>Mar-11</c:v>
                </c:pt>
                <c:pt idx="39">
                  <c:v>Apr-11</c:v>
                </c:pt>
                <c:pt idx="40">
                  <c:v>May-11</c:v>
                </c:pt>
                <c:pt idx="41">
                  <c:v>Jun-11</c:v>
                </c:pt>
                <c:pt idx="42">
                  <c:v>Jul-11</c:v>
                </c:pt>
                <c:pt idx="43">
                  <c:v>Aug-11</c:v>
                </c:pt>
                <c:pt idx="44">
                  <c:v>Sep-11</c:v>
                </c:pt>
                <c:pt idx="45">
                  <c:v>Oct-11</c:v>
                </c:pt>
                <c:pt idx="46">
                  <c:v>Nov-11</c:v>
                </c:pt>
                <c:pt idx="47">
                  <c:v>Dec-11</c:v>
                </c:pt>
                <c:pt idx="48">
                  <c:v>Jan-12</c:v>
                </c:pt>
                <c:pt idx="49">
                  <c:v>Feb-12</c:v>
                </c:pt>
                <c:pt idx="50">
                  <c:v>Mar-12</c:v>
                </c:pt>
                <c:pt idx="51">
                  <c:v>Apr-12</c:v>
                </c:pt>
                <c:pt idx="52">
                  <c:v>May-12</c:v>
                </c:pt>
                <c:pt idx="53">
                  <c:v>Jun-12</c:v>
                </c:pt>
                <c:pt idx="54">
                  <c:v>Jul-12</c:v>
                </c:pt>
                <c:pt idx="55">
                  <c:v>Aug-12</c:v>
                </c:pt>
                <c:pt idx="56">
                  <c:v>Sep-12</c:v>
                </c:pt>
                <c:pt idx="57">
                  <c:v>Oct-12</c:v>
                </c:pt>
                <c:pt idx="58">
                  <c:v>Nov-12</c:v>
                </c:pt>
                <c:pt idx="59">
                  <c:v>Dec-12</c:v>
                </c:pt>
                <c:pt idx="60">
                  <c:v>Jan-13</c:v>
                </c:pt>
                <c:pt idx="61">
                  <c:v>Feb-13</c:v>
                </c:pt>
                <c:pt idx="62">
                  <c:v>Mar-13</c:v>
                </c:pt>
                <c:pt idx="63">
                  <c:v>Apr-13</c:v>
                </c:pt>
                <c:pt idx="64">
                  <c:v>May-13</c:v>
                </c:pt>
                <c:pt idx="65">
                  <c:v>Jun-13</c:v>
                </c:pt>
                <c:pt idx="66">
                  <c:v>Jul-13</c:v>
                </c:pt>
                <c:pt idx="67">
                  <c:v>Aug-13</c:v>
                </c:pt>
                <c:pt idx="68">
                  <c:v>Sep-13</c:v>
                </c:pt>
                <c:pt idx="69">
                  <c:v>Oct-13</c:v>
                </c:pt>
                <c:pt idx="70">
                  <c:v>Nov-13</c:v>
                </c:pt>
                <c:pt idx="71">
                  <c:v>Dec-13</c:v>
                </c:pt>
                <c:pt idx="72">
                  <c:v>Jan-14</c:v>
                </c:pt>
                <c:pt idx="73">
                  <c:v>Feb-14</c:v>
                </c:pt>
                <c:pt idx="74">
                  <c:v>Mar-14</c:v>
                </c:pt>
                <c:pt idx="75">
                  <c:v>Apr-14</c:v>
                </c:pt>
                <c:pt idx="76">
                  <c:v>May-14</c:v>
                </c:pt>
                <c:pt idx="77">
                  <c:v>Jun-14</c:v>
                </c:pt>
                <c:pt idx="78">
                  <c:v>Jul-14</c:v>
                </c:pt>
                <c:pt idx="79">
                  <c:v>Aug-14</c:v>
                </c:pt>
                <c:pt idx="80">
                  <c:v>Sep-14</c:v>
                </c:pt>
                <c:pt idx="81">
                  <c:v>Oct-14</c:v>
                </c:pt>
                <c:pt idx="82">
                  <c:v>Nov-14</c:v>
                </c:pt>
                <c:pt idx="83">
                  <c:v>Dec-14</c:v>
                </c:pt>
                <c:pt idx="84">
                  <c:v>Jan-15</c:v>
                </c:pt>
                <c:pt idx="85">
                  <c:v>Feb-15</c:v>
                </c:pt>
                <c:pt idx="86">
                  <c:v>Mar-15</c:v>
                </c:pt>
                <c:pt idx="87">
                  <c:v>Apr-15</c:v>
                </c:pt>
                <c:pt idx="88">
                  <c:v>May-15</c:v>
                </c:pt>
                <c:pt idx="89">
                  <c:v>Jun-15</c:v>
                </c:pt>
                <c:pt idx="90">
                  <c:v>Jul-15</c:v>
                </c:pt>
                <c:pt idx="91">
                  <c:v>Aug-15</c:v>
                </c:pt>
                <c:pt idx="92">
                  <c:v>Sep-15</c:v>
                </c:pt>
                <c:pt idx="93">
                  <c:v>Oct-15</c:v>
                </c:pt>
                <c:pt idx="94">
                  <c:v>Nov-15</c:v>
                </c:pt>
                <c:pt idx="95">
                  <c:v>Dec-15</c:v>
                </c:pt>
                <c:pt idx="96">
                  <c:v>Jan-16</c:v>
                </c:pt>
                <c:pt idx="97">
                  <c:v>Feb-16</c:v>
                </c:pt>
                <c:pt idx="98">
                  <c:v>Mar-16</c:v>
                </c:pt>
                <c:pt idx="99">
                  <c:v>Apr-16</c:v>
                </c:pt>
                <c:pt idx="100">
                  <c:v>May-16</c:v>
                </c:pt>
                <c:pt idx="101">
                  <c:v>Jun-16</c:v>
                </c:pt>
                <c:pt idx="102">
                  <c:v>Jul-16</c:v>
                </c:pt>
                <c:pt idx="103">
                  <c:v>Aug-16</c:v>
                </c:pt>
                <c:pt idx="104">
                  <c:v>Sep-16</c:v>
                </c:pt>
                <c:pt idx="105">
                  <c:v>Oct-16</c:v>
                </c:pt>
                <c:pt idx="106">
                  <c:v>Nov-16</c:v>
                </c:pt>
                <c:pt idx="107">
                  <c:v>Dec-16</c:v>
                </c:pt>
                <c:pt idx="108">
                  <c:v>Jan-17</c:v>
                </c:pt>
                <c:pt idx="109">
                  <c:v>Feb-17</c:v>
                </c:pt>
                <c:pt idx="110">
                  <c:v>Mar-17</c:v>
                </c:pt>
                <c:pt idx="111">
                  <c:v>Apr-17</c:v>
                </c:pt>
                <c:pt idx="112">
                  <c:v>May-17</c:v>
                </c:pt>
                <c:pt idx="113">
                  <c:v>Jun-17</c:v>
                </c:pt>
                <c:pt idx="114">
                  <c:v>Jul-17</c:v>
                </c:pt>
                <c:pt idx="115">
                  <c:v>Aug-17</c:v>
                </c:pt>
                <c:pt idx="116">
                  <c:v>Sep-17</c:v>
                </c:pt>
                <c:pt idx="117">
                  <c:v>Oct-17</c:v>
                </c:pt>
                <c:pt idx="118">
                  <c:v>Nov-17</c:v>
                </c:pt>
                <c:pt idx="119">
                  <c:v>Dec-17</c:v>
                </c:pt>
                <c:pt idx="120">
                  <c:v>Jan-18</c:v>
                </c:pt>
                <c:pt idx="121">
                  <c:v>Feb-18</c:v>
                </c:pt>
                <c:pt idx="122">
                  <c:v>Mar-18</c:v>
                </c:pt>
                <c:pt idx="123">
                  <c:v>Apr-18</c:v>
                </c:pt>
                <c:pt idx="124">
                  <c:v>May-18</c:v>
                </c:pt>
                <c:pt idx="125">
                  <c:v>Jun-18</c:v>
                </c:pt>
                <c:pt idx="126">
                  <c:v>Jul-18</c:v>
                </c:pt>
                <c:pt idx="127">
                  <c:v>Aug-18</c:v>
                </c:pt>
                <c:pt idx="128">
                  <c:v>Sep-18</c:v>
                </c:pt>
                <c:pt idx="129">
                  <c:v>Oct-18</c:v>
                </c:pt>
                <c:pt idx="130">
                  <c:v>Nov-18</c:v>
                </c:pt>
              </c:strCache>
            </c:strRef>
          </c:cat>
          <c:val>
            <c:numRef>
              <c:f>Feuil1!$B$23:$EB$23</c:f>
              <c:numCache>
                <c:formatCode>#,##0.0</c:formatCode>
                <c:ptCount val="131"/>
                <c:pt idx="0">
                  <c:v>104.34</c:v>
                </c:pt>
                <c:pt idx="1">
                  <c:v>101.88</c:v>
                </c:pt>
                <c:pt idx="2">
                  <c:v>116.21</c:v>
                </c:pt>
                <c:pt idx="3">
                  <c:v>118.85</c:v>
                </c:pt>
                <c:pt idx="4">
                  <c:v>118.82</c:v>
                </c:pt>
                <c:pt idx="5">
                  <c:v>118.69</c:v>
                </c:pt>
                <c:pt idx="6">
                  <c:v>110.24</c:v>
                </c:pt>
                <c:pt idx="7">
                  <c:v>103.97</c:v>
                </c:pt>
                <c:pt idx="8">
                  <c:v>115.1</c:v>
                </c:pt>
                <c:pt idx="9">
                  <c:v>122.02</c:v>
                </c:pt>
                <c:pt idx="10">
                  <c:v>122</c:v>
                </c:pt>
                <c:pt idx="11">
                  <c:v>120.51</c:v>
                </c:pt>
                <c:pt idx="12">
                  <c:v>103.94</c:v>
                </c:pt>
                <c:pt idx="13">
                  <c:v>100.38</c:v>
                </c:pt>
                <c:pt idx="14">
                  <c:v>116.9</c:v>
                </c:pt>
                <c:pt idx="15">
                  <c:v>118.31</c:v>
                </c:pt>
                <c:pt idx="16">
                  <c:v>118.24</c:v>
                </c:pt>
                <c:pt idx="17">
                  <c:v>118.04</c:v>
                </c:pt>
                <c:pt idx="18">
                  <c:v>110.5</c:v>
                </c:pt>
                <c:pt idx="19">
                  <c:v>103.78</c:v>
                </c:pt>
                <c:pt idx="20">
                  <c:v>113.88</c:v>
                </c:pt>
                <c:pt idx="21">
                  <c:v>118.13</c:v>
                </c:pt>
                <c:pt idx="22">
                  <c:v>119.53</c:v>
                </c:pt>
                <c:pt idx="23">
                  <c:v>118.92</c:v>
                </c:pt>
                <c:pt idx="24">
                  <c:v>102.25</c:v>
                </c:pt>
                <c:pt idx="25">
                  <c:v>98.59</c:v>
                </c:pt>
                <c:pt idx="26">
                  <c:v>115.85</c:v>
                </c:pt>
                <c:pt idx="27">
                  <c:v>118.1</c:v>
                </c:pt>
                <c:pt idx="28">
                  <c:v>118.31</c:v>
                </c:pt>
                <c:pt idx="29">
                  <c:v>117.6</c:v>
                </c:pt>
                <c:pt idx="30">
                  <c:v>110.44</c:v>
                </c:pt>
                <c:pt idx="31">
                  <c:v>103.13</c:v>
                </c:pt>
                <c:pt idx="32">
                  <c:v>109.9</c:v>
                </c:pt>
                <c:pt idx="33">
                  <c:v>116.59</c:v>
                </c:pt>
                <c:pt idx="34">
                  <c:v>117.37</c:v>
                </c:pt>
                <c:pt idx="35">
                  <c:v>116.22</c:v>
                </c:pt>
                <c:pt idx="36">
                  <c:v>98.82</c:v>
                </c:pt>
                <c:pt idx="37">
                  <c:v>94.85</c:v>
                </c:pt>
                <c:pt idx="38">
                  <c:v>113.45</c:v>
                </c:pt>
                <c:pt idx="39">
                  <c:v>115.64</c:v>
                </c:pt>
                <c:pt idx="40">
                  <c:v>115.92</c:v>
                </c:pt>
                <c:pt idx="41">
                  <c:v>114.64</c:v>
                </c:pt>
                <c:pt idx="42">
                  <c:v>105.45</c:v>
                </c:pt>
                <c:pt idx="43">
                  <c:v>95.29</c:v>
                </c:pt>
                <c:pt idx="44">
                  <c:v>108.41</c:v>
                </c:pt>
                <c:pt idx="45">
                  <c:v>115.15</c:v>
                </c:pt>
                <c:pt idx="46">
                  <c:v>116.16</c:v>
                </c:pt>
                <c:pt idx="47">
                  <c:v>113.47</c:v>
                </c:pt>
                <c:pt idx="48">
                  <c:v>96.98</c:v>
                </c:pt>
                <c:pt idx="49">
                  <c:v>92.06</c:v>
                </c:pt>
                <c:pt idx="50">
                  <c:v>108.31</c:v>
                </c:pt>
                <c:pt idx="51">
                  <c:v>110.71</c:v>
                </c:pt>
                <c:pt idx="52">
                  <c:v>110.46</c:v>
                </c:pt>
                <c:pt idx="53">
                  <c:v>109.59</c:v>
                </c:pt>
                <c:pt idx="54">
                  <c:v>101.99</c:v>
                </c:pt>
                <c:pt idx="55">
                  <c:v>92.14</c:v>
                </c:pt>
                <c:pt idx="56">
                  <c:v>103.52</c:v>
                </c:pt>
                <c:pt idx="57">
                  <c:v>111.43</c:v>
                </c:pt>
                <c:pt idx="58">
                  <c:v>112.8</c:v>
                </c:pt>
                <c:pt idx="59">
                  <c:v>109.99</c:v>
                </c:pt>
                <c:pt idx="60">
                  <c:v>94.68</c:v>
                </c:pt>
                <c:pt idx="61">
                  <c:v>92.35</c:v>
                </c:pt>
                <c:pt idx="62">
                  <c:v>105.45</c:v>
                </c:pt>
                <c:pt idx="63">
                  <c:v>107.41</c:v>
                </c:pt>
                <c:pt idx="64">
                  <c:v>107.39</c:v>
                </c:pt>
                <c:pt idx="65">
                  <c:v>107.33</c:v>
                </c:pt>
                <c:pt idx="66">
                  <c:v>101.12</c:v>
                </c:pt>
                <c:pt idx="67">
                  <c:v>91.48</c:v>
                </c:pt>
                <c:pt idx="68">
                  <c:v>103.01</c:v>
                </c:pt>
                <c:pt idx="69">
                  <c:v>110.88</c:v>
                </c:pt>
                <c:pt idx="70">
                  <c:v>111.34</c:v>
                </c:pt>
                <c:pt idx="71">
                  <c:v>108.72</c:v>
                </c:pt>
                <c:pt idx="72">
                  <c:v>93.59</c:v>
                </c:pt>
                <c:pt idx="73">
                  <c:v>90.83</c:v>
                </c:pt>
                <c:pt idx="74">
                  <c:v>104.42</c:v>
                </c:pt>
                <c:pt idx="75">
                  <c:v>106.49</c:v>
                </c:pt>
                <c:pt idx="76">
                  <c:v>106.44</c:v>
                </c:pt>
                <c:pt idx="77">
                  <c:v>106.2</c:v>
                </c:pt>
                <c:pt idx="78">
                  <c:v>95.83</c:v>
                </c:pt>
                <c:pt idx="79">
                  <c:v>90.87</c:v>
                </c:pt>
                <c:pt idx="80">
                  <c:v>102.19</c:v>
                </c:pt>
                <c:pt idx="81">
                  <c:v>108.52</c:v>
                </c:pt>
                <c:pt idx="82">
                  <c:v>108.89</c:v>
                </c:pt>
                <c:pt idx="83">
                  <c:v>106.83</c:v>
                </c:pt>
                <c:pt idx="84">
                  <c:v>91.07</c:v>
                </c:pt>
                <c:pt idx="85">
                  <c:v>88</c:v>
                </c:pt>
                <c:pt idx="86">
                  <c:v>102.71</c:v>
                </c:pt>
                <c:pt idx="87">
                  <c:v>105.18</c:v>
                </c:pt>
                <c:pt idx="88">
                  <c:v>105.15</c:v>
                </c:pt>
                <c:pt idx="89">
                  <c:v>104.67</c:v>
                </c:pt>
                <c:pt idx="90">
                  <c:v>93.45</c:v>
                </c:pt>
                <c:pt idx="91">
                  <c:v>89.76</c:v>
                </c:pt>
                <c:pt idx="92">
                  <c:v>102.32</c:v>
                </c:pt>
                <c:pt idx="93">
                  <c:v>106.08</c:v>
                </c:pt>
                <c:pt idx="94">
                  <c:v>106.95</c:v>
                </c:pt>
                <c:pt idx="95">
                  <c:v>104.66</c:v>
                </c:pt>
                <c:pt idx="96">
                  <c:v>91.04</c:v>
                </c:pt>
                <c:pt idx="97">
                  <c:v>87.83</c:v>
                </c:pt>
                <c:pt idx="98">
                  <c:v>103.45</c:v>
                </c:pt>
                <c:pt idx="99">
                  <c:v>104.78</c:v>
                </c:pt>
                <c:pt idx="100">
                  <c:v>104.64</c:v>
                </c:pt>
                <c:pt idx="101">
                  <c:v>104.74</c:v>
                </c:pt>
                <c:pt idx="102">
                  <c:v>95.61</c:v>
                </c:pt>
                <c:pt idx="103">
                  <c:v>90.83</c:v>
                </c:pt>
                <c:pt idx="104">
                  <c:v>101.46</c:v>
                </c:pt>
                <c:pt idx="105">
                  <c:v>104.93</c:v>
                </c:pt>
                <c:pt idx="106">
                  <c:v>105.22</c:v>
                </c:pt>
                <c:pt idx="107">
                  <c:v>102.92</c:v>
                </c:pt>
                <c:pt idx="108">
                  <c:v>90.27</c:v>
                </c:pt>
                <c:pt idx="109">
                  <c:v>85.72</c:v>
                </c:pt>
                <c:pt idx="110">
                  <c:v>101.49</c:v>
                </c:pt>
                <c:pt idx="111">
                  <c:v>103.03</c:v>
                </c:pt>
                <c:pt idx="112">
                  <c:v>103.49</c:v>
                </c:pt>
                <c:pt idx="113">
                  <c:v>102.32</c:v>
                </c:pt>
                <c:pt idx="114">
                  <c:v>93.43</c:v>
                </c:pt>
                <c:pt idx="115">
                  <c:v>89.01</c:v>
                </c:pt>
                <c:pt idx="116">
                  <c:v>96.81</c:v>
                </c:pt>
                <c:pt idx="117">
                  <c:v>100.59</c:v>
                </c:pt>
                <c:pt idx="118">
                  <c:v>100.84</c:v>
                </c:pt>
                <c:pt idx="119">
                  <c:v>98.26</c:v>
                </c:pt>
                <c:pt idx="120">
                  <c:v>85.51</c:v>
                </c:pt>
                <c:pt idx="121">
                  <c:v>83.29</c:v>
                </c:pt>
                <c:pt idx="122">
                  <c:v>95.24</c:v>
                </c:pt>
                <c:pt idx="123">
                  <c:v>96.88</c:v>
                </c:pt>
                <c:pt idx="124">
                  <c:v>97.28</c:v>
                </c:pt>
                <c:pt idx="125">
                  <c:v>97.04</c:v>
                </c:pt>
                <c:pt idx="126">
                  <c:v>88.36</c:v>
                </c:pt>
                <c:pt idx="127">
                  <c:v>84.1</c:v>
                </c:pt>
                <c:pt idx="128">
                  <c:v>91.73</c:v>
                </c:pt>
                <c:pt idx="129">
                  <c:v>95.48</c:v>
                </c:pt>
                <c:pt idx="130">
                  <c:v>96.54</c:v>
                </c:pt>
              </c:numCache>
            </c:numRef>
          </c: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15-9583-4BB5-A323-1F554C463221}"/>
            </c:ext>
          </c:extLst>
        </c:ser>
        <c:ser>
          <c:idx val="30"/>
          <c:order val="30"/>
          <c:tx>
            <c:strRef>
              <c:f>Feuil1!$A$32</c:f>
              <c:strCache>
                <c:ptCount val="1"/>
                <c:pt idx="0">
                  <c:v>Switzerland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cat>
            <c:strRef>
              <c:f>Feuil1!$B$1:$EB$1</c:f>
              <c:strCache>
                <c:ptCount val="131"/>
                <c:pt idx="0">
                  <c:v>Jan-08</c:v>
                </c:pt>
                <c:pt idx="1">
                  <c:v>Feb-08</c:v>
                </c:pt>
                <c:pt idx="2">
                  <c:v>Mar-08</c:v>
                </c:pt>
                <c:pt idx="3">
                  <c:v>Apr-08</c:v>
                </c:pt>
                <c:pt idx="4">
                  <c:v>May-08</c:v>
                </c:pt>
                <c:pt idx="5">
                  <c:v>Jun-08</c:v>
                </c:pt>
                <c:pt idx="6">
                  <c:v>Jul-08</c:v>
                </c:pt>
                <c:pt idx="7">
                  <c:v>Aug-08</c:v>
                </c:pt>
                <c:pt idx="8">
                  <c:v>Sep-08</c:v>
                </c:pt>
                <c:pt idx="9">
                  <c:v>Oct-08</c:v>
                </c:pt>
                <c:pt idx="10">
                  <c:v>Nov-08</c:v>
                </c:pt>
                <c:pt idx="11">
                  <c:v>Dec-08</c:v>
                </c:pt>
                <c:pt idx="12">
                  <c:v>Jan-09</c:v>
                </c:pt>
                <c:pt idx="13">
                  <c:v>Feb-09</c:v>
                </c:pt>
                <c:pt idx="14">
                  <c:v>Mar-09</c:v>
                </c:pt>
                <c:pt idx="15">
                  <c:v>Apr-09</c:v>
                </c:pt>
                <c:pt idx="16">
                  <c:v>May-09</c:v>
                </c:pt>
                <c:pt idx="17">
                  <c:v>Jun-09</c:v>
                </c:pt>
                <c:pt idx="18">
                  <c:v>Jul-09</c:v>
                </c:pt>
                <c:pt idx="19">
                  <c:v>Aug-09</c:v>
                </c:pt>
                <c:pt idx="20">
                  <c:v>Sep-09</c:v>
                </c:pt>
                <c:pt idx="21">
                  <c:v>Oct-09</c:v>
                </c:pt>
                <c:pt idx="22">
                  <c:v>Nov-09</c:v>
                </c:pt>
                <c:pt idx="23">
                  <c:v>Dec-09</c:v>
                </c:pt>
                <c:pt idx="24">
                  <c:v>Jan-10</c:v>
                </c:pt>
                <c:pt idx="25">
                  <c:v>Feb-10</c:v>
                </c:pt>
                <c:pt idx="26">
                  <c:v>Mar-10</c:v>
                </c:pt>
                <c:pt idx="27">
                  <c:v>Apr-10</c:v>
                </c:pt>
                <c:pt idx="28">
                  <c:v>May-10</c:v>
                </c:pt>
                <c:pt idx="29">
                  <c:v>Jun-10</c:v>
                </c:pt>
                <c:pt idx="30">
                  <c:v>Jul-10</c:v>
                </c:pt>
                <c:pt idx="31">
                  <c:v>Aug-10</c:v>
                </c:pt>
                <c:pt idx="32">
                  <c:v>Sep-10</c:v>
                </c:pt>
                <c:pt idx="33">
                  <c:v>Oct-10</c:v>
                </c:pt>
                <c:pt idx="34">
                  <c:v>Nov-10</c:v>
                </c:pt>
                <c:pt idx="35">
                  <c:v>Dec-10</c:v>
                </c:pt>
                <c:pt idx="36">
                  <c:v>Jan-11</c:v>
                </c:pt>
                <c:pt idx="37">
                  <c:v>Feb-11</c:v>
                </c:pt>
                <c:pt idx="38">
                  <c:v>Mar-11</c:v>
                </c:pt>
                <c:pt idx="39">
                  <c:v>Apr-11</c:v>
                </c:pt>
                <c:pt idx="40">
                  <c:v>May-11</c:v>
                </c:pt>
                <c:pt idx="41">
                  <c:v>Jun-11</c:v>
                </c:pt>
                <c:pt idx="42">
                  <c:v>Jul-11</c:v>
                </c:pt>
                <c:pt idx="43">
                  <c:v>Aug-11</c:v>
                </c:pt>
                <c:pt idx="44">
                  <c:v>Sep-11</c:v>
                </c:pt>
                <c:pt idx="45">
                  <c:v>Oct-11</c:v>
                </c:pt>
                <c:pt idx="46">
                  <c:v>Nov-11</c:v>
                </c:pt>
                <c:pt idx="47">
                  <c:v>Dec-11</c:v>
                </c:pt>
                <c:pt idx="48">
                  <c:v>Jan-12</c:v>
                </c:pt>
                <c:pt idx="49">
                  <c:v>Feb-12</c:v>
                </c:pt>
                <c:pt idx="50">
                  <c:v>Mar-12</c:v>
                </c:pt>
                <c:pt idx="51">
                  <c:v>Apr-12</c:v>
                </c:pt>
                <c:pt idx="52">
                  <c:v>May-12</c:v>
                </c:pt>
                <c:pt idx="53">
                  <c:v>Jun-12</c:v>
                </c:pt>
                <c:pt idx="54">
                  <c:v>Jul-12</c:v>
                </c:pt>
                <c:pt idx="55">
                  <c:v>Aug-12</c:v>
                </c:pt>
                <c:pt idx="56">
                  <c:v>Sep-12</c:v>
                </c:pt>
                <c:pt idx="57">
                  <c:v>Oct-12</c:v>
                </c:pt>
                <c:pt idx="58">
                  <c:v>Nov-12</c:v>
                </c:pt>
                <c:pt idx="59">
                  <c:v>Dec-12</c:v>
                </c:pt>
                <c:pt idx="60">
                  <c:v>Jan-13</c:v>
                </c:pt>
                <c:pt idx="61">
                  <c:v>Feb-13</c:v>
                </c:pt>
                <c:pt idx="62">
                  <c:v>Mar-13</c:v>
                </c:pt>
                <c:pt idx="63">
                  <c:v>Apr-13</c:v>
                </c:pt>
                <c:pt idx="64">
                  <c:v>May-13</c:v>
                </c:pt>
                <c:pt idx="65">
                  <c:v>Jun-13</c:v>
                </c:pt>
                <c:pt idx="66">
                  <c:v>Jul-13</c:v>
                </c:pt>
                <c:pt idx="67">
                  <c:v>Aug-13</c:v>
                </c:pt>
                <c:pt idx="68">
                  <c:v>Sep-13</c:v>
                </c:pt>
                <c:pt idx="69">
                  <c:v>Oct-13</c:v>
                </c:pt>
                <c:pt idx="70">
                  <c:v>Nov-13</c:v>
                </c:pt>
                <c:pt idx="71">
                  <c:v>Dec-13</c:v>
                </c:pt>
                <c:pt idx="72">
                  <c:v>Jan-14</c:v>
                </c:pt>
                <c:pt idx="73">
                  <c:v>Feb-14</c:v>
                </c:pt>
                <c:pt idx="74">
                  <c:v>Mar-14</c:v>
                </c:pt>
                <c:pt idx="75">
                  <c:v>Apr-14</c:v>
                </c:pt>
                <c:pt idx="76">
                  <c:v>May-14</c:v>
                </c:pt>
                <c:pt idx="77">
                  <c:v>Jun-14</c:v>
                </c:pt>
                <c:pt idx="78">
                  <c:v>Jul-14</c:v>
                </c:pt>
                <c:pt idx="79">
                  <c:v>Aug-14</c:v>
                </c:pt>
                <c:pt idx="80">
                  <c:v>Sep-14</c:v>
                </c:pt>
                <c:pt idx="81">
                  <c:v>Oct-14</c:v>
                </c:pt>
                <c:pt idx="82">
                  <c:v>Nov-14</c:v>
                </c:pt>
                <c:pt idx="83">
                  <c:v>Dec-14</c:v>
                </c:pt>
                <c:pt idx="84">
                  <c:v>Jan-15</c:v>
                </c:pt>
                <c:pt idx="85">
                  <c:v>Feb-15</c:v>
                </c:pt>
                <c:pt idx="86">
                  <c:v>Mar-15</c:v>
                </c:pt>
                <c:pt idx="87">
                  <c:v>Apr-15</c:v>
                </c:pt>
                <c:pt idx="88">
                  <c:v>May-15</c:v>
                </c:pt>
                <c:pt idx="89">
                  <c:v>Jun-15</c:v>
                </c:pt>
                <c:pt idx="90">
                  <c:v>Jul-15</c:v>
                </c:pt>
                <c:pt idx="91">
                  <c:v>Aug-15</c:v>
                </c:pt>
                <c:pt idx="92">
                  <c:v>Sep-15</c:v>
                </c:pt>
                <c:pt idx="93">
                  <c:v>Oct-15</c:v>
                </c:pt>
                <c:pt idx="94">
                  <c:v>Nov-15</c:v>
                </c:pt>
                <c:pt idx="95">
                  <c:v>Dec-15</c:v>
                </c:pt>
                <c:pt idx="96">
                  <c:v>Jan-16</c:v>
                </c:pt>
                <c:pt idx="97">
                  <c:v>Feb-16</c:v>
                </c:pt>
                <c:pt idx="98">
                  <c:v>Mar-16</c:v>
                </c:pt>
                <c:pt idx="99">
                  <c:v>Apr-16</c:v>
                </c:pt>
                <c:pt idx="100">
                  <c:v>May-16</c:v>
                </c:pt>
                <c:pt idx="101">
                  <c:v>Jun-16</c:v>
                </c:pt>
                <c:pt idx="102">
                  <c:v>Jul-16</c:v>
                </c:pt>
                <c:pt idx="103">
                  <c:v>Aug-16</c:v>
                </c:pt>
                <c:pt idx="104">
                  <c:v>Sep-16</c:v>
                </c:pt>
                <c:pt idx="105">
                  <c:v>Oct-16</c:v>
                </c:pt>
                <c:pt idx="106">
                  <c:v>Nov-16</c:v>
                </c:pt>
                <c:pt idx="107">
                  <c:v>Dec-16</c:v>
                </c:pt>
                <c:pt idx="108">
                  <c:v>Jan-17</c:v>
                </c:pt>
                <c:pt idx="109">
                  <c:v>Feb-17</c:v>
                </c:pt>
                <c:pt idx="110">
                  <c:v>Mar-17</c:v>
                </c:pt>
                <c:pt idx="111">
                  <c:v>Apr-17</c:v>
                </c:pt>
                <c:pt idx="112">
                  <c:v>May-17</c:v>
                </c:pt>
                <c:pt idx="113">
                  <c:v>Jun-17</c:v>
                </c:pt>
                <c:pt idx="114">
                  <c:v>Jul-17</c:v>
                </c:pt>
                <c:pt idx="115">
                  <c:v>Aug-17</c:v>
                </c:pt>
                <c:pt idx="116">
                  <c:v>Sep-17</c:v>
                </c:pt>
                <c:pt idx="117">
                  <c:v>Oct-17</c:v>
                </c:pt>
                <c:pt idx="118">
                  <c:v>Nov-17</c:v>
                </c:pt>
                <c:pt idx="119">
                  <c:v>Dec-17</c:v>
                </c:pt>
                <c:pt idx="120">
                  <c:v>Jan-18</c:v>
                </c:pt>
                <c:pt idx="121">
                  <c:v>Feb-18</c:v>
                </c:pt>
                <c:pt idx="122">
                  <c:v>Mar-18</c:v>
                </c:pt>
                <c:pt idx="123">
                  <c:v>Apr-18</c:v>
                </c:pt>
                <c:pt idx="124">
                  <c:v>May-18</c:v>
                </c:pt>
                <c:pt idx="125">
                  <c:v>Jun-18</c:v>
                </c:pt>
                <c:pt idx="126">
                  <c:v>Jul-18</c:v>
                </c:pt>
                <c:pt idx="127">
                  <c:v>Aug-18</c:v>
                </c:pt>
                <c:pt idx="128">
                  <c:v>Sep-18</c:v>
                </c:pt>
                <c:pt idx="129">
                  <c:v>Oct-18</c:v>
                </c:pt>
                <c:pt idx="130">
                  <c:v>Nov-18</c:v>
                </c:pt>
              </c:strCache>
            </c:strRef>
          </c:cat>
          <c:val>
            <c:numRef>
              <c:f>Feuil1!$B$32:$EB$32</c:f>
              <c:numCache>
                <c:formatCode>#,##0.0</c:formatCode>
                <c:ptCount val="131"/>
                <c:pt idx="0">
                  <c:v>81.3</c:v>
                </c:pt>
                <c:pt idx="1">
                  <c:v>81.3</c:v>
                </c:pt>
                <c:pt idx="2">
                  <c:v>81.3</c:v>
                </c:pt>
                <c:pt idx="3">
                  <c:v>92.2</c:v>
                </c:pt>
                <c:pt idx="4">
                  <c:v>92.2</c:v>
                </c:pt>
                <c:pt idx="5">
                  <c:v>90.4</c:v>
                </c:pt>
                <c:pt idx="6">
                  <c:v>85.4</c:v>
                </c:pt>
                <c:pt idx="7">
                  <c:v>85.4</c:v>
                </c:pt>
                <c:pt idx="8">
                  <c:v>85.4</c:v>
                </c:pt>
                <c:pt idx="9">
                  <c:v>94.4</c:v>
                </c:pt>
                <c:pt idx="10">
                  <c:v>94.4</c:v>
                </c:pt>
                <c:pt idx="11">
                  <c:v>92.4</c:v>
                </c:pt>
                <c:pt idx="12">
                  <c:v>85.4</c:v>
                </c:pt>
                <c:pt idx="13">
                  <c:v>85.4</c:v>
                </c:pt>
                <c:pt idx="14">
                  <c:v>85.4</c:v>
                </c:pt>
                <c:pt idx="15">
                  <c:v>95.2</c:v>
                </c:pt>
                <c:pt idx="16">
                  <c:v>95.2</c:v>
                </c:pt>
                <c:pt idx="17">
                  <c:v>90.4</c:v>
                </c:pt>
                <c:pt idx="18">
                  <c:v>82.4</c:v>
                </c:pt>
                <c:pt idx="19">
                  <c:v>82.4</c:v>
                </c:pt>
                <c:pt idx="20">
                  <c:v>82.4</c:v>
                </c:pt>
                <c:pt idx="21">
                  <c:v>95</c:v>
                </c:pt>
                <c:pt idx="22">
                  <c:v>95</c:v>
                </c:pt>
                <c:pt idx="23">
                  <c:v>93.3</c:v>
                </c:pt>
                <c:pt idx="24">
                  <c:v>82.4</c:v>
                </c:pt>
                <c:pt idx="25">
                  <c:v>82.4</c:v>
                </c:pt>
                <c:pt idx="26">
                  <c:v>82.4</c:v>
                </c:pt>
                <c:pt idx="27">
                  <c:v>94.2</c:v>
                </c:pt>
                <c:pt idx="28">
                  <c:v>94.2</c:v>
                </c:pt>
                <c:pt idx="29">
                  <c:v>88.5</c:v>
                </c:pt>
                <c:pt idx="30">
                  <c:v>80.8</c:v>
                </c:pt>
                <c:pt idx="31">
                  <c:v>80.8</c:v>
                </c:pt>
                <c:pt idx="32">
                  <c:v>80.8</c:v>
                </c:pt>
                <c:pt idx="33">
                  <c:v>95.9</c:v>
                </c:pt>
                <c:pt idx="34">
                  <c:v>95.9</c:v>
                </c:pt>
                <c:pt idx="35">
                  <c:v>95.2</c:v>
                </c:pt>
                <c:pt idx="36">
                  <c:v>85.7</c:v>
                </c:pt>
                <c:pt idx="37">
                  <c:v>85.1</c:v>
                </c:pt>
                <c:pt idx="38">
                  <c:v>94.1</c:v>
                </c:pt>
                <c:pt idx="39">
                  <c:v>95.5</c:v>
                </c:pt>
                <c:pt idx="40">
                  <c:v>97.6</c:v>
                </c:pt>
                <c:pt idx="41">
                  <c:v>95.9</c:v>
                </c:pt>
                <c:pt idx="42">
                  <c:v>83.7</c:v>
                </c:pt>
                <c:pt idx="43">
                  <c:v>83.1</c:v>
                </c:pt>
                <c:pt idx="44">
                  <c:v>94</c:v>
                </c:pt>
                <c:pt idx="45">
                  <c:v>94.6</c:v>
                </c:pt>
                <c:pt idx="46">
                  <c:v>93.8</c:v>
                </c:pt>
                <c:pt idx="47">
                  <c:v>92.1</c:v>
                </c:pt>
                <c:pt idx="48">
                  <c:v>83.5</c:v>
                </c:pt>
                <c:pt idx="49">
                  <c:v>82.5</c:v>
                </c:pt>
                <c:pt idx="50">
                  <c:v>94.2</c:v>
                </c:pt>
                <c:pt idx="51">
                  <c:v>93.9</c:v>
                </c:pt>
                <c:pt idx="52">
                  <c:v>96.9</c:v>
                </c:pt>
                <c:pt idx="53">
                  <c:v>95.6</c:v>
                </c:pt>
                <c:pt idx="54">
                  <c:v>86.3</c:v>
                </c:pt>
                <c:pt idx="55">
                  <c:v>87.1</c:v>
                </c:pt>
                <c:pt idx="56">
                  <c:v>94.7</c:v>
                </c:pt>
                <c:pt idx="57">
                  <c:v>98.5</c:v>
                </c:pt>
                <c:pt idx="58">
                  <c:v>96.3</c:v>
                </c:pt>
                <c:pt idx="59">
                  <c:v>93.8</c:v>
                </c:pt>
                <c:pt idx="60">
                  <c:v>82.9</c:v>
                </c:pt>
                <c:pt idx="61">
                  <c:v>85.7</c:v>
                </c:pt>
                <c:pt idx="62">
                  <c:v>94.1</c:v>
                </c:pt>
                <c:pt idx="63">
                  <c:v>94.1</c:v>
                </c:pt>
                <c:pt idx="64">
                  <c:v>99.7</c:v>
                </c:pt>
                <c:pt idx="65">
                  <c:v>97.7</c:v>
                </c:pt>
                <c:pt idx="66">
                  <c:v>88.5</c:v>
                </c:pt>
                <c:pt idx="67">
                  <c:v>86.8</c:v>
                </c:pt>
                <c:pt idx="68">
                  <c:v>95.5</c:v>
                </c:pt>
                <c:pt idx="69">
                  <c:v>101.2</c:v>
                </c:pt>
                <c:pt idx="70">
                  <c:v>98.9</c:v>
                </c:pt>
                <c:pt idx="71">
                  <c:v>92.8</c:v>
                </c:pt>
                <c:pt idx="72">
                  <c:v>84.6</c:v>
                </c:pt>
                <c:pt idx="73">
                  <c:v>83.6</c:v>
                </c:pt>
                <c:pt idx="74">
                  <c:v>93.5</c:v>
                </c:pt>
                <c:pt idx="75">
                  <c:v>99.5</c:v>
                </c:pt>
                <c:pt idx="76">
                  <c:v>105.7</c:v>
                </c:pt>
                <c:pt idx="77">
                  <c:v>102.3</c:v>
                </c:pt>
                <c:pt idx="78">
                  <c:v>91.1</c:v>
                </c:pt>
                <c:pt idx="79">
                  <c:v>90.4</c:v>
                </c:pt>
                <c:pt idx="80">
                  <c:v>96.1</c:v>
                </c:pt>
                <c:pt idx="81">
                  <c:v>105.8</c:v>
                </c:pt>
                <c:pt idx="82">
                  <c:v>105.5</c:v>
                </c:pt>
                <c:pt idx="83">
                  <c:v>100.9</c:v>
                </c:pt>
                <c:pt idx="84">
                  <c:v>91.77</c:v>
                </c:pt>
                <c:pt idx="85">
                  <c:v>93.06</c:v>
                </c:pt>
                <c:pt idx="86">
                  <c:v>98.83</c:v>
                </c:pt>
                <c:pt idx="87">
                  <c:v>99.38</c:v>
                </c:pt>
                <c:pt idx="88">
                  <c:v>100.14</c:v>
                </c:pt>
                <c:pt idx="89">
                  <c:v>103.64</c:v>
                </c:pt>
                <c:pt idx="90">
                  <c:v>93.18</c:v>
                </c:pt>
                <c:pt idx="91">
                  <c:v>95.51</c:v>
                </c:pt>
                <c:pt idx="92">
                  <c:v>103.31</c:v>
                </c:pt>
                <c:pt idx="93">
                  <c:v>108.31</c:v>
                </c:pt>
                <c:pt idx="94">
                  <c:v>107.45</c:v>
                </c:pt>
                <c:pt idx="95">
                  <c:v>105.42</c:v>
                </c:pt>
                <c:pt idx="96">
                  <c:v>92.18</c:v>
                </c:pt>
                <c:pt idx="97">
                  <c:v>96.4</c:v>
                </c:pt>
                <c:pt idx="98">
                  <c:v>98.91</c:v>
                </c:pt>
                <c:pt idx="99">
                  <c:v>104.53</c:v>
                </c:pt>
                <c:pt idx="100">
                  <c:v>105.47</c:v>
                </c:pt>
                <c:pt idx="101">
                  <c:v>104.73</c:v>
                </c:pt>
                <c:pt idx="102">
                  <c:v>94.81</c:v>
                </c:pt>
                <c:pt idx="103">
                  <c:v>101.8</c:v>
                </c:pt>
                <c:pt idx="104">
                  <c:v>103.99</c:v>
                </c:pt>
                <c:pt idx="105">
                  <c:v>107.83</c:v>
                </c:pt>
                <c:pt idx="106">
                  <c:v>106.67</c:v>
                </c:pt>
                <c:pt idx="107">
                  <c:v>103.98</c:v>
                </c:pt>
                <c:pt idx="108">
                  <c:v>91.22</c:v>
                </c:pt>
                <c:pt idx="109">
                  <c:v>98.57</c:v>
                </c:pt>
                <c:pt idx="110">
                  <c:v>108.39</c:v>
                </c:pt>
                <c:pt idx="111">
                  <c:v>108.59</c:v>
                </c:pt>
                <c:pt idx="112">
                  <c:v>110.97</c:v>
                </c:pt>
                <c:pt idx="113">
                  <c:v>105.49</c:v>
                </c:pt>
                <c:pt idx="114">
                  <c:v>95.19</c:v>
                </c:pt>
                <c:pt idx="115">
                  <c:v>98.65</c:v>
                </c:pt>
                <c:pt idx="116">
                  <c:v>105.66</c:v>
                </c:pt>
                <c:pt idx="117">
                  <c:v>108</c:v>
                </c:pt>
                <c:pt idx="118">
                  <c:v>110.54</c:v>
                </c:pt>
                <c:pt idx="119">
                  <c:v>109.14</c:v>
                </c:pt>
                <c:pt idx="120">
                  <c:v>96.3</c:v>
                </c:pt>
                <c:pt idx="121">
                  <c:v>105.77</c:v>
                </c:pt>
                <c:pt idx="122">
                  <c:v>109.53</c:v>
                </c:pt>
                <c:pt idx="123">
                  <c:v>108.9</c:v>
                </c:pt>
                <c:pt idx="124">
                  <c:v>110.23</c:v>
                </c:pt>
                <c:pt idx="125">
                  <c:v>105.99</c:v>
                </c:pt>
                <c:pt idx="126">
                  <c:v>97.19</c:v>
                </c:pt>
                <c:pt idx="127">
                  <c:v>102.72</c:v>
                </c:pt>
                <c:pt idx="128">
                  <c:v>105.53</c:v>
                </c:pt>
                <c:pt idx="129">
                  <c:v>108.67</c:v>
                </c:pt>
                <c:pt idx="130">
                  <c:v>109.29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E-9583-4BB5-A323-1F554C4632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38701664"/>
        <c:axId val="238704288"/>
        <c:extLst>
          <c:ext xmlns:c15="http://schemas.microsoft.com/office/drawing/2012/chart" uri="{02D57815-91ED-43cb-92C2-25804820EDAC}">
            <c15:filteredLine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Feuil1!$A$2</c15:sqref>
                        </c15:formulaRef>
                      </c:ext>
                    </c:extLst>
                    <c:strCache>
                      <c:ptCount val="1"/>
                      <c:pt idx="0">
                        <c:v>Belgium</c:v>
                      </c:pt>
                    </c:strCache>
                  </c:strRef>
                </c:tx>
                <c:spPr>
                  <a:ln w="28575" cap="rnd">
                    <a:solidFill>
                      <a:srgbClr val="1B4A7D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>
                      <c:ext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Feuil1!$B$2:$EB$2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72.12</c:v>
                      </c:pt>
                      <c:pt idx="1">
                        <c:v>92.2</c:v>
                      </c:pt>
                      <c:pt idx="2">
                        <c:v>92.45</c:v>
                      </c:pt>
                      <c:pt idx="3">
                        <c:v>92.7</c:v>
                      </c:pt>
                      <c:pt idx="4">
                        <c:v>92.86</c:v>
                      </c:pt>
                      <c:pt idx="5">
                        <c:v>92.88</c:v>
                      </c:pt>
                      <c:pt idx="6">
                        <c:v>72.91</c:v>
                      </c:pt>
                      <c:pt idx="7">
                        <c:v>92.99</c:v>
                      </c:pt>
                      <c:pt idx="8">
                        <c:v>93.57</c:v>
                      </c:pt>
                      <c:pt idx="9">
                        <c:v>94.37</c:v>
                      </c:pt>
                      <c:pt idx="10">
                        <c:v>94.76</c:v>
                      </c:pt>
                      <c:pt idx="11">
                        <c:v>94.81</c:v>
                      </c:pt>
                      <c:pt idx="12">
                        <c:v>71.099999999999994</c:v>
                      </c:pt>
                      <c:pt idx="13">
                        <c:v>94.95</c:v>
                      </c:pt>
                      <c:pt idx="14">
                        <c:v>95.04</c:v>
                      </c:pt>
                      <c:pt idx="15">
                        <c:v>94.94</c:v>
                      </c:pt>
                      <c:pt idx="16">
                        <c:v>95.04</c:v>
                      </c:pt>
                      <c:pt idx="17">
                        <c:v>95.03</c:v>
                      </c:pt>
                      <c:pt idx="18">
                        <c:v>75.319999999999993</c:v>
                      </c:pt>
                      <c:pt idx="19">
                        <c:v>95.07</c:v>
                      </c:pt>
                      <c:pt idx="20">
                        <c:v>95.29</c:v>
                      </c:pt>
                      <c:pt idx="21">
                        <c:v>96.11</c:v>
                      </c:pt>
                      <c:pt idx="22">
                        <c:v>96.21</c:v>
                      </c:pt>
                      <c:pt idx="23">
                        <c:v>96.29</c:v>
                      </c:pt>
                      <c:pt idx="24">
                        <c:v>74.75</c:v>
                      </c:pt>
                      <c:pt idx="25">
                        <c:v>96.29</c:v>
                      </c:pt>
                      <c:pt idx="26">
                        <c:v>96.23</c:v>
                      </c:pt>
                      <c:pt idx="27">
                        <c:v>96.3</c:v>
                      </c:pt>
                      <c:pt idx="28">
                        <c:v>96.28</c:v>
                      </c:pt>
                      <c:pt idx="29">
                        <c:v>96.29</c:v>
                      </c:pt>
                      <c:pt idx="30">
                        <c:v>74.400000000000006</c:v>
                      </c:pt>
                      <c:pt idx="31">
                        <c:v>96.4</c:v>
                      </c:pt>
                      <c:pt idx="32">
                        <c:v>96.69</c:v>
                      </c:pt>
                      <c:pt idx="33">
                        <c:v>97.42</c:v>
                      </c:pt>
                      <c:pt idx="34">
                        <c:v>97.51</c:v>
                      </c:pt>
                      <c:pt idx="35">
                        <c:v>97.59</c:v>
                      </c:pt>
                      <c:pt idx="36">
                        <c:v>76</c:v>
                      </c:pt>
                      <c:pt idx="37">
                        <c:v>97.65</c:v>
                      </c:pt>
                      <c:pt idx="38">
                        <c:v>97.83</c:v>
                      </c:pt>
                      <c:pt idx="39">
                        <c:v>98</c:v>
                      </c:pt>
                      <c:pt idx="40">
                        <c:v>97.92</c:v>
                      </c:pt>
                      <c:pt idx="41">
                        <c:v>97.89</c:v>
                      </c:pt>
                      <c:pt idx="42">
                        <c:v>77.08</c:v>
                      </c:pt>
                      <c:pt idx="43">
                        <c:v>97.91</c:v>
                      </c:pt>
                      <c:pt idx="44">
                        <c:v>98.47</c:v>
                      </c:pt>
                      <c:pt idx="45">
                        <c:v>99.08</c:v>
                      </c:pt>
                      <c:pt idx="46">
                        <c:v>99.12</c:v>
                      </c:pt>
                      <c:pt idx="47">
                        <c:v>99.21</c:v>
                      </c:pt>
                      <c:pt idx="48">
                        <c:v>81.62</c:v>
                      </c:pt>
                      <c:pt idx="49">
                        <c:v>99.21</c:v>
                      </c:pt>
                      <c:pt idx="50">
                        <c:v>99.26</c:v>
                      </c:pt>
                      <c:pt idx="51">
                        <c:v>99.31</c:v>
                      </c:pt>
                      <c:pt idx="52">
                        <c:v>99.44</c:v>
                      </c:pt>
                      <c:pt idx="53">
                        <c:v>99.58</c:v>
                      </c:pt>
                      <c:pt idx="54">
                        <c:v>82.34</c:v>
                      </c:pt>
                      <c:pt idx="55">
                        <c:v>99.57</c:v>
                      </c:pt>
                      <c:pt idx="56">
                        <c:v>99.91</c:v>
                      </c:pt>
                      <c:pt idx="57">
                        <c:v>100.28</c:v>
                      </c:pt>
                      <c:pt idx="58">
                        <c:v>100.54</c:v>
                      </c:pt>
                      <c:pt idx="59">
                        <c:v>100.58</c:v>
                      </c:pt>
                      <c:pt idx="60">
                        <c:v>77.83</c:v>
                      </c:pt>
                      <c:pt idx="61">
                        <c:v>100.61</c:v>
                      </c:pt>
                      <c:pt idx="62">
                        <c:v>100.68</c:v>
                      </c:pt>
                      <c:pt idx="63">
                        <c:v>100.71</c:v>
                      </c:pt>
                      <c:pt idx="64">
                        <c:v>100.83</c:v>
                      </c:pt>
                      <c:pt idx="65">
                        <c:v>100.89</c:v>
                      </c:pt>
                      <c:pt idx="66">
                        <c:v>80.989999999999995</c:v>
                      </c:pt>
                      <c:pt idx="67">
                        <c:v>101.03</c:v>
                      </c:pt>
                      <c:pt idx="68">
                        <c:v>101.37</c:v>
                      </c:pt>
                      <c:pt idx="69">
                        <c:v>102.08</c:v>
                      </c:pt>
                      <c:pt idx="70">
                        <c:v>102.15</c:v>
                      </c:pt>
                      <c:pt idx="71">
                        <c:v>102.19</c:v>
                      </c:pt>
                      <c:pt idx="72">
                        <c:v>79.75</c:v>
                      </c:pt>
                      <c:pt idx="73">
                        <c:v>102.29</c:v>
                      </c:pt>
                      <c:pt idx="74">
                        <c:v>102.26</c:v>
                      </c:pt>
                      <c:pt idx="75">
                        <c:v>102.16</c:v>
                      </c:pt>
                      <c:pt idx="76">
                        <c:v>102.23</c:v>
                      </c:pt>
                      <c:pt idx="77">
                        <c:v>102.21</c:v>
                      </c:pt>
                      <c:pt idx="78">
                        <c:v>80.959999999999994</c:v>
                      </c:pt>
                      <c:pt idx="79">
                        <c:v>102.27</c:v>
                      </c:pt>
                      <c:pt idx="80">
                        <c:v>102.34</c:v>
                      </c:pt>
                      <c:pt idx="81">
                        <c:v>102.79</c:v>
                      </c:pt>
                      <c:pt idx="82">
                        <c:v>103.05</c:v>
                      </c:pt>
                      <c:pt idx="83">
                        <c:v>103.08</c:v>
                      </c:pt>
                      <c:pt idx="84">
                        <c:v>82.86</c:v>
                      </c:pt>
                      <c:pt idx="85">
                        <c:v>103.08</c:v>
                      </c:pt>
                      <c:pt idx="86">
                        <c:v>103.29</c:v>
                      </c:pt>
                      <c:pt idx="87">
                        <c:v>103.29</c:v>
                      </c:pt>
                      <c:pt idx="88">
                        <c:v>103.34</c:v>
                      </c:pt>
                      <c:pt idx="89">
                        <c:v>103.4</c:v>
                      </c:pt>
                      <c:pt idx="90">
                        <c:v>83.36</c:v>
                      </c:pt>
                      <c:pt idx="91">
                        <c:v>103.09</c:v>
                      </c:pt>
                      <c:pt idx="92">
                        <c:v>103.15</c:v>
                      </c:pt>
                      <c:pt idx="93">
                        <c:v>103.65</c:v>
                      </c:pt>
                      <c:pt idx="94">
                        <c:v>103.73</c:v>
                      </c:pt>
                      <c:pt idx="95">
                        <c:v>103.76</c:v>
                      </c:pt>
                      <c:pt idx="96">
                        <c:v>82.21</c:v>
                      </c:pt>
                      <c:pt idx="97">
                        <c:v>103.92</c:v>
                      </c:pt>
                      <c:pt idx="98">
                        <c:v>104</c:v>
                      </c:pt>
                      <c:pt idx="99">
                        <c:v>104.09</c:v>
                      </c:pt>
                      <c:pt idx="100">
                        <c:v>104.16</c:v>
                      </c:pt>
                      <c:pt idx="101">
                        <c:v>104.25</c:v>
                      </c:pt>
                      <c:pt idx="102">
                        <c:v>84.77</c:v>
                      </c:pt>
                      <c:pt idx="103">
                        <c:v>104.28</c:v>
                      </c:pt>
                      <c:pt idx="104">
                        <c:v>104.34</c:v>
                      </c:pt>
                      <c:pt idx="105">
                        <c:v>104.86</c:v>
                      </c:pt>
                      <c:pt idx="106">
                        <c:v>104.96</c:v>
                      </c:pt>
                      <c:pt idx="107">
                        <c:v>105.25</c:v>
                      </c:pt>
                      <c:pt idx="108">
                        <c:v>86.72</c:v>
                      </c:pt>
                      <c:pt idx="109">
                        <c:v>105.32</c:v>
                      </c:pt>
                      <c:pt idx="110">
                        <c:v>105.47</c:v>
                      </c:pt>
                      <c:pt idx="111">
                        <c:v>105.21</c:v>
                      </c:pt>
                      <c:pt idx="112">
                        <c:v>105.27</c:v>
                      </c:pt>
                      <c:pt idx="113">
                        <c:v>105.2</c:v>
                      </c:pt>
                      <c:pt idx="114">
                        <c:v>84.15</c:v>
                      </c:pt>
                      <c:pt idx="115">
                        <c:v>105.39</c:v>
                      </c:pt>
                      <c:pt idx="116">
                        <c:v>105.71</c:v>
                      </c:pt>
                      <c:pt idx="117">
                        <c:v>105.85</c:v>
                      </c:pt>
                      <c:pt idx="118">
                        <c:v>106.03</c:v>
                      </c:pt>
                      <c:pt idx="119">
                        <c:v>105.82</c:v>
                      </c:pt>
                      <c:pt idx="120">
                        <c:v>85.39</c:v>
                      </c:pt>
                      <c:pt idx="121">
                        <c:v>105.86</c:v>
                      </c:pt>
                      <c:pt idx="122">
                        <c:v>106.11</c:v>
                      </c:pt>
                      <c:pt idx="123">
                        <c:v>106.18</c:v>
                      </c:pt>
                      <c:pt idx="124">
                        <c:v>106.28</c:v>
                      </c:pt>
                      <c:pt idx="125">
                        <c:v>106.23</c:v>
                      </c:pt>
                      <c:pt idx="126">
                        <c:v>86.14</c:v>
                      </c:pt>
                      <c:pt idx="127">
                        <c:v>106.32</c:v>
                      </c:pt>
                      <c:pt idx="128">
                        <c:v>106.59</c:v>
                      </c:pt>
                      <c:pt idx="129">
                        <c:v>106.99</c:v>
                      </c:pt>
                      <c:pt idx="130">
                        <c:v>107.19</c:v>
                      </c:pt>
                    </c:numCache>
                  </c:numRef>
                </c:val>
                <c:smooth val="0"/>
                <c:extLst>
                  <c:ext xmlns:c16="http://schemas.microsoft.com/office/drawing/2014/chart" uri="{C3380CC4-5D6E-409C-BE32-E72D297353CC}">
                    <c16:uniqueId val="{00000000-9583-4BB5-A323-1F554C463221}"/>
                  </c:ext>
                </c:extLst>
              </c15:ser>
            </c15:filteredLineSeries>
            <c15:filteredLineSeries>
              <c15:ser>
                <c:idx val="1"/>
                <c:order val="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Feuil1!$A$3</c15:sqref>
                        </c15:formulaRef>
                      </c:ext>
                    </c:extLst>
                    <c:strCache>
                      <c:ptCount val="1"/>
                      <c:pt idx="0">
                        <c:v>Bulagria</c:v>
                      </c:pt>
                    </c:strCache>
                  </c:strRef>
                </c:tx>
                <c:spPr>
                  <a:ln w="28575" cap="rnd">
                    <a:solidFill>
                      <a:schemeClr val="accent2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Feuil1!$B$3:$EB$3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95.02</c:v>
                      </c:pt>
                      <c:pt idx="1">
                        <c:v>93.79</c:v>
                      </c:pt>
                      <c:pt idx="2">
                        <c:v>95.99</c:v>
                      </c:pt>
                      <c:pt idx="3">
                        <c:v>98.35</c:v>
                      </c:pt>
                      <c:pt idx="4">
                        <c:v>100.15</c:v>
                      </c:pt>
                      <c:pt idx="5">
                        <c:v>100.68</c:v>
                      </c:pt>
                      <c:pt idx="6">
                        <c:v>99.9</c:v>
                      </c:pt>
                      <c:pt idx="7">
                        <c:v>98.08</c:v>
                      </c:pt>
                      <c:pt idx="8">
                        <c:v>101.14</c:v>
                      </c:pt>
                      <c:pt idx="9">
                        <c:v>105.43</c:v>
                      </c:pt>
                      <c:pt idx="10">
                        <c:v>106.6</c:v>
                      </c:pt>
                      <c:pt idx="11">
                        <c:v>105.68</c:v>
                      </c:pt>
                      <c:pt idx="12">
                        <c:v>103.6</c:v>
                      </c:pt>
                      <c:pt idx="13">
                        <c:v>101.98</c:v>
                      </c:pt>
                      <c:pt idx="14">
                        <c:v>104.54</c:v>
                      </c:pt>
                      <c:pt idx="15">
                        <c:v>105.3</c:v>
                      </c:pt>
                      <c:pt idx="16">
                        <c:v>105.34</c:v>
                      </c:pt>
                      <c:pt idx="17">
                        <c:v>105.52</c:v>
                      </c:pt>
                      <c:pt idx="18">
                        <c:v>103.07</c:v>
                      </c:pt>
                      <c:pt idx="19">
                        <c:v>100.14</c:v>
                      </c:pt>
                      <c:pt idx="20">
                        <c:v>99.43</c:v>
                      </c:pt>
                      <c:pt idx="21">
                        <c:v>103.24</c:v>
                      </c:pt>
                      <c:pt idx="22">
                        <c:v>103.54</c:v>
                      </c:pt>
                      <c:pt idx="23">
                        <c:v>100.57</c:v>
                      </c:pt>
                      <c:pt idx="24">
                        <c:v>97.78</c:v>
                      </c:pt>
                      <c:pt idx="25">
                        <c:v>95.89</c:v>
                      </c:pt>
                      <c:pt idx="26">
                        <c:v>100.17</c:v>
                      </c:pt>
                      <c:pt idx="27">
                        <c:v>101.5</c:v>
                      </c:pt>
                      <c:pt idx="28">
                        <c:v>101.7</c:v>
                      </c:pt>
                      <c:pt idx="29">
                        <c:v>100.7</c:v>
                      </c:pt>
                      <c:pt idx="30">
                        <c:v>98.46</c:v>
                      </c:pt>
                      <c:pt idx="31">
                        <c:v>95.67</c:v>
                      </c:pt>
                      <c:pt idx="32">
                        <c:v>98.54</c:v>
                      </c:pt>
                      <c:pt idx="33">
                        <c:v>100.25</c:v>
                      </c:pt>
                      <c:pt idx="34">
                        <c:v>100.43</c:v>
                      </c:pt>
                      <c:pt idx="35">
                        <c:v>100.2</c:v>
                      </c:pt>
                      <c:pt idx="36">
                        <c:v>97.88</c:v>
                      </c:pt>
                      <c:pt idx="37">
                        <c:v>96.43</c:v>
                      </c:pt>
                      <c:pt idx="38">
                        <c:v>95.96</c:v>
                      </c:pt>
                      <c:pt idx="39">
                        <c:v>101.69</c:v>
                      </c:pt>
                      <c:pt idx="40">
                        <c:v>102.01</c:v>
                      </c:pt>
                      <c:pt idx="41">
                        <c:v>102.44</c:v>
                      </c:pt>
                      <c:pt idx="42">
                        <c:v>101.12</c:v>
                      </c:pt>
                      <c:pt idx="43">
                        <c:v>98.55</c:v>
                      </c:pt>
                      <c:pt idx="44">
                        <c:v>97.43</c:v>
                      </c:pt>
                      <c:pt idx="45">
                        <c:v>103.53</c:v>
                      </c:pt>
                      <c:pt idx="46">
                        <c:v>104.39</c:v>
                      </c:pt>
                      <c:pt idx="47">
                        <c:v>104.41</c:v>
                      </c:pt>
                      <c:pt idx="48">
                        <c:v>101.55</c:v>
                      </c:pt>
                      <c:pt idx="49">
                        <c:v>98.01</c:v>
                      </c:pt>
                      <c:pt idx="50">
                        <c:v>95.78</c:v>
                      </c:pt>
                      <c:pt idx="51">
                        <c:v>101.87</c:v>
                      </c:pt>
                      <c:pt idx="52">
                        <c:v>102.65</c:v>
                      </c:pt>
                      <c:pt idx="53">
                        <c:v>102.57</c:v>
                      </c:pt>
                      <c:pt idx="54">
                        <c:v>101.53</c:v>
                      </c:pt>
                      <c:pt idx="55">
                        <c:v>97.43</c:v>
                      </c:pt>
                      <c:pt idx="56">
                        <c:v>96.1</c:v>
                      </c:pt>
                      <c:pt idx="57">
                        <c:v>102.95</c:v>
                      </c:pt>
                      <c:pt idx="58">
                        <c:v>104.1</c:v>
                      </c:pt>
                      <c:pt idx="59">
                        <c:v>104.33</c:v>
                      </c:pt>
                      <c:pt idx="60">
                        <c:v>99.86</c:v>
                      </c:pt>
                      <c:pt idx="61">
                        <c:v>96.64</c:v>
                      </c:pt>
                      <c:pt idx="62">
                        <c:v>95.47</c:v>
                      </c:pt>
                      <c:pt idx="63">
                        <c:v>103.21</c:v>
                      </c:pt>
                      <c:pt idx="64">
                        <c:v>104.78</c:v>
                      </c:pt>
                      <c:pt idx="65">
                        <c:v>104.7</c:v>
                      </c:pt>
                      <c:pt idx="66">
                        <c:v>101.69</c:v>
                      </c:pt>
                      <c:pt idx="67">
                        <c:v>97.96</c:v>
                      </c:pt>
                      <c:pt idx="68">
                        <c:v>97.72</c:v>
                      </c:pt>
                      <c:pt idx="69">
                        <c:v>103.49</c:v>
                      </c:pt>
                      <c:pt idx="70">
                        <c:v>103.78</c:v>
                      </c:pt>
                      <c:pt idx="71">
                        <c:v>103.4</c:v>
                      </c:pt>
                      <c:pt idx="72">
                        <c:v>98.52</c:v>
                      </c:pt>
                      <c:pt idx="73">
                        <c:v>93.93</c:v>
                      </c:pt>
                      <c:pt idx="74">
                        <c:v>92.7</c:v>
                      </c:pt>
                      <c:pt idx="75">
                        <c:v>101.29</c:v>
                      </c:pt>
                      <c:pt idx="76">
                        <c:v>101.93</c:v>
                      </c:pt>
                      <c:pt idx="77">
                        <c:v>101.84</c:v>
                      </c:pt>
                      <c:pt idx="78">
                        <c:v>99.9</c:v>
                      </c:pt>
                      <c:pt idx="79">
                        <c:v>95.73</c:v>
                      </c:pt>
                      <c:pt idx="80">
                        <c:v>94.16</c:v>
                      </c:pt>
                      <c:pt idx="81">
                        <c:v>102.57</c:v>
                      </c:pt>
                      <c:pt idx="82">
                        <c:v>103.25</c:v>
                      </c:pt>
                      <c:pt idx="83">
                        <c:v>102.27</c:v>
                      </c:pt>
                      <c:pt idx="84">
                        <c:v>98.63</c:v>
                      </c:pt>
                      <c:pt idx="85">
                        <c:v>96.28</c:v>
                      </c:pt>
                      <c:pt idx="86">
                        <c:v>95.43</c:v>
                      </c:pt>
                      <c:pt idx="87">
                        <c:v>103.28</c:v>
                      </c:pt>
                      <c:pt idx="88">
                        <c:v>103.16</c:v>
                      </c:pt>
                      <c:pt idx="89">
                        <c:v>102.64</c:v>
                      </c:pt>
                      <c:pt idx="90">
                        <c:v>99.5</c:v>
                      </c:pt>
                      <c:pt idx="91">
                        <c:v>96.61</c:v>
                      </c:pt>
                      <c:pt idx="92">
                        <c:v>94.96</c:v>
                      </c:pt>
                      <c:pt idx="93">
                        <c:v>103.18</c:v>
                      </c:pt>
                      <c:pt idx="94">
                        <c:v>103.46</c:v>
                      </c:pt>
                      <c:pt idx="95">
                        <c:v>102.87</c:v>
                      </c:pt>
                      <c:pt idx="96">
                        <c:v>99.99</c:v>
                      </c:pt>
                      <c:pt idx="97">
                        <c:v>94.86</c:v>
                      </c:pt>
                      <c:pt idx="98">
                        <c:v>93.14</c:v>
                      </c:pt>
                      <c:pt idx="99">
                        <c:v>100.46</c:v>
                      </c:pt>
                      <c:pt idx="100">
                        <c:v>101.56</c:v>
                      </c:pt>
                      <c:pt idx="101">
                        <c:v>100.95</c:v>
                      </c:pt>
                      <c:pt idx="102">
                        <c:v>98.7</c:v>
                      </c:pt>
                      <c:pt idx="103">
                        <c:v>94.4</c:v>
                      </c:pt>
                      <c:pt idx="104">
                        <c:v>93.25</c:v>
                      </c:pt>
                      <c:pt idx="105">
                        <c:v>99.98</c:v>
                      </c:pt>
                      <c:pt idx="106">
                        <c:v>100.69</c:v>
                      </c:pt>
                      <c:pt idx="107">
                        <c:v>99.75</c:v>
                      </c:pt>
                      <c:pt idx="108">
                        <c:v>97.12</c:v>
                      </c:pt>
                      <c:pt idx="109">
                        <c:v>94.39</c:v>
                      </c:pt>
                      <c:pt idx="110">
                        <c:v>93.3</c:v>
                      </c:pt>
                      <c:pt idx="111">
                        <c:v>99.87</c:v>
                      </c:pt>
                      <c:pt idx="112">
                        <c:v>100.85</c:v>
                      </c:pt>
                      <c:pt idx="113">
                        <c:v>100.39</c:v>
                      </c:pt>
                      <c:pt idx="114">
                        <c:v>98.15</c:v>
                      </c:pt>
                      <c:pt idx="115">
                        <c:v>93.24</c:v>
                      </c:pt>
                      <c:pt idx="116">
                        <c:v>91.79</c:v>
                      </c:pt>
                      <c:pt idx="117">
                        <c:v>99.58</c:v>
                      </c:pt>
                      <c:pt idx="118">
                        <c:v>99.96</c:v>
                      </c:pt>
                      <c:pt idx="119">
                        <c:v>99.21</c:v>
                      </c:pt>
                      <c:pt idx="120">
                        <c:v>94.83</c:v>
                      </c:pt>
                      <c:pt idx="121">
                        <c:v>92.11</c:v>
                      </c:pt>
                      <c:pt idx="122">
                        <c:v>91.09</c:v>
                      </c:pt>
                      <c:pt idx="123">
                        <c:v>96.49</c:v>
                      </c:pt>
                      <c:pt idx="124">
                        <c:v>97.66</c:v>
                      </c:pt>
                      <c:pt idx="125">
                        <c:v>97.46</c:v>
                      </c:pt>
                      <c:pt idx="126">
                        <c:v>95.2</c:v>
                      </c:pt>
                      <c:pt idx="127">
                        <c:v>90.65</c:v>
                      </c:pt>
                      <c:pt idx="128">
                        <c:v>89.62</c:v>
                      </c:pt>
                      <c:pt idx="129">
                        <c:v>97.34</c:v>
                      </c:pt>
                      <c:pt idx="130">
                        <c:v>97.24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1-9583-4BB5-A323-1F554C463221}"/>
                  </c:ext>
                </c:extLst>
              </c15:ser>
            </c15:filteredLineSeries>
            <c15:filteredLineSeries>
              <c15:ser>
                <c:idx val="2"/>
                <c:order val="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Feuil1!$A$4</c15:sqref>
                        </c15:formulaRef>
                      </c:ext>
                    </c:extLst>
                    <c:strCache>
                      <c:ptCount val="1"/>
                      <c:pt idx="0">
                        <c:v>Czechia</c:v>
                      </c:pt>
                    </c:strCache>
                  </c:strRef>
                </c:tx>
                <c:spPr>
                  <a:ln w="28575" cap="rnd">
                    <a:solidFill>
                      <a:srgbClr val="00B050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Feuil1!$B$4:$EB$4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85.6</c:v>
                      </c:pt>
                      <c:pt idx="1">
                        <c:v>85.1</c:v>
                      </c:pt>
                      <c:pt idx="2">
                        <c:v>86.4</c:v>
                      </c:pt>
                      <c:pt idx="3">
                        <c:v>88.2</c:v>
                      </c:pt>
                      <c:pt idx="4">
                        <c:v>88.4</c:v>
                      </c:pt>
                      <c:pt idx="5">
                        <c:v>88.4</c:v>
                      </c:pt>
                      <c:pt idx="6">
                        <c:v>86.1</c:v>
                      </c:pt>
                      <c:pt idx="7">
                        <c:v>85.3</c:v>
                      </c:pt>
                      <c:pt idx="8">
                        <c:v>87.4</c:v>
                      </c:pt>
                      <c:pt idx="9">
                        <c:v>88.7</c:v>
                      </c:pt>
                      <c:pt idx="10">
                        <c:v>88.7</c:v>
                      </c:pt>
                      <c:pt idx="11">
                        <c:v>88.5</c:v>
                      </c:pt>
                      <c:pt idx="12">
                        <c:v>85.2</c:v>
                      </c:pt>
                      <c:pt idx="13">
                        <c:v>85</c:v>
                      </c:pt>
                      <c:pt idx="14">
                        <c:v>85.8</c:v>
                      </c:pt>
                      <c:pt idx="15">
                        <c:v>87.7</c:v>
                      </c:pt>
                      <c:pt idx="16">
                        <c:v>87.6</c:v>
                      </c:pt>
                      <c:pt idx="17">
                        <c:v>87.1</c:v>
                      </c:pt>
                      <c:pt idx="18">
                        <c:v>84.6</c:v>
                      </c:pt>
                      <c:pt idx="19">
                        <c:v>83.5</c:v>
                      </c:pt>
                      <c:pt idx="20">
                        <c:v>85.5</c:v>
                      </c:pt>
                      <c:pt idx="21">
                        <c:v>87.5</c:v>
                      </c:pt>
                      <c:pt idx="22">
                        <c:v>88</c:v>
                      </c:pt>
                      <c:pt idx="23">
                        <c:v>88.1</c:v>
                      </c:pt>
                      <c:pt idx="24">
                        <c:v>85.2</c:v>
                      </c:pt>
                      <c:pt idx="25">
                        <c:v>84.6</c:v>
                      </c:pt>
                      <c:pt idx="26">
                        <c:v>85.6</c:v>
                      </c:pt>
                      <c:pt idx="27">
                        <c:v>87.1</c:v>
                      </c:pt>
                      <c:pt idx="28">
                        <c:v>87.5</c:v>
                      </c:pt>
                      <c:pt idx="29">
                        <c:v>86.3</c:v>
                      </c:pt>
                      <c:pt idx="30">
                        <c:v>83.8</c:v>
                      </c:pt>
                      <c:pt idx="31">
                        <c:v>82.7</c:v>
                      </c:pt>
                      <c:pt idx="32">
                        <c:v>84.5</c:v>
                      </c:pt>
                      <c:pt idx="33">
                        <c:v>86.2</c:v>
                      </c:pt>
                      <c:pt idx="34">
                        <c:v>86.4</c:v>
                      </c:pt>
                      <c:pt idx="35">
                        <c:v>86.3</c:v>
                      </c:pt>
                      <c:pt idx="36">
                        <c:v>82.4</c:v>
                      </c:pt>
                      <c:pt idx="37">
                        <c:v>81.599999999999994</c:v>
                      </c:pt>
                      <c:pt idx="38">
                        <c:v>83.6</c:v>
                      </c:pt>
                      <c:pt idx="39">
                        <c:v>88.2</c:v>
                      </c:pt>
                      <c:pt idx="40">
                        <c:v>87.8</c:v>
                      </c:pt>
                      <c:pt idx="41">
                        <c:v>86.4</c:v>
                      </c:pt>
                      <c:pt idx="42">
                        <c:v>82.9</c:v>
                      </c:pt>
                      <c:pt idx="43">
                        <c:v>82.1</c:v>
                      </c:pt>
                      <c:pt idx="44">
                        <c:v>85</c:v>
                      </c:pt>
                      <c:pt idx="45">
                        <c:v>87.3</c:v>
                      </c:pt>
                      <c:pt idx="46">
                        <c:v>87.5</c:v>
                      </c:pt>
                      <c:pt idx="47">
                        <c:v>86.6</c:v>
                      </c:pt>
                      <c:pt idx="48">
                        <c:v>83.1</c:v>
                      </c:pt>
                      <c:pt idx="49">
                        <c:v>81.7</c:v>
                      </c:pt>
                      <c:pt idx="50">
                        <c:v>83</c:v>
                      </c:pt>
                      <c:pt idx="51">
                        <c:v>88.3</c:v>
                      </c:pt>
                      <c:pt idx="52">
                        <c:v>88.2</c:v>
                      </c:pt>
                      <c:pt idx="53">
                        <c:v>86.6</c:v>
                      </c:pt>
                      <c:pt idx="54">
                        <c:v>82.4</c:v>
                      </c:pt>
                      <c:pt idx="55">
                        <c:v>80.3</c:v>
                      </c:pt>
                      <c:pt idx="56">
                        <c:v>82.4</c:v>
                      </c:pt>
                      <c:pt idx="57">
                        <c:v>86.1</c:v>
                      </c:pt>
                      <c:pt idx="58">
                        <c:v>86.3</c:v>
                      </c:pt>
                      <c:pt idx="59">
                        <c:v>85.1</c:v>
                      </c:pt>
                      <c:pt idx="60">
                        <c:v>81.099999999999994</c:v>
                      </c:pt>
                      <c:pt idx="61">
                        <c:v>79.7</c:v>
                      </c:pt>
                      <c:pt idx="62">
                        <c:v>80.099999999999994</c:v>
                      </c:pt>
                      <c:pt idx="63">
                        <c:v>87.3</c:v>
                      </c:pt>
                      <c:pt idx="64">
                        <c:v>87.2</c:v>
                      </c:pt>
                      <c:pt idx="65">
                        <c:v>87.5</c:v>
                      </c:pt>
                      <c:pt idx="66">
                        <c:v>85.1</c:v>
                      </c:pt>
                      <c:pt idx="67">
                        <c:v>84.2</c:v>
                      </c:pt>
                      <c:pt idx="68">
                        <c:v>88.8</c:v>
                      </c:pt>
                      <c:pt idx="69">
                        <c:v>93.3</c:v>
                      </c:pt>
                      <c:pt idx="70">
                        <c:v>93.1</c:v>
                      </c:pt>
                      <c:pt idx="71">
                        <c:v>92.3</c:v>
                      </c:pt>
                      <c:pt idx="72">
                        <c:v>86.8</c:v>
                      </c:pt>
                      <c:pt idx="73">
                        <c:v>85.3</c:v>
                      </c:pt>
                      <c:pt idx="74">
                        <c:v>86.4</c:v>
                      </c:pt>
                      <c:pt idx="75">
                        <c:v>93.4</c:v>
                      </c:pt>
                      <c:pt idx="76">
                        <c:v>93.8</c:v>
                      </c:pt>
                      <c:pt idx="77">
                        <c:v>94</c:v>
                      </c:pt>
                      <c:pt idx="78">
                        <c:v>89.8</c:v>
                      </c:pt>
                      <c:pt idx="79">
                        <c:v>88.4</c:v>
                      </c:pt>
                      <c:pt idx="80">
                        <c:v>92.3</c:v>
                      </c:pt>
                      <c:pt idx="81">
                        <c:v>99.2</c:v>
                      </c:pt>
                      <c:pt idx="82">
                        <c:v>99.9</c:v>
                      </c:pt>
                      <c:pt idx="83">
                        <c:v>99.6</c:v>
                      </c:pt>
                      <c:pt idx="84">
                        <c:v>95.1</c:v>
                      </c:pt>
                      <c:pt idx="85">
                        <c:v>93.3</c:v>
                      </c:pt>
                      <c:pt idx="86">
                        <c:v>94.9</c:v>
                      </c:pt>
                      <c:pt idx="87">
                        <c:v>101.6</c:v>
                      </c:pt>
                      <c:pt idx="88">
                        <c:v>101.7</c:v>
                      </c:pt>
                      <c:pt idx="89">
                        <c:v>101.5</c:v>
                      </c:pt>
                      <c:pt idx="90">
                        <c:v>98.4</c:v>
                      </c:pt>
                      <c:pt idx="91">
                        <c:v>96.4</c:v>
                      </c:pt>
                      <c:pt idx="92">
                        <c:v>100.7</c:v>
                      </c:pt>
                      <c:pt idx="93">
                        <c:v>105.6</c:v>
                      </c:pt>
                      <c:pt idx="94">
                        <c:v>106</c:v>
                      </c:pt>
                      <c:pt idx="95">
                        <c:v>104.9</c:v>
                      </c:pt>
                      <c:pt idx="96">
                        <c:v>101</c:v>
                      </c:pt>
                      <c:pt idx="97">
                        <c:v>100.2</c:v>
                      </c:pt>
                      <c:pt idx="98">
                        <c:v>101.3</c:v>
                      </c:pt>
                      <c:pt idx="99">
                        <c:v>107.4</c:v>
                      </c:pt>
                      <c:pt idx="100">
                        <c:v>106.7</c:v>
                      </c:pt>
                      <c:pt idx="101">
                        <c:v>106.7</c:v>
                      </c:pt>
                      <c:pt idx="102">
                        <c:v>103.2</c:v>
                      </c:pt>
                      <c:pt idx="103">
                        <c:v>101.4</c:v>
                      </c:pt>
                      <c:pt idx="104">
                        <c:v>104.5</c:v>
                      </c:pt>
                      <c:pt idx="105">
                        <c:v>110.3</c:v>
                      </c:pt>
                      <c:pt idx="106">
                        <c:v>110</c:v>
                      </c:pt>
                      <c:pt idx="107">
                        <c:v>109</c:v>
                      </c:pt>
                      <c:pt idx="108">
                        <c:v>104.5</c:v>
                      </c:pt>
                      <c:pt idx="109">
                        <c:v>102.9</c:v>
                      </c:pt>
                      <c:pt idx="110">
                        <c:v>104</c:v>
                      </c:pt>
                      <c:pt idx="111">
                        <c:v>110.8</c:v>
                      </c:pt>
                      <c:pt idx="112">
                        <c:v>111.2</c:v>
                      </c:pt>
                      <c:pt idx="113">
                        <c:v>110.3</c:v>
                      </c:pt>
                      <c:pt idx="114">
                        <c:v>107.3</c:v>
                      </c:pt>
                      <c:pt idx="115">
                        <c:v>105.9</c:v>
                      </c:pt>
                      <c:pt idx="116">
                        <c:v>108.1</c:v>
                      </c:pt>
                      <c:pt idx="117">
                        <c:v>113</c:v>
                      </c:pt>
                      <c:pt idx="118">
                        <c:v>112.9</c:v>
                      </c:pt>
                      <c:pt idx="119">
                        <c:v>111.7</c:v>
                      </c:pt>
                      <c:pt idx="120">
                        <c:v>107.5</c:v>
                      </c:pt>
                      <c:pt idx="121">
                        <c:v>105.9</c:v>
                      </c:pt>
                      <c:pt idx="122">
                        <c:v>108</c:v>
                      </c:pt>
                      <c:pt idx="123">
                        <c:v>114.3</c:v>
                      </c:pt>
                      <c:pt idx="124">
                        <c:v>113.6</c:v>
                      </c:pt>
                      <c:pt idx="125">
                        <c:v>112.8</c:v>
                      </c:pt>
                      <c:pt idx="126">
                        <c:v>109.7</c:v>
                      </c:pt>
                      <c:pt idx="127">
                        <c:v>107.9</c:v>
                      </c:pt>
                      <c:pt idx="128">
                        <c:v>109.8</c:v>
                      </c:pt>
                      <c:pt idx="129">
                        <c:v>112.2</c:v>
                      </c:pt>
                      <c:pt idx="130">
                        <c:v>115.2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2-9583-4BB5-A323-1F554C463221}"/>
                  </c:ext>
                </c:extLst>
              </c15:ser>
            </c15:filteredLineSeries>
            <c15:filteredLineSeries>
              <c15:ser>
                <c:idx val="3"/>
                <c:order val="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Feuil1!$A$5</c15:sqref>
                        </c15:formulaRef>
                      </c:ext>
                    </c:extLst>
                    <c:strCache>
                      <c:ptCount val="1"/>
                      <c:pt idx="0">
                        <c:v>Denmark</c:v>
                      </c:pt>
                    </c:strCache>
                  </c:strRef>
                </c:tx>
                <c:spPr>
                  <a:ln w="28575" cap="rnd">
                    <a:solidFill>
                      <a:schemeClr val="accent4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Feuil1!$B$5:$EB$5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70.3</c:v>
                      </c:pt>
                      <c:pt idx="1">
                        <c:v>72.3</c:v>
                      </c:pt>
                      <c:pt idx="2">
                        <c:v>72.599999999999994</c:v>
                      </c:pt>
                      <c:pt idx="3">
                        <c:v>74.7</c:v>
                      </c:pt>
                      <c:pt idx="4">
                        <c:v>77.400000000000006</c:v>
                      </c:pt>
                      <c:pt idx="5">
                        <c:v>77.5</c:v>
                      </c:pt>
                      <c:pt idx="6">
                        <c:v>69.3</c:v>
                      </c:pt>
                      <c:pt idx="7">
                        <c:v>70.3</c:v>
                      </c:pt>
                      <c:pt idx="8">
                        <c:v>74.8</c:v>
                      </c:pt>
                      <c:pt idx="9">
                        <c:v>77.900000000000006</c:v>
                      </c:pt>
                      <c:pt idx="10">
                        <c:v>77.5</c:v>
                      </c:pt>
                      <c:pt idx="11">
                        <c:v>76.900000000000006</c:v>
                      </c:pt>
                      <c:pt idx="12">
                        <c:v>73</c:v>
                      </c:pt>
                      <c:pt idx="13">
                        <c:v>72</c:v>
                      </c:pt>
                      <c:pt idx="14">
                        <c:v>77.3</c:v>
                      </c:pt>
                      <c:pt idx="15">
                        <c:v>77.900000000000006</c:v>
                      </c:pt>
                      <c:pt idx="16">
                        <c:v>82.1</c:v>
                      </c:pt>
                      <c:pt idx="17">
                        <c:v>82.1</c:v>
                      </c:pt>
                      <c:pt idx="18">
                        <c:v>78.3</c:v>
                      </c:pt>
                      <c:pt idx="19">
                        <c:v>77.8</c:v>
                      </c:pt>
                      <c:pt idx="20">
                        <c:v>80</c:v>
                      </c:pt>
                      <c:pt idx="21">
                        <c:v>82.5</c:v>
                      </c:pt>
                      <c:pt idx="22">
                        <c:v>84.2</c:v>
                      </c:pt>
                      <c:pt idx="23">
                        <c:v>84</c:v>
                      </c:pt>
                      <c:pt idx="24">
                        <c:v>78.900000000000006</c:v>
                      </c:pt>
                      <c:pt idx="25">
                        <c:v>78.3</c:v>
                      </c:pt>
                      <c:pt idx="26">
                        <c:v>77.5</c:v>
                      </c:pt>
                      <c:pt idx="27">
                        <c:v>79.599999999999994</c:v>
                      </c:pt>
                      <c:pt idx="28">
                        <c:v>80.7</c:v>
                      </c:pt>
                      <c:pt idx="29">
                        <c:v>79.900000000000006</c:v>
                      </c:pt>
                      <c:pt idx="30">
                        <c:v>74.7</c:v>
                      </c:pt>
                      <c:pt idx="31">
                        <c:v>73</c:v>
                      </c:pt>
                      <c:pt idx="32">
                        <c:v>76.7</c:v>
                      </c:pt>
                      <c:pt idx="33">
                        <c:v>78.5</c:v>
                      </c:pt>
                      <c:pt idx="34">
                        <c:v>78.3</c:v>
                      </c:pt>
                      <c:pt idx="35">
                        <c:v>78.3</c:v>
                      </c:pt>
                      <c:pt idx="36">
                        <c:v>71.900000000000006</c:v>
                      </c:pt>
                      <c:pt idx="37">
                        <c:v>75.900000000000006</c:v>
                      </c:pt>
                      <c:pt idx="38">
                        <c:v>79.2</c:v>
                      </c:pt>
                      <c:pt idx="39">
                        <c:v>84.6</c:v>
                      </c:pt>
                      <c:pt idx="40">
                        <c:v>86</c:v>
                      </c:pt>
                      <c:pt idx="41">
                        <c:v>85.4</c:v>
                      </c:pt>
                      <c:pt idx="42">
                        <c:v>79.099999999999994</c:v>
                      </c:pt>
                      <c:pt idx="43">
                        <c:v>78.7</c:v>
                      </c:pt>
                      <c:pt idx="44">
                        <c:v>82.9</c:v>
                      </c:pt>
                      <c:pt idx="45">
                        <c:v>83.7</c:v>
                      </c:pt>
                      <c:pt idx="46">
                        <c:v>84.3</c:v>
                      </c:pt>
                      <c:pt idx="47">
                        <c:v>83.7</c:v>
                      </c:pt>
                      <c:pt idx="48">
                        <c:v>78.8</c:v>
                      </c:pt>
                      <c:pt idx="49">
                        <c:v>80.400000000000006</c:v>
                      </c:pt>
                      <c:pt idx="50">
                        <c:v>85.5</c:v>
                      </c:pt>
                      <c:pt idx="51">
                        <c:v>87.7</c:v>
                      </c:pt>
                      <c:pt idx="52">
                        <c:v>88.5</c:v>
                      </c:pt>
                      <c:pt idx="53">
                        <c:v>85.6</c:v>
                      </c:pt>
                      <c:pt idx="54">
                        <c:v>81.7</c:v>
                      </c:pt>
                      <c:pt idx="55">
                        <c:v>81.3</c:v>
                      </c:pt>
                      <c:pt idx="56">
                        <c:v>88.2</c:v>
                      </c:pt>
                      <c:pt idx="57">
                        <c:v>89.3</c:v>
                      </c:pt>
                      <c:pt idx="58">
                        <c:v>89.3</c:v>
                      </c:pt>
                      <c:pt idx="59">
                        <c:v>88.8</c:v>
                      </c:pt>
                      <c:pt idx="60">
                        <c:v>79.099999999999994</c:v>
                      </c:pt>
                      <c:pt idx="61">
                        <c:v>83.1</c:v>
                      </c:pt>
                      <c:pt idx="62">
                        <c:v>89.6</c:v>
                      </c:pt>
                      <c:pt idx="63">
                        <c:v>91</c:v>
                      </c:pt>
                      <c:pt idx="64">
                        <c:v>91.5</c:v>
                      </c:pt>
                      <c:pt idx="65">
                        <c:v>90.5</c:v>
                      </c:pt>
                      <c:pt idx="66">
                        <c:v>85.3</c:v>
                      </c:pt>
                      <c:pt idx="67">
                        <c:v>86.2</c:v>
                      </c:pt>
                      <c:pt idx="68">
                        <c:v>90.4</c:v>
                      </c:pt>
                      <c:pt idx="69">
                        <c:v>92.4</c:v>
                      </c:pt>
                      <c:pt idx="70">
                        <c:v>92.5</c:v>
                      </c:pt>
                      <c:pt idx="71">
                        <c:v>92.7</c:v>
                      </c:pt>
                      <c:pt idx="72">
                        <c:v>85.4</c:v>
                      </c:pt>
                      <c:pt idx="73">
                        <c:v>85.9</c:v>
                      </c:pt>
                      <c:pt idx="74">
                        <c:v>93.8</c:v>
                      </c:pt>
                      <c:pt idx="75">
                        <c:v>97.4</c:v>
                      </c:pt>
                      <c:pt idx="76">
                        <c:v>97.6</c:v>
                      </c:pt>
                      <c:pt idx="77">
                        <c:v>95.9</c:v>
                      </c:pt>
                      <c:pt idx="78">
                        <c:v>89.9</c:v>
                      </c:pt>
                      <c:pt idx="79">
                        <c:v>91.4</c:v>
                      </c:pt>
                      <c:pt idx="80">
                        <c:v>96.4</c:v>
                      </c:pt>
                      <c:pt idx="81">
                        <c:v>96.9</c:v>
                      </c:pt>
                      <c:pt idx="82">
                        <c:v>97</c:v>
                      </c:pt>
                      <c:pt idx="83">
                        <c:v>95.8</c:v>
                      </c:pt>
                      <c:pt idx="84">
                        <c:v>89.6</c:v>
                      </c:pt>
                      <c:pt idx="85">
                        <c:v>92.3</c:v>
                      </c:pt>
                      <c:pt idx="86">
                        <c:v>101.3</c:v>
                      </c:pt>
                      <c:pt idx="87">
                        <c:v>103.6</c:v>
                      </c:pt>
                      <c:pt idx="88">
                        <c:v>103</c:v>
                      </c:pt>
                      <c:pt idx="89">
                        <c:v>102.7</c:v>
                      </c:pt>
                      <c:pt idx="90">
                        <c:v>98.6</c:v>
                      </c:pt>
                      <c:pt idx="91">
                        <c:v>98.6</c:v>
                      </c:pt>
                      <c:pt idx="92">
                        <c:v>102.3</c:v>
                      </c:pt>
                      <c:pt idx="93">
                        <c:v>103.3</c:v>
                      </c:pt>
                      <c:pt idx="94">
                        <c:v>102.4</c:v>
                      </c:pt>
                      <c:pt idx="95">
                        <c:v>102.3</c:v>
                      </c:pt>
                      <c:pt idx="96">
                        <c:v>95.2</c:v>
                      </c:pt>
                      <c:pt idx="97">
                        <c:v>97</c:v>
                      </c:pt>
                      <c:pt idx="98">
                        <c:v>102.6</c:v>
                      </c:pt>
                      <c:pt idx="99">
                        <c:v>104.9</c:v>
                      </c:pt>
                      <c:pt idx="100">
                        <c:v>106.5</c:v>
                      </c:pt>
                      <c:pt idx="101">
                        <c:v>105.5</c:v>
                      </c:pt>
                      <c:pt idx="102">
                        <c:v>101.3</c:v>
                      </c:pt>
                      <c:pt idx="103">
                        <c:v>103.2</c:v>
                      </c:pt>
                      <c:pt idx="104">
                        <c:v>105.6</c:v>
                      </c:pt>
                      <c:pt idx="105">
                        <c:v>106.8</c:v>
                      </c:pt>
                      <c:pt idx="106">
                        <c:v>106.5</c:v>
                      </c:pt>
                      <c:pt idx="107">
                        <c:v>107.2</c:v>
                      </c:pt>
                      <c:pt idx="108">
                        <c:v>99.2</c:v>
                      </c:pt>
                      <c:pt idx="109">
                        <c:v>101.3</c:v>
                      </c:pt>
                      <c:pt idx="110">
                        <c:v>106.6</c:v>
                      </c:pt>
                      <c:pt idx="111">
                        <c:v>108.9</c:v>
                      </c:pt>
                      <c:pt idx="112">
                        <c:v>110.3</c:v>
                      </c:pt>
                      <c:pt idx="113">
                        <c:v>108.6</c:v>
                      </c:pt>
                      <c:pt idx="114">
                        <c:v>104.8</c:v>
                      </c:pt>
                      <c:pt idx="115">
                        <c:v>105.1</c:v>
                      </c:pt>
                      <c:pt idx="116">
                        <c:v>107</c:v>
                      </c:pt>
                      <c:pt idx="117">
                        <c:v>107.6</c:v>
                      </c:pt>
                      <c:pt idx="118">
                        <c:v>107.4</c:v>
                      </c:pt>
                      <c:pt idx="119">
                        <c:v>107.4</c:v>
                      </c:pt>
                      <c:pt idx="120">
                        <c:v>99.5</c:v>
                      </c:pt>
                      <c:pt idx="121">
                        <c:v>101.8</c:v>
                      </c:pt>
                      <c:pt idx="122">
                        <c:v>110</c:v>
                      </c:pt>
                      <c:pt idx="123">
                        <c:v>116.3</c:v>
                      </c:pt>
                      <c:pt idx="124">
                        <c:v>116</c:v>
                      </c:pt>
                      <c:pt idx="125">
                        <c:v>112.9</c:v>
                      </c:pt>
                      <c:pt idx="126">
                        <c:v>106.9</c:v>
                      </c:pt>
                      <c:pt idx="127">
                        <c:v>106.3</c:v>
                      </c:pt>
                      <c:pt idx="128">
                        <c:v>109.9</c:v>
                      </c:pt>
                      <c:pt idx="129">
                        <c:v>111.1</c:v>
                      </c:pt>
                      <c:pt idx="130">
                        <c:v>111.3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3-9583-4BB5-A323-1F554C463221}"/>
                  </c:ext>
                </c:extLst>
              </c15:ser>
            </c15:filteredLineSeries>
            <c15:filteredLineSeries>
              <c15:ser>
                <c:idx val="4"/>
                <c:order val="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Feuil1!$A$6</c15:sqref>
                        </c15:formulaRef>
                      </c:ext>
                    </c:extLst>
                    <c:strCache>
                      <c:ptCount val="1"/>
                      <c:pt idx="0">
                        <c:v>Germany</c:v>
                      </c:pt>
                    </c:strCache>
                  </c:strRef>
                </c:tx>
                <c:spPr>
                  <a:ln w="28575" cap="rnd">
                    <a:solidFill>
                      <a:schemeClr val="accent5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Feuil1!$B$6:$EB$6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89.1</c:v>
                      </c:pt>
                      <c:pt idx="1">
                        <c:v>90</c:v>
                      </c:pt>
                      <c:pt idx="2">
                        <c:v>90.6</c:v>
                      </c:pt>
                      <c:pt idx="3">
                        <c:v>91</c:v>
                      </c:pt>
                      <c:pt idx="4">
                        <c:v>90.6</c:v>
                      </c:pt>
                      <c:pt idx="5">
                        <c:v>90.1</c:v>
                      </c:pt>
                      <c:pt idx="6">
                        <c:v>88.7</c:v>
                      </c:pt>
                      <c:pt idx="7">
                        <c:v>89.2</c:v>
                      </c:pt>
                      <c:pt idx="8">
                        <c:v>91.6</c:v>
                      </c:pt>
                      <c:pt idx="9">
                        <c:v>92.1</c:v>
                      </c:pt>
                      <c:pt idx="10">
                        <c:v>92</c:v>
                      </c:pt>
                      <c:pt idx="11">
                        <c:v>91.1</c:v>
                      </c:pt>
                      <c:pt idx="12">
                        <c:v>90.7</c:v>
                      </c:pt>
                      <c:pt idx="13">
                        <c:v>91.4</c:v>
                      </c:pt>
                      <c:pt idx="14">
                        <c:v>92.3</c:v>
                      </c:pt>
                      <c:pt idx="15">
                        <c:v>92.8</c:v>
                      </c:pt>
                      <c:pt idx="16">
                        <c:v>92.3</c:v>
                      </c:pt>
                      <c:pt idx="17">
                        <c:v>91.4</c:v>
                      </c:pt>
                      <c:pt idx="18">
                        <c:v>89.8</c:v>
                      </c:pt>
                      <c:pt idx="19">
                        <c:v>90.5</c:v>
                      </c:pt>
                      <c:pt idx="20">
                        <c:v>93</c:v>
                      </c:pt>
                      <c:pt idx="21">
                        <c:v>93.8</c:v>
                      </c:pt>
                      <c:pt idx="22">
                        <c:v>92.6</c:v>
                      </c:pt>
                      <c:pt idx="23">
                        <c:v>93.6</c:v>
                      </c:pt>
                      <c:pt idx="24">
                        <c:v>91</c:v>
                      </c:pt>
                      <c:pt idx="25">
                        <c:v>91.6</c:v>
                      </c:pt>
                      <c:pt idx="26">
                        <c:v>93.1</c:v>
                      </c:pt>
                      <c:pt idx="27">
                        <c:v>93.9</c:v>
                      </c:pt>
                      <c:pt idx="28">
                        <c:v>93.9</c:v>
                      </c:pt>
                      <c:pt idx="29">
                        <c:v>93</c:v>
                      </c:pt>
                      <c:pt idx="30">
                        <c:v>90.4</c:v>
                      </c:pt>
                      <c:pt idx="31">
                        <c:v>90.5</c:v>
                      </c:pt>
                      <c:pt idx="32">
                        <c:v>94.3</c:v>
                      </c:pt>
                      <c:pt idx="33">
                        <c:v>94.6</c:v>
                      </c:pt>
                      <c:pt idx="34">
                        <c:v>95.1</c:v>
                      </c:pt>
                      <c:pt idx="35">
                        <c:v>94.7</c:v>
                      </c:pt>
                      <c:pt idx="36">
                        <c:v>91.9</c:v>
                      </c:pt>
                      <c:pt idx="37">
                        <c:v>91.9</c:v>
                      </c:pt>
                      <c:pt idx="38">
                        <c:v>95.5</c:v>
                      </c:pt>
                      <c:pt idx="39">
                        <c:v>96</c:v>
                      </c:pt>
                      <c:pt idx="40">
                        <c:v>96.1</c:v>
                      </c:pt>
                      <c:pt idx="41">
                        <c:v>94.5</c:v>
                      </c:pt>
                      <c:pt idx="42">
                        <c:v>91.9</c:v>
                      </c:pt>
                      <c:pt idx="43">
                        <c:v>91.2</c:v>
                      </c:pt>
                      <c:pt idx="44">
                        <c:v>96.6</c:v>
                      </c:pt>
                      <c:pt idx="45">
                        <c:v>97.9</c:v>
                      </c:pt>
                      <c:pt idx="46">
                        <c:v>97.6</c:v>
                      </c:pt>
                      <c:pt idx="47">
                        <c:v>96.1</c:v>
                      </c:pt>
                      <c:pt idx="48">
                        <c:v>92.8</c:v>
                      </c:pt>
                      <c:pt idx="49">
                        <c:v>92.8</c:v>
                      </c:pt>
                      <c:pt idx="50">
                        <c:v>97.6</c:v>
                      </c:pt>
                      <c:pt idx="51">
                        <c:v>98.5</c:v>
                      </c:pt>
                      <c:pt idx="52">
                        <c:v>97.9</c:v>
                      </c:pt>
                      <c:pt idx="53">
                        <c:v>97.3</c:v>
                      </c:pt>
                      <c:pt idx="54">
                        <c:v>93.5</c:v>
                      </c:pt>
                      <c:pt idx="55">
                        <c:v>93.2</c:v>
                      </c:pt>
                      <c:pt idx="56">
                        <c:v>97.5</c:v>
                      </c:pt>
                      <c:pt idx="57">
                        <c:v>100.4</c:v>
                      </c:pt>
                      <c:pt idx="58">
                        <c:v>99.5</c:v>
                      </c:pt>
                      <c:pt idx="59">
                        <c:v>98.6</c:v>
                      </c:pt>
                      <c:pt idx="60">
                        <c:v>94.3</c:v>
                      </c:pt>
                      <c:pt idx="61">
                        <c:v>93.1</c:v>
                      </c:pt>
                      <c:pt idx="62">
                        <c:v>99.4</c:v>
                      </c:pt>
                      <c:pt idx="63">
                        <c:v>100.4</c:v>
                      </c:pt>
                      <c:pt idx="64">
                        <c:v>99.3</c:v>
                      </c:pt>
                      <c:pt idx="65">
                        <c:v>98.9</c:v>
                      </c:pt>
                      <c:pt idx="66">
                        <c:v>95</c:v>
                      </c:pt>
                      <c:pt idx="67">
                        <c:v>95.9</c:v>
                      </c:pt>
                      <c:pt idx="68">
                        <c:v>99.1</c:v>
                      </c:pt>
                      <c:pt idx="69">
                        <c:v>101.1</c:v>
                      </c:pt>
                      <c:pt idx="70">
                        <c:v>99.8</c:v>
                      </c:pt>
                      <c:pt idx="71">
                        <c:v>98</c:v>
                      </c:pt>
                      <c:pt idx="72">
                        <c:v>94.8</c:v>
                      </c:pt>
                      <c:pt idx="73">
                        <c:v>95.3</c:v>
                      </c:pt>
                      <c:pt idx="74">
                        <c:v>99.9</c:v>
                      </c:pt>
                      <c:pt idx="75">
                        <c:v>100.8</c:v>
                      </c:pt>
                      <c:pt idx="76">
                        <c:v>100.2</c:v>
                      </c:pt>
                      <c:pt idx="77">
                        <c:v>98.8</c:v>
                      </c:pt>
                      <c:pt idx="78">
                        <c:v>95.7</c:v>
                      </c:pt>
                      <c:pt idx="79">
                        <c:v>96.7</c:v>
                      </c:pt>
                      <c:pt idx="80">
                        <c:v>101.9</c:v>
                      </c:pt>
                      <c:pt idx="81">
                        <c:v>102</c:v>
                      </c:pt>
                      <c:pt idx="82">
                        <c:v>101.1</c:v>
                      </c:pt>
                      <c:pt idx="83">
                        <c:v>98.4</c:v>
                      </c:pt>
                      <c:pt idx="84">
                        <c:v>96.2</c:v>
                      </c:pt>
                      <c:pt idx="85">
                        <c:v>94</c:v>
                      </c:pt>
                      <c:pt idx="86">
                        <c:v>101.6</c:v>
                      </c:pt>
                      <c:pt idx="87">
                        <c:v>101.8</c:v>
                      </c:pt>
                      <c:pt idx="88">
                        <c:v>101</c:v>
                      </c:pt>
                      <c:pt idx="89">
                        <c:v>100.2</c:v>
                      </c:pt>
                      <c:pt idx="90">
                        <c:v>98.2</c:v>
                      </c:pt>
                      <c:pt idx="91">
                        <c:v>98.2</c:v>
                      </c:pt>
                      <c:pt idx="92">
                        <c:v>102.9</c:v>
                      </c:pt>
                      <c:pt idx="93">
                        <c:v>103.5</c:v>
                      </c:pt>
                      <c:pt idx="94">
                        <c:v>102.1</c:v>
                      </c:pt>
                      <c:pt idx="95">
                        <c:v>100.3</c:v>
                      </c:pt>
                      <c:pt idx="96">
                        <c:v>96.4</c:v>
                      </c:pt>
                      <c:pt idx="97">
                        <c:v>94.6</c:v>
                      </c:pt>
                      <c:pt idx="98">
                        <c:v>100.9</c:v>
                      </c:pt>
                      <c:pt idx="99">
                        <c:v>103.5</c:v>
                      </c:pt>
                      <c:pt idx="100">
                        <c:v>103.2</c:v>
                      </c:pt>
                      <c:pt idx="101">
                        <c:v>101.5</c:v>
                      </c:pt>
                      <c:pt idx="102">
                        <c:v>97.6</c:v>
                      </c:pt>
                      <c:pt idx="103">
                        <c:v>96.3</c:v>
                      </c:pt>
                      <c:pt idx="104">
                        <c:v>103.3</c:v>
                      </c:pt>
                      <c:pt idx="105">
                        <c:v>104.5</c:v>
                      </c:pt>
                      <c:pt idx="106">
                        <c:v>103.3</c:v>
                      </c:pt>
                      <c:pt idx="107">
                        <c:v>102.5</c:v>
                      </c:pt>
                      <c:pt idx="108">
                        <c:v>98.8</c:v>
                      </c:pt>
                      <c:pt idx="109">
                        <c:v>97.9</c:v>
                      </c:pt>
                      <c:pt idx="110">
                        <c:v>103.8</c:v>
                      </c:pt>
                      <c:pt idx="111">
                        <c:v>104.9</c:v>
                      </c:pt>
                      <c:pt idx="112">
                        <c:v>104.4</c:v>
                      </c:pt>
                      <c:pt idx="113">
                        <c:v>103.4</c:v>
                      </c:pt>
                      <c:pt idx="114">
                        <c:v>100.6</c:v>
                      </c:pt>
                      <c:pt idx="115">
                        <c:v>101.1</c:v>
                      </c:pt>
                      <c:pt idx="116">
                        <c:v>105.3</c:v>
                      </c:pt>
                      <c:pt idx="117">
                        <c:v>105.7</c:v>
                      </c:pt>
                      <c:pt idx="118">
                        <c:v>105.2</c:v>
                      </c:pt>
                      <c:pt idx="119">
                        <c:v>104</c:v>
                      </c:pt>
                      <c:pt idx="120">
                        <c:v>100.6</c:v>
                      </c:pt>
                      <c:pt idx="121">
                        <c:v>100.5</c:v>
                      </c:pt>
                      <c:pt idx="122">
                        <c:v>104.8</c:v>
                      </c:pt>
                      <c:pt idx="123">
                        <c:v>106.3</c:v>
                      </c:pt>
                      <c:pt idx="124">
                        <c:v>105.6</c:v>
                      </c:pt>
                      <c:pt idx="125">
                        <c:v>104.2</c:v>
                      </c:pt>
                      <c:pt idx="126">
                        <c:v>100.1</c:v>
                      </c:pt>
                      <c:pt idx="127">
                        <c:v>101.1</c:v>
                      </c:pt>
                      <c:pt idx="128">
                        <c:v>105.4</c:v>
                      </c:pt>
                      <c:pt idx="129">
                        <c:v>107.2</c:v>
                      </c:pt>
                      <c:pt idx="130">
                        <c:v>106.7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4-9583-4BB5-A323-1F554C463221}"/>
                  </c:ext>
                </c:extLst>
              </c15:ser>
            </c15:filteredLineSeries>
            <c15:filteredLineSeries>
              <c15:ser>
                <c:idx val="5"/>
                <c:order val="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Feuil1!$A$7</c15:sqref>
                        </c15:formulaRef>
                      </c:ext>
                    </c:extLst>
                    <c:strCache>
                      <c:ptCount val="1"/>
                      <c:pt idx="0">
                        <c:v>Estonia</c:v>
                      </c:pt>
                    </c:strCache>
                  </c:strRef>
                </c:tx>
                <c:spPr>
                  <a:ln w="28575" cap="rnd">
                    <a:solidFill>
                      <a:srgbClr val="1B4A7D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Feuil1!$B$7:$EB$7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82.05</c:v>
                      </c:pt>
                      <c:pt idx="1">
                        <c:v>81.709999999999994</c:v>
                      </c:pt>
                      <c:pt idx="2">
                        <c:v>82.62</c:v>
                      </c:pt>
                      <c:pt idx="3">
                        <c:v>83.51</c:v>
                      </c:pt>
                      <c:pt idx="4">
                        <c:v>83.21</c:v>
                      </c:pt>
                      <c:pt idx="5">
                        <c:v>83.06</c:v>
                      </c:pt>
                      <c:pt idx="6">
                        <c:v>79.86</c:v>
                      </c:pt>
                      <c:pt idx="7">
                        <c:v>81.84</c:v>
                      </c:pt>
                      <c:pt idx="8">
                        <c:v>84.86</c:v>
                      </c:pt>
                      <c:pt idx="9">
                        <c:v>86.49</c:v>
                      </c:pt>
                      <c:pt idx="10">
                        <c:v>86.84</c:v>
                      </c:pt>
                      <c:pt idx="11">
                        <c:v>86.74</c:v>
                      </c:pt>
                      <c:pt idx="12">
                        <c:v>82.81</c:v>
                      </c:pt>
                      <c:pt idx="13">
                        <c:v>81.96</c:v>
                      </c:pt>
                      <c:pt idx="14">
                        <c:v>82.12</c:v>
                      </c:pt>
                      <c:pt idx="15">
                        <c:v>84.83</c:v>
                      </c:pt>
                      <c:pt idx="16">
                        <c:v>85.13</c:v>
                      </c:pt>
                      <c:pt idx="17">
                        <c:v>83.76</c:v>
                      </c:pt>
                      <c:pt idx="18">
                        <c:v>78.5</c:v>
                      </c:pt>
                      <c:pt idx="19">
                        <c:v>81.47</c:v>
                      </c:pt>
                      <c:pt idx="20">
                        <c:v>87.32</c:v>
                      </c:pt>
                      <c:pt idx="21">
                        <c:v>87.89</c:v>
                      </c:pt>
                      <c:pt idx="22">
                        <c:v>88.27</c:v>
                      </c:pt>
                      <c:pt idx="23">
                        <c:v>88.5</c:v>
                      </c:pt>
                      <c:pt idx="24">
                        <c:v>86.7</c:v>
                      </c:pt>
                      <c:pt idx="25">
                        <c:v>84.78</c:v>
                      </c:pt>
                      <c:pt idx="26">
                        <c:v>86.45</c:v>
                      </c:pt>
                      <c:pt idx="27">
                        <c:v>86.72</c:v>
                      </c:pt>
                      <c:pt idx="28">
                        <c:v>87.2</c:v>
                      </c:pt>
                      <c:pt idx="29">
                        <c:v>88</c:v>
                      </c:pt>
                      <c:pt idx="30">
                        <c:v>84.49</c:v>
                      </c:pt>
                      <c:pt idx="31">
                        <c:v>83.61</c:v>
                      </c:pt>
                      <c:pt idx="32">
                        <c:v>87.68</c:v>
                      </c:pt>
                      <c:pt idx="33">
                        <c:v>90.33</c:v>
                      </c:pt>
                      <c:pt idx="34">
                        <c:v>90.84</c:v>
                      </c:pt>
                      <c:pt idx="35">
                        <c:v>91.43</c:v>
                      </c:pt>
                      <c:pt idx="36">
                        <c:v>89.56</c:v>
                      </c:pt>
                      <c:pt idx="37">
                        <c:v>87.31</c:v>
                      </c:pt>
                      <c:pt idx="38">
                        <c:v>88.59</c:v>
                      </c:pt>
                      <c:pt idx="39">
                        <c:v>88.89</c:v>
                      </c:pt>
                      <c:pt idx="40">
                        <c:v>88.62</c:v>
                      </c:pt>
                      <c:pt idx="41">
                        <c:v>88.75</c:v>
                      </c:pt>
                      <c:pt idx="42">
                        <c:v>85.54</c:v>
                      </c:pt>
                      <c:pt idx="43">
                        <c:v>86.79</c:v>
                      </c:pt>
                      <c:pt idx="44">
                        <c:v>91.53</c:v>
                      </c:pt>
                      <c:pt idx="45">
                        <c:v>92.68</c:v>
                      </c:pt>
                      <c:pt idx="46">
                        <c:v>92.55</c:v>
                      </c:pt>
                      <c:pt idx="47">
                        <c:v>91.93</c:v>
                      </c:pt>
                      <c:pt idx="48">
                        <c:v>89.14</c:v>
                      </c:pt>
                      <c:pt idx="49">
                        <c:v>89.54</c:v>
                      </c:pt>
                      <c:pt idx="50">
                        <c:v>90.19</c:v>
                      </c:pt>
                      <c:pt idx="51">
                        <c:v>92.29</c:v>
                      </c:pt>
                      <c:pt idx="52">
                        <c:v>93.89</c:v>
                      </c:pt>
                      <c:pt idx="53">
                        <c:v>93.7</c:v>
                      </c:pt>
                      <c:pt idx="54">
                        <c:v>85.96</c:v>
                      </c:pt>
                      <c:pt idx="55">
                        <c:v>87.43</c:v>
                      </c:pt>
                      <c:pt idx="56">
                        <c:v>96.16</c:v>
                      </c:pt>
                      <c:pt idx="57">
                        <c:v>98.37</c:v>
                      </c:pt>
                      <c:pt idx="58">
                        <c:v>98.87</c:v>
                      </c:pt>
                      <c:pt idx="59">
                        <c:v>97.64</c:v>
                      </c:pt>
                      <c:pt idx="60">
                        <c:v>91.94</c:v>
                      </c:pt>
                      <c:pt idx="61">
                        <c:v>91.86</c:v>
                      </c:pt>
                      <c:pt idx="62">
                        <c:v>94.64</c:v>
                      </c:pt>
                      <c:pt idx="63">
                        <c:v>96.47</c:v>
                      </c:pt>
                      <c:pt idx="64">
                        <c:v>99.12</c:v>
                      </c:pt>
                      <c:pt idx="65">
                        <c:v>87.82</c:v>
                      </c:pt>
                      <c:pt idx="66">
                        <c:v>93.57</c:v>
                      </c:pt>
                      <c:pt idx="67">
                        <c:v>95.08</c:v>
                      </c:pt>
                      <c:pt idx="68">
                        <c:v>100.4</c:v>
                      </c:pt>
                      <c:pt idx="69">
                        <c:v>102.14</c:v>
                      </c:pt>
                      <c:pt idx="70">
                        <c:v>101.81</c:v>
                      </c:pt>
                      <c:pt idx="71">
                        <c:v>100.5</c:v>
                      </c:pt>
                      <c:pt idx="72">
                        <c:v>93.75</c:v>
                      </c:pt>
                      <c:pt idx="73">
                        <c:v>92.07</c:v>
                      </c:pt>
                      <c:pt idx="74">
                        <c:v>93.56</c:v>
                      </c:pt>
                      <c:pt idx="75">
                        <c:v>97.1</c:v>
                      </c:pt>
                      <c:pt idx="76">
                        <c:v>96.31</c:v>
                      </c:pt>
                      <c:pt idx="77">
                        <c:v>96.91</c:v>
                      </c:pt>
                      <c:pt idx="78">
                        <c:v>90.56</c:v>
                      </c:pt>
                      <c:pt idx="79">
                        <c:v>96.24</c:v>
                      </c:pt>
                      <c:pt idx="80">
                        <c:v>101.16</c:v>
                      </c:pt>
                      <c:pt idx="81">
                        <c:v>101.64</c:v>
                      </c:pt>
                      <c:pt idx="82">
                        <c:v>102.44</c:v>
                      </c:pt>
                      <c:pt idx="83">
                        <c:v>100.02</c:v>
                      </c:pt>
                      <c:pt idx="84">
                        <c:v>95.22</c:v>
                      </c:pt>
                      <c:pt idx="85">
                        <c:v>95.58</c:v>
                      </c:pt>
                      <c:pt idx="86">
                        <c:v>99.4</c:v>
                      </c:pt>
                      <c:pt idx="87">
                        <c:v>99.79</c:v>
                      </c:pt>
                      <c:pt idx="88">
                        <c:v>99.43</c:v>
                      </c:pt>
                      <c:pt idx="89">
                        <c:v>98.57</c:v>
                      </c:pt>
                      <c:pt idx="90">
                        <c:v>94.78</c:v>
                      </c:pt>
                      <c:pt idx="91">
                        <c:v>98.75</c:v>
                      </c:pt>
                      <c:pt idx="92">
                        <c:v>104.26</c:v>
                      </c:pt>
                      <c:pt idx="93">
                        <c:v>105.85</c:v>
                      </c:pt>
                      <c:pt idx="94">
                        <c:v>105.87</c:v>
                      </c:pt>
                      <c:pt idx="95">
                        <c:v>102.49</c:v>
                      </c:pt>
                      <c:pt idx="96">
                        <c:v>98.69</c:v>
                      </c:pt>
                      <c:pt idx="97">
                        <c:v>97.73</c:v>
                      </c:pt>
                      <c:pt idx="98">
                        <c:v>101.69</c:v>
                      </c:pt>
                      <c:pt idx="99">
                        <c:v>103.68</c:v>
                      </c:pt>
                      <c:pt idx="100">
                        <c:v>103.88</c:v>
                      </c:pt>
                      <c:pt idx="101">
                        <c:v>101.77</c:v>
                      </c:pt>
                      <c:pt idx="102">
                        <c:v>100.75</c:v>
                      </c:pt>
                      <c:pt idx="103">
                        <c:v>103.18</c:v>
                      </c:pt>
                      <c:pt idx="104">
                        <c:v>109.95</c:v>
                      </c:pt>
                      <c:pt idx="105">
                        <c:v>110.51</c:v>
                      </c:pt>
                      <c:pt idx="106">
                        <c:v>109.27</c:v>
                      </c:pt>
                      <c:pt idx="107">
                        <c:v>102.9</c:v>
                      </c:pt>
                      <c:pt idx="108">
                        <c:v>98.43</c:v>
                      </c:pt>
                      <c:pt idx="109">
                        <c:v>99.57</c:v>
                      </c:pt>
                      <c:pt idx="110">
                        <c:v>106.21</c:v>
                      </c:pt>
                      <c:pt idx="111">
                        <c:v>106.17</c:v>
                      </c:pt>
                      <c:pt idx="112">
                        <c:v>106.75</c:v>
                      </c:pt>
                      <c:pt idx="113">
                        <c:v>101.37</c:v>
                      </c:pt>
                      <c:pt idx="114">
                        <c:v>98.98</c:v>
                      </c:pt>
                      <c:pt idx="115">
                        <c:v>99.84</c:v>
                      </c:pt>
                      <c:pt idx="116">
                        <c:v>109.83</c:v>
                      </c:pt>
                      <c:pt idx="117">
                        <c:v>112.97</c:v>
                      </c:pt>
                      <c:pt idx="118">
                        <c:v>113.24</c:v>
                      </c:pt>
                      <c:pt idx="119">
                        <c:v>110.33</c:v>
                      </c:pt>
                      <c:pt idx="120">
                        <c:v>102.3</c:v>
                      </c:pt>
                      <c:pt idx="121">
                        <c:v>102.54</c:v>
                      </c:pt>
                      <c:pt idx="122">
                        <c:v>104.9</c:v>
                      </c:pt>
                      <c:pt idx="123">
                        <c:v>107.33</c:v>
                      </c:pt>
                      <c:pt idx="124">
                        <c:v>109.09</c:v>
                      </c:pt>
                      <c:pt idx="125">
                        <c:v>101.51</c:v>
                      </c:pt>
                      <c:pt idx="126">
                        <c:v>96.09</c:v>
                      </c:pt>
                      <c:pt idx="127">
                        <c:v>100.83</c:v>
                      </c:pt>
                      <c:pt idx="128">
                        <c:v>111.17</c:v>
                      </c:pt>
                      <c:pt idx="129">
                        <c:v>114.12</c:v>
                      </c:pt>
                      <c:pt idx="130">
                        <c:v>114.35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5-9583-4BB5-A323-1F554C463221}"/>
                  </c:ext>
                </c:extLst>
              </c15:ser>
            </c15:filteredLineSeries>
            <c15:filteredLineSeries>
              <c15:ser>
                <c:idx val="7"/>
                <c:order val="7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Feuil1!$A$9</c15:sqref>
                        </c15:formulaRef>
                      </c:ext>
                    </c:extLst>
                    <c:strCache>
                      <c:ptCount val="1"/>
                      <c:pt idx="0">
                        <c:v>Greece</c:v>
                      </c:pt>
                    </c:strCache>
                  </c:strRef>
                </c:tx>
                <c:spPr>
                  <a:ln w="28575" cap="rnd">
                    <a:solidFill>
                      <a:schemeClr val="accent2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Feuil1!$B$9:$EB$9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95.44</c:v>
                      </c:pt>
                      <c:pt idx="1">
                        <c:v>89.91</c:v>
                      </c:pt>
                      <c:pt idx="2">
                        <c:v>99.55</c:v>
                      </c:pt>
                      <c:pt idx="3">
                        <c:v>99.57</c:v>
                      </c:pt>
                      <c:pt idx="4">
                        <c:v>100.87</c:v>
                      </c:pt>
                      <c:pt idx="5">
                        <c:v>100.88</c:v>
                      </c:pt>
                      <c:pt idx="6">
                        <c:v>94.51</c:v>
                      </c:pt>
                      <c:pt idx="7">
                        <c:v>85.61</c:v>
                      </c:pt>
                      <c:pt idx="8">
                        <c:v>100.9</c:v>
                      </c:pt>
                      <c:pt idx="9">
                        <c:v>102.63</c:v>
                      </c:pt>
                      <c:pt idx="10">
                        <c:v>102.69</c:v>
                      </c:pt>
                      <c:pt idx="11">
                        <c:v>102.71</c:v>
                      </c:pt>
                      <c:pt idx="12">
                        <c:v>98.51</c:v>
                      </c:pt>
                      <c:pt idx="13">
                        <c:v>92.78</c:v>
                      </c:pt>
                      <c:pt idx="14">
                        <c:v>102.71</c:v>
                      </c:pt>
                      <c:pt idx="15">
                        <c:v>102.72</c:v>
                      </c:pt>
                      <c:pt idx="16">
                        <c:v>104.09</c:v>
                      </c:pt>
                      <c:pt idx="17">
                        <c:v>104.12</c:v>
                      </c:pt>
                      <c:pt idx="18">
                        <c:v>97.55</c:v>
                      </c:pt>
                      <c:pt idx="19">
                        <c:v>89.26</c:v>
                      </c:pt>
                      <c:pt idx="20">
                        <c:v>104.22</c:v>
                      </c:pt>
                      <c:pt idx="21">
                        <c:v>105.36</c:v>
                      </c:pt>
                      <c:pt idx="22">
                        <c:v>105.53</c:v>
                      </c:pt>
                      <c:pt idx="23">
                        <c:v>105.58</c:v>
                      </c:pt>
                      <c:pt idx="24">
                        <c:v>99.96</c:v>
                      </c:pt>
                      <c:pt idx="25">
                        <c:v>94.29</c:v>
                      </c:pt>
                      <c:pt idx="26">
                        <c:v>105.6</c:v>
                      </c:pt>
                      <c:pt idx="27">
                        <c:v>105.61</c:v>
                      </c:pt>
                      <c:pt idx="28">
                        <c:v>106.39</c:v>
                      </c:pt>
                      <c:pt idx="29">
                        <c:v>106.41</c:v>
                      </c:pt>
                      <c:pt idx="30">
                        <c:v>99.72</c:v>
                      </c:pt>
                      <c:pt idx="31">
                        <c:v>92.39</c:v>
                      </c:pt>
                      <c:pt idx="32">
                        <c:v>106.41</c:v>
                      </c:pt>
                      <c:pt idx="33">
                        <c:v>107.68</c:v>
                      </c:pt>
                      <c:pt idx="34">
                        <c:v>107.76</c:v>
                      </c:pt>
                      <c:pt idx="35">
                        <c:v>107.78</c:v>
                      </c:pt>
                      <c:pt idx="36">
                        <c:v>98.47</c:v>
                      </c:pt>
                      <c:pt idx="37">
                        <c:v>89.3</c:v>
                      </c:pt>
                      <c:pt idx="38">
                        <c:v>107.65</c:v>
                      </c:pt>
                      <c:pt idx="39">
                        <c:v>107.65</c:v>
                      </c:pt>
                      <c:pt idx="40">
                        <c:v>108.78</c:v>
                      </c:pt>
                      <c:pt idx="41">
                        <c:v>108.78</c:v>
                      </c:pt>
                      <c:pt idx="42">
                        <c:v>96.69</c:v>
                      </c:pt>
                      <c:pt idx="43">
                        <c:v>84.57</c:v>
                      </c:pt>
                      <c:pt idx="44">
                        <c:v>108.8</c:v>
                      </c:pt>
                      <c:pt idx="45">
                        <c:v>109.27</c:v>
                      </c:pt>
                      <c:pt idx="46">
                        <c:v>109.32</c:v>
                      </c:pt>
                      <c:pt idx="47">
                        <c:v>109.38</c:v>
                      </c:pt>
                      <c:pt idx="48">
                        <c:v>95.71</c:v>
                      </c:pt>
                      <c:pt idx="49">
                        <c:v>82.03</c:v>
                      </c:pt>
                      <c:pt idx="50">
                        <c:v>99.63</c:v>
                      </c:pt>
                      <c:pt idx="51">
                        <c:v>109.39</c:v>
                      </c:pt>
                      <c:pt idx="52">
                        <c:v>110.54</c:v>
                      </c:pt>
                      <c:pt idx="53">
                        <c:v>110.53</c:v>
                      </c:pt>
                      <c:pt idx="54">
                        <c:v>98.22</c:v>
                      </c:pt>
                      <c:pt idx="55">
                        <c:v>85.91</c:v>
                      </c:pt>
                      <c:pt idx="56">
                        <c:v>110.53</c:v>
                      </c:pt>
                      <c:pt idx="57">
                        <c:v>112.06</c:v>
                      </c:pt>
                      <c:pt idx="58">
                        <c:v>112.16</c:v>
                      </c:pt>
                      <c:pt idx="59">
                        <c:v>112.16</c:v>
                      </c:pt>
                      <c:pt idx="60">
                        <c:v>98.07</c:v>
                      </c:pt>
                      <c:pt idx="61">
                        <c:v>84.04</c:v>
                      </c:pt>
                      <c:pt idx="62">
                        <c:v>102.07</c:v>
                      </c:pt>
                      <c:pt idx="63">
                        <c:v>112.07</c:v>
                      </c:pt>
                      <c:pt idx="64">
                        <c:v>110.81</c:v>
                      </c:pt>
                      <c:pt idx="65">
                        <c:v>110.83</c:v>
                      </c:pt>
                      <c:pt idx="66">
                        <c:v>98.5</c:v>
                      </c:pt>
                      <c:pt idx="67">
                        <c:v>86.18</c:v>
                      </c:pt>
                      <c:pt idx="68">
                        <c:v>110.83</c:v>
                      </c:pt>
                      <c:pt idx="69">
                        <c:v>110.78</c:v>
                      </c:pt>
                      <c:pt idx="70">
                        <c:v>102.4</c:v>
                      </c:pt>
                      <c:pt idx="71">
                        <c:v>110.53</c:v>
                      </c:pt>
                      <c:pt idx="72">
                        <c:v>96.48</c:v>
                      </c:pt>
                      <c:pt idx="73">
                        <c:v>81.8</c:v>
                      </c:pt>
                      <c:pt idx="74">
                        <c:v>102.56</c:v>
                      </c:pt>
                      <c:pt idx="75">
                        <c:v>110.68</c:v>
                      </c:pt>
                      <c:pt idx="76">
                        <c:v>102.81</c:v>
                      </c:pt>
                      <c:pt idx="77">
                        <c:v>110.35</c:v>
                      </c:pt>
                      <c:pt idx="78">
                        <c:v>98.11</c:v>
                      </c:pt>
                      <c:pt idx="79">
                        <c:v>86.32</c:v>
                      </c:pt>
                      <c:pt idx="80">
                        <c:v>108.86</c:v>
                      </c:pt>
                      <c:pt idx="81">
                        <c:v>110.33</c:v>
                      </c:pt>
                      <c:pt idx="82">
                        <c:v>100.3</c:v>
                      </c:pt>
                      <c:pt idx="83">
                        <c:v>109.62</c:v>
                      </c:pt>
                      <c:pt idx="84">
                        <c:v>96.14</c:v>
                      </c:pt>
                      <c:pt idx="85">
                        <c:v>85.37</c:v>
                      </c:pt>
                      <c:pt idx="86">
                        <c:v>96.84</c:v>
                      </c:pt>
                      <c:pt idx="87">
                        <c:v>109.39</c:v>
                      </c:pt>
                      <c:pt idx="88">
                        <c:v>99.41</c:v>
                      </c:pt>
                      <c:pt idx="89">
                        <c:v>108.82</c:v>
                      </c:pt>
                      <c:pt idx="90">
                        <c:v>97.9</c:v>
                      </c:pt>
                      <c:pt idx="91">
                        <c:v>82.97</c:v>
                      </c:pt>
                      <c:pt idx="92">
                        <c:v>109.04</c:v>
                      </c:pt>
                      <c:pt idx="93">
                        <c:v>108.43</c:v>
                      </c:pt>
                      <c:pt idx="94">
                        <c:v>98.21</c:v>
                      </c:pt>
                      <c:pt idx="95">
                        <c:v>107.48</c:v>
                      </c:pt>
                      <c:pt idx="96">
                        <c:v>86.57</c:v>
                      </c:pt>
                      <c:pt idx="97">
                        <c:v>84.07</c:v>
                      </c:pt>
                      <c:pt idx="98">
                        <c:v>96.47</c:v>
                      </c:pt>
                      <c:pt idx="99">
                        <c:v>106.1</c:v>
                      </c:pt>
                      <c:pt idx="100">
                        <c:v>96.24</c:v>
                      </c:pt>
                      <c:pt idx="101">
                        <c:v>107.05</c:v>
                      </c:pt>
                      <c:pt idx="102">
                        <c:v>83.69</c:v>
                      </c:pt>
                      <c:pt idx="103">
                        <c:v>81.31</c:v>
                      </c:pt>
                      <c:pt idx="104">
                        <c:v>107.08</c:v>
                      </c:pt>
                      <c:pt idx="105">
                        <c:v>106.39</c:v>
                      </c:pt>
                      <c:pt idx="106">
                        <c:v>93.54</c:v>
                      </c:pt>
                      <c:pt idx="107">
                        <c:v>105.9</c:v>
                      </c:pt>
                      <c:pt idx="108">
                        <c:v>82.97</c:v>
                      </c:pt>
                      <c:pt idx="109">
                        <c:v>79.5</c:v>
                      </c:pt>
                      <c:pt idx="110">
                        <c:v>93.64</c:v>
                      </c:pt>
                      <c:pt idx="111">
                        <c:v>106.38</c:v>
                      </c:pt>
                      <c:pt idx="112">
                        <c:v>95.16</c:v>
                      </c:pt>
                      <c:pt idx="113">
                        <c:v>105.09</c:v>
                      </c:pt>
                      <c:pt idx="114">
                        <c:v>81.349999999999994</c:v>
                      </c:pt>
                      <c:pt idx="115">
                        <c:v>77.33</c:v>
                      </c:pt>
                      <c:pt idx="116">
                        <c:v>105.63</c:v>
                      </c:pt>
                      <c:pt idx="117">
                        <c:v>106.13</c:v>
                      </c:pt>
                      <c:pt idx="118">
                        <c:v>93.61</c:v>
                      </c:pt>
                      <c:pt idx="119">
                        <c:v>105.1</c:v>
                      </c:pt>
                      <c:pt idx="120">
                        <c:v>81.069999999999993</c:v>
                      </c:pt>
                      <c:pt idx="121">
                        <c:v>77.61</c:v>
                      </c:pt>
                      <c:pt idx="122">
                        <c:v>92.52</c:v>
                      </c:pt>
                      <c:pt idx="123">
                        <c:v>105.39</c:v>
                      </c:pt>
                      <c:pt idx="124">
                        <c:v>94.29</c:v>
                      </c:pt>
                      <c:pt idx="125">
                        <c:v>104.07</c:v>
                      </c:pt>
                      <c:pt idx="126">
                        <c:v>81.83</c:v>
                      </c:pt>
                      <c:pt idx="127">
                        <c:v>78.650000000000006</c:v>
                      </c:pt>
                      <c:pt idx="128">
                        <c:v>104.38</c:v>
                      </c:pt>
                      <c:pt idx="129">
                        <c:v>104.79</c:v>
                      </c:pt>
                      <c:pt idx="130">
                        <c:v>92.51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7-9583-4BB5-A323-1F554C463221}"/>
                  </c:ext>
                </c:extLst>
              </c15:ser>
            </c15:filteredLineSeries>
            <c15:filteredLineSeries>
              <c15:ser>
                <c:idx val="8"/>
                <c:order val="8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Feuil1!$A$10</c15:sqref>
                        </c15:formulaRef>
                      </c:ext>
                    </c:extLst>
                    <c:strCache>
                      <c:ptCount val="1"/>
                      <c:pt idx="0">
                        <c:v>Spain</c:v>
                      </c:pt>
                    </c:strCache>
                  </c:strRef>
                </c:tx>
                <c:spPr>
                  <a:ln w="28575" cap="rnd">
                    <a:solidFill>
                      <a:schemeClr val="accent3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Feuil1!$B$10:$EB$10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92.31</c:v>
                      </c:pt>
                      <c:pt idx="1">
                        <c:v>90.9</c:v>
                      </c:pt>
                      <c:pt idx="2">
                        <c:v>93.36</c:v>
                      </c:pt>
                      <c:pt idx="3">
                        <c:v>100.87</c:v>
                      </c:pt>
                      <c:pt idx="4">
                        <c:v>102.82</c:v>
                      </c:pt>
                      <c:pt idx="5">
                        <c:v>102.57</c:v>
                      </c:pt>
                      <c:pt idx="6">
                        <c:v>92.32</c:v>
                      </c:pt>
                      <c:pt idx="7">
                        <c:v>91.41</c:v>
                      </c:pt>
                      <c:pt idx="8">
                        <c:v>93.65</c:v>
                      </c:pt>
                      <c:pt idx="9">
                        <c:v>99.41</c:v>
                      </c:pt>
                      <c:pt idx="10">
                        <c:v>102.08</c:v>
                      </c:pt>
                      <c:pt idx="11">
                        <c:v>101.48</c:v>
                      </c:pt>
                      <c:pt idx="12">
                        <c:v>92.13</c:v>
                      </c:pt>
                      <c:pt idx="13">
                        <c:v>90.86</c:v>
                      </c:pt>
                      <c:pt idx="14">
                        <c:v>93.1</c:v>
                      </c:pt>
                      <c:pt idx="15">
                        <c:v>100.48</c:v>
                      </c:pt>
                      <c:pt idx="16">
                        <c:v>102.68</c:v>
                      </c:pt>
                      <c:pt idx="17">
                        <c:v>102.42</c:v>
                      </c:pt>
                      <c:pt idx="18">
                        <c:v>91.83</c:v>
                      </c:pt>
                      <c:pt idx="19">
                        <c:v>90.68</c:v>
                      </c:pt>
                      <c:pt idx="20">
                        <c:v>92.96</c:v>
                      </c:pt>
                      <c:pt idx="21">
                        <c:v>98.48</c:v>
                      </c:pt>
                      <c:pt idx="22">
                        <c:v>101.85</c:v>
                      </c:pt>
                      <c:pt idx="23">
                        <c:v>101.32</c:v>
                      </c:pt>
                      <c:pt idx="24">
                        <c:v>85.48</c:v>
                      </c:pt>
                      <c:pt idx="25">
                        <c:v>83.04</c:v>
                      </c:pt>
                      <c:pt idx="26">
                        <c:v>98.32</c:v>
                      </c:pt>
                      <c:pt idx="27">
                        <c:v>102.01</c:v>
                      </c:pt>
                      <c:pt idx="28">
                        <c:v>103.49</c:v>
                      </c:pt>
                      <c:pt idx="29">
                        <c:v>103.25</c:v>
                      </c:pt>
                      <c:pt idx="30">
                        <c:v>86.92</c:v>
                      </c:pt>
                      <c:pt idx="31">
                        <c:v>85.5</c:v>
                      </c:pt>
                      <c:pt idx="32">
                        <c:v>99.65</c:v>
                      </c:pt>
                      <c:pt idx="33">
                        <c:v>101.14</c:v>
                      </c:pt>
                      <c:pt idx="34">
                        <c:v>103.1</c:v>
                      </c:pt>
                      <c:pt idx="35">
                        <c:v>101.95</c:v>
                      </c:pt>
                      <c:pt idx="36">
                        <c:v>85.78</c:v>
                      </c:pt>
                      <c:pt idx="37">
                        <c:v>83.29</c:v>
                      </c:pt>
                      <c:pt idx="38">
                        <c:v>100.11</c:v>
                      </c:pt>
                      <c:pt idx="39">
                        <c:v>102.88</c:v>
                      </c:pt>
                      <c:pt idx="40">
                        <c:v>103.98</c:v>
                      </c:pt>
                      <c:pt idx="41">
                        <c:v>103.57</c:v>
                      </c:pt>
                      <c:pt idx="42">
                        <c:v>86.41</c:v>
                      </c:pt>
                      <c:pt idx="43">
                        <c:v>84.79</c:v>
                      </c:pt>
                      <c:pt idx="44">
                        <c:v>99.97</c:v>
                      </c:pt>
                      <c:pt idx="45">
                        <c:v>102.56</c:v>
                      </c:pt>
                      <c:pt idx="46">
                        <c:v>104.81</c:v>
                      </c:pt>
                      <c:pt idx="47">
                        <c:v>103.11</c:v>
                      </c:pt>
                      <c:pt idx="48">
                        <c:v>86.37</c:v>
                      </c:pt>
                      <c:pt idx="49">
                        <c:v>83.65</c:v>
                      </c:pt>
                      <c:pt idx="50">
                        <c:v>101.12</c:v>
                      </c:pt>
                      <c:pt idx="51">
                        <c:v>103.41</c:v>
                      </c:pt>
                      <c:pt idx="52">
                        <c:v>104.88</c:v>
                      </c:pt>
                      <c:pt idx="53">
                        <c:v>104.43</c:v>
                      </c:pt>
                      <c:pt idx="54">
                        <c:v>86.95</c:v>
                      </c:pt>
                      <c:pt idx="55">
                        <c:v>85.16</c:v>
                      </c:pt>
                      <c:pt idx="56">
                        <c:v>101.23</c:v>
                      </c:pt>
                      <c:pt idx="57">
                        <c:v>103.45</c:v>
                      </c:pt>
                      <c:pt idx="58">
                        <c:v>105.8</c:v>
                      </c:pt>
                      <c:pt idx="59">
                        <c:v>104.09</c:v>
                      </c:pt>
                      <c:pt idx="60">
                        <c:v>86.56</c:v>
                      </c:pt>
                      <c:pt idx="61">
                        <c:v>83.76</c:v>
                      </c:pt>
                      <c:pt idx="62">
                        <c:v>101.74</c:v>
                      </c:pt>
                      <c:pt idx="63">
                        <c:v>105.13</c:v>
                      </c:pt>
                      <c:pt idx="64">
                        <c:v>106.14</c:v>
                      </c:pt>
                      <c:pt idx="65">
                        <c:v>105.5</c:v>
                      </c:pt>
                      <c:pt idx="66">
                        <c:v>87.42</c:v>
                      </c:pt>
                      <c:pt idx="67">
                        <c:v>85.6</c:v>
                      </c:pt>
                      <c:pt idx="68">
                        <c:v>101.01</c:v>
                      </c:pt>
                      <c:pt idx="69">
                        <c:v>104.76</c:v>
                      </c:pt>
                      <c:pt idx="70">
                        <c:v>107.26</c:v>
                      </c:pt>
                      <c:pt idx="71">
                        <c:v>105.49</c:v>
                      </c:pt>
                      <c:pt idx="72">
                        <c:v>88.02</c:v>
                      </c:pt>
                      <c:pt idx="73">
                        <c:v>85.42</c:v>
                      </c:pt>
                      <c:pt idx="74">
                        <c:v>101.66</c:v>
                      </c:pt>
                      <c:pt idx="75">
                        <c:v>105.61</c:v>
                      </c:pt>
                      <c:pt idx="76">
                        <c:v>107.43</c:v>
                      </c:pt>
                      <c:pt idx="77">
                        <c:v>106.63</c:v>
                      </c:pt>
                      <c:pt idx="78">
                        <c:v>87.66</c:v>
                      </c:pt>
                      <c:pt idx="79">
                        <c:v>85.77</c:v>
                      </c:pt>
                      <c:pt idx="80">
                        <c:v>102.18</c:v>
                      </c:pt>
                      <c:pt idx="81">
                        <c:v>105.13</c:v>
                      </c:pt>
                      <c:pt idx="82">
                        <c:v>107.63</c:v>
                      </c:pt>
                      <c:pt idx="83">
                        <c:v>105.94</c:v>
                      </c:pt>
                      <c:pt idx="84">
                        <c:v>88.28</c:v>
                      </c:pt>
                      <c:pt idx="85">
                        <c:v>85.83</c:v>
                      </c:pt>
                      <c:pt idx="86">
                        <c:v>101.55</c:v>
                      </c:pt>
                      <c:pt idx="87">
                        <c:v>106.42</c:v>
                      </c:pt>
                      <c:pt idx="88">
                        <c:v>108.93</c:v>
                      </c:pt>
                      <c:pt idx="89">
                        <c:v>108.38</c:v>
                      </c:pt>
                      <c:pt idx="90">
                        <c:v>89.5</c:v>
                      </c:pt>
                      <c:pt idx="91">
                        <c:v>87.62</c:v>
                      </c:pt>
                      <c:pt idx="92">
                        <c:v>101.59</c:v>
                      </c:pt>
                      <c:pt idx="93">
                        <c:v>105.69</c:v>
                      </c:pt>
                      <c:pt idx="94">
                        <c:v>109.08</c:v>
                      </c:pt>
                      <c:pt idx="95">
                        <c:v>107.14</c:v>
                      </c:pt>
                      <c:pt idx="96">
                        <c:v>88.98</c:v>
                      </c:pt>
                      <c:pt idx="97">
                        <c:v>86.51</c:v>
                      </c:pt>
                      <c:pt idx="98">
                        <c:v>101.9</c:v>
                      </c:pt>
                      <c:pt idx="99">
                        <c:v>107.4</c:v>
                      </c:pt>
                      <c:pt idx="100">
                        <c:v>110.1</c:v>
                      </c:pt>
                      <c:pt idx="101">
                        <c:v>109.52</c:v>
                      </c:pt>
                      <c:pt idx="102">
                        <c:v>90.8</c:v>
                      </c:pt>
                      <c:pt idx="103">
                        <c:v>88.94</c:v>
                      </c:pt>
                      <c:pt idx="104">
                        <c:v>102.78</c:v>
                      </c:pt>
                      <c:pt idx="105">
                        <c:v>106.6</c:v>
                      </c:pt>
                      <c:pt idx="106">
                        <c:v>109.56</c:v>
                      </c:pt>
                      <c:pt idx="107">
                        <c:v>107.86</c:v>
                      </c:pt>
                      <c:pt idx="108">
                        <c:v>89.88</c:v>
                      </c:pt>
                      <c:pt idx="109">
                        <c:v>87.39</c:v>
                      </c:pt>
                      <c:pt idx="110">
                        <c:v>103.42</c:v>
                      </c:pt>
                      <c:pt idx="111">
                        <c:v>108.98</c:v>
                      </c:pt>
                      <c:pt idx="112">
                        <c:v>111.82</c:v>
                      </c:pt>
                      <c:pt idx="113">
                        <c:v>110.96</c:v>
                      </c:pt>
                      <c:pt idx="114">
                        <c:v>91.9</c:v>
                      </c:pt>
                      <c:pt idx="115">
                        <c:v>89.95</c:v>
                      </c:pt>
                      <c:pt idx="116">
                        <c:v>102.1</c:v>
                      </c:pt>
                      <c:pt idx="117">
                        <c:v>106.68</c:v>
                      </c:pt>
                      <c:pt idx="118">
                        <c:v>110.9</c:v>
                      </c:pt>
                      <c:pt idx="119">
                        <c:v>109.11</c:v>
                      </c:pt>
                      <c:pt idx="120">
                        <c:v>90.85</c:v>
                      </c:pt>
                      <c:pt idx="121">
                        <c:v>88.61</c:v>
                      </c:pt>
                      <c:pt idx="122">
                        <c:v>104.23</c:v>
                      </c:pt>
                      <c:pt idx="123">
                        <c:v>110.43</c:v>
                      </c:pt>
                      <c:pt idx="124">
                        <c:v>113.17</c:v>
                      </c:pt>
                      <c:pt idx="125">
                        <c:v>112.16</c:v>
                      </c:pt>
                      <c:pt idx="126">
                        <c:v>93.25</c:v>
                      </c:pt>
                      <c:pt idx="127">
                        <c:v>91.33</c:v>
                      </c:pt>
                      <c:pt idx="128">
                        <c:v>103.27</c:v>
                      </c:pt>
                      <c:pt idx="129">
                        <c:v>108.49</c:v>
                      </c:pt>
                      <c:pt idx="130">
                        <c:v>112.29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8-9583-4BB5-A323-1F554C463221}"/>
                  </c:ext>
                </c:extLst>
              </c15:ser>
            </c15:filteredLineSeries>
            <c15:filteredLineSeries>
              <c15:ser>
                <c:idx val="9"/>
                <c:order val="9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Feuil1!$A$11</c15:sqref>
                        </c15:formulaRef>
                      </c:ext>
                    </c:extLst>
                    <c:strCache>
                      <c:ptCount val="1"/>
                      <c:pt idx="0">
                        <c:v>France</c:v>
                      </c:pt>
                    </c:strCache>
                  </c:strRef>
                </c:tx>
                <c:spPr>
                  <a:ln w="28575" cap="rnd">
                    <a:solidFill>
                      <a:schemeClr val="accent4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Feuil1!$B$11:$EB$11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86.61</c:v>
                      </c:pt>
                      <c:pt idx="1">
                        <c:v>85.16</c:v>
                      </c:pt>
                      <c:pt idx="2">
                        <c:v>92.55</c:v>
                      </c:pt>
                      <c:pt idx="3">
                        <c:v>94.17</c:v>
                      </c:pt>
                      <c:pt idx="4">
                        <c:v>94.44</c:v>
                      </c:pt>
                      <c:pt idx="5">
                        <c:v>94.98</c:v>
                      </c:pt>
                      <c:pt idx="6">
                        <c:v>85.35</c:v>
                      </c:pt>
                      <c:pt idx="7">
                        <c:v>88.41</c:v>
                      </c:pt>
                      <c:pt idx="8">
                        <c:v>94.02</c:v>
                      </c:pt>
                      <c:pt idx="9">
                        <c:v>95.11</c:v>
                      </c:pt>
                      <c:pt idx="10">
                        <c:v>95.08</c:v>
                      </c:pt>
                      <c:pt idx="11">
                        <c:v>95.52</c:v>
                      </c:pt>
                      <c:pt idx="12">
                        <c:v>87.23</c:v>
                      </c:pt>
                      <c:pt idx="13">
                        <c:v>86.71</c:v>
                      </c:pt>
                      <c:pt idx="14">
                        <c:v>93.62</c:v>
                      </c:pt>
                      <c:pt idx="15">
                        <c:v>94.96</c:v>
                      </c:pt>
                      <c:pt idx="16">
                        <c:v>95.47</c:v>
                      </c:pt>
                      <c:pt idx="17">
                        <c:v>94.91</c:v>
                      </c:pt>
                      <c:pt idx="18">
                        <c:v>85.06</c:v>
                      </c:pt>
                      <c:pt idx="19">
                        <c:v>92.08</c:v>
                      </c:pt>
                      <c:pt idx="20">
                        <c:v>96.12</c:v>
                      </c:pt>
                      <c:pt idx="21">
                        <c:v>96.37</c:v>
                      </c:pt>
                      <c:pt idx="22">
                        <c:v>96.48</c:v>
                      </c:pt>
                      <c:pt idx="23">
                        <c:v>96.76</c:v>
                      </c:pt>
                      <c:pt idx="24">
                        <c:v>85.4</c:v>
                      </c:pt>
                      <c:pt idx="25">
                        <c:v>89.83</c:v>
                      </c:pt>
                      <c:pt idx="26">
                        <c:v>95.64</c:v>
                      </c:pt>
                      <c:pt idx="27">
                        <c:v>96.88</c:v>
                      </c:pt>
                      <c:pt idx="28">
                        <c:v>97.07</c:v>
                      </c:pt>
                      <c:pt idx="29">
                        <c:v>97.24</c:v>
                      </c:pt>
                      <c:pt idx="30">
                        <c:v>86.79</c:v>
                      </c:pt>
                      <c:pt idx="31">
                        <c:v>91.69</c:v>
                      </c:pt>
                      <c:pt idx="32">
                        <c:v>97.1</c:v>
                      </c:pt>
                      <c:pt idx="33">
                        <c:v>97.85</c:v>
                      </c:pt>
                      <c:pt idx="34">
                        <c:v>97.65</c:v>
                      </c:pt>
                      <c:pt idx="35">
                        <c:v>98.21</c:v>
                      </c:pt>
                      <c:pt idx="36">
                        <c:v>90.09</c:v>
                      </c:pt>
                      <c:pt idx="37">
                        <c:v>88.07</c:v>
                      </c:pt>
                      <c:pt idx="38">
                        <c:v>96.67</c:v>
                      </c:pt>
                      <c:pt idx="39">
                        <c:v>98.03</c:v>
                      </c:pt>
                      <c:pt idx="40">
                        <c:v>99.12</c:v>
                      </c:pt>
                      <c:pt idx="41">
                        <c:v>97.81</c:v>
                      </c:pt>
                      <c:pt idx="42">
                        <c:v>85.36</c:v>
                      </c:pt>
                      <c:pt idx="43">
                        <c:v>92.61</c:v>
                      </c:pt>
                      <c:pt idx="44">
                        <c:v>97.59</c:v>
                      </c:pt>
                      <c:pt idx="45">
                        <c:v>99.47</c:v>
                      </c:pt>
                      <c:pt idx="46">
                        <c:v>99.23</c:v>
                      </c:pt>
                      <c:pt idx="47">
                        <c:v>100.35</c:v>
                      </c:pt>
                      <c:pt idx="48">
                        <c:v>90.23</c:v>
                      </c:pt>
                      <c:pt idx="49">
                        <c:v>89.7</c:v>
                      </c:pt>
                      <c:pt idx="50">
                        <c:v>97.82</c:v>
                      </c:pt>
                      <c:pt idx="51">
                        <c:v>99.57</c:v>
                      </c:pt>
                      <c:pt idx="52">
                        <c:v>100.1</c:v>
                      </c:pt>
                      <c:pt idx="53">
                        <c:v>100.49</c:v>
                      </c:pt>
                      <c:pt idx="54">
                        <c:v>87.94</c:v>
                      </c:pt>
                      <c:pt idx="55">
                        <c:v>92.92</c:v>
                      </c:pt>
                      <c:pt idx="56">
                        <c:v>99.75</c:v>
                      </c:pt>
                      <c:pt idx="57">
                        <c:v>101.11</c:v>
                      </c:pt>
                      <c:pt idx="58">
                        <c:v>100.71</c:v>
                      </c:pt>
                      <c:pt idx="59">
                        <c:v>101.87</c:v>
                      </c:pt>
                      <c:pt idx="60">
                        <c:v>90.55</c:v>
                      </c:pt>
                      <c:pt idx="61">
                        <c:v>90.03</c:v>
                      </c:pt>
                      <c:pt idx="62">
                        <c:v>100.48</c:v>
                      </c:pt>
                      <c:pt idx="63">
                        <c:v>102.01</c:v>
                      </c:pt>
                      <c:pt idx="64">
                        <c:v>102.9</c:v>
                      </c:pt>
                      <c:pt idx="65">
                        <c:v>102.73</c:v>
                      </c:pt>
                      <c:pt idx="66">
                        <c:v>89</c:v>
                      </c:pt>
                      <c:pt idx="67">
                        <c:v>95.08</c:v>
                      </c:pt>
                      <c:pt idx="68">
                        <c:v>101.93</c:v>
                      </c:pt>
                      <c:pt idx="69">
                        <c:v>102.91</c:v>
                      </c:pt>
                      <c:pt idx="70">
                        <c:v>103.26</c:v>
                      </c:pt>
                      <c:pt idx="71">
                        <c:v>103.93</c:v>
                      </c:pt>
                      <c:pt idx="72">
                        <c:v>88.03</c:v>
                      </c:pt>
                      <c:pt idx="73">
                        <c:v>93.94</c:v>
                      </c:pt>
                      <c:pt idx="74">
                        <c:v>102.15</c:v>
                      </c:pt>
                      <c:pt idx="75">
                        <c:v>103.24</c:v>
                      </c:pt>
                      <c:pt idx="76">
                        <c:v>103.55</c:v>
                      </c:pt>
                      <c:pt idx="77">
                        <c:v>102.15</c:v>
                      </c:pt>
                      <c:pt idx="78">
                        <c:v>89.21</c:v>
                      </c:pt>
                      <c:pt idx="79">
                        <c:v>96.71</c:v>
                      </c:pt>
                      <c:pt idx="80">
                        <c:v>103.5</c:v>
                      </c:pt>
                      <c:pt idx="81">
                        <c:v>104.14</c:v>
                      </c:pt>
                      <c:pt idx="82">
                        <c:v>104.52</c:v>
                      </c:pt>
                      <c:pt idx="83">
                        <c:v>104.88</c:v>
                      </c:pt>
                      <c:pt idx="84">
                        <c:v>89.53</c:v>
                      </c:pt>
                      <c:pt idx="85">
                        <c:v>94.08</c:v>
                      </c:pt>
                      <c:pt idx="86">
                        <c:v>102.34</c:v>
                      </c:pt>
                      <c:pt idx="87">
                        <c:v>102.96</c:v>
                      </c:pt>
                      <c:pt idx="88">
                        <c:v>104.03</c:v>
                      </c:pt>
                      <c:pt idx="89">
                        <c:v>102.03</c:v>
                      </c:pt>
                      <c:pt idx="90">
                        <c:v>89.91</c:v>
                      </c:pt>
                      <c:pt idx="91">
                        <c:v>97.63</c:v>
                      </c:pt>
                      <c:pt idx="92">
                        <c:v>104.27</c:v>
                      </c:pt>
                      <c:pt idx="93">
                        <c:v>104.34</c:v>
                      </c:pt>
                      <c:pt idx="94">
                        <c:v>104.03</c:v>
                      </c:pt>
                      <c:pt idx="95">
                        <c:v>104.86</c:v>
                      </c:pt>
                      <c:pt idx="96">
                        <c:v>88.62</c:v>
                      </c:pt>
                      <c:pt idx="97">
                        <c:v>93.26</c:v>
                      </c:pt>
                      <c:pt idx="98">
                        <c:v>101.42</c:v>
                      </c:pt>
                      <c:pt idx="99">
                        <c:v>103.09</c:v>
                      </c:pt>
                      <c:pt idx="100">
                        <c:v>104.65</c:v>
                      </c:pt>
                      <c:pt idx="101">
                        <c:v>101.39</c:v>
                      </c:pt>
                      <c:pt idx="102">
                        <c:v>87.44</c:v>
                      </c:pt>
                      <c:pt idx="103">
                        <c:v>92.67</c:v>
                      </c:pt>
                      <c:pt idx="104">
                        <c:v>102.93</c:v>
                      </c:pt>
                      <c:pt idx="105">
                        <c:v>104.14</c:v>
                      </c:pt>
                      <c:pt idx="106">
                        <c:v>104.02</c:v>
                      </c:pt>
                      <c:pt idx="107">
                        <c:v>104.55</c:v>
                      </c:pt>
                      <c:pt idx="108">
                        <c:v>90.75</c:v>
                      </c:pt>
                      <c:pt idx="109">
                        <c:v>88.39</c:v>
                      </c:pt>
                      <c:pt idx="110">
                        <c:v>99.71</c:v>
                      </c:pt>
                      <c:pt idx="111">
                        <c:v>102.65</c:v>
                      </c:pt>
                      <c:pt idx="112">
                        <c:v>104.27</c:v>
                      </c:pt>
                      <c:pt idx="113">
                        <c:v>104.07</c:v>
                      </c:pt>
                      <c:pt idx="114">
                        <c:v>90.06</c:v>
                      </c:pt>
                      <c:pt idx="115">
                        <c:v>92.02</c:v>
                      </c:pt>
                      <c:pt idx="116">
                        <c:v>101.69</c:v>
                      </c:pt>
                      <c:pt idx="117">
                        <c:v>103.3</c:v>
                      </c:pt>
                      <c:pt idx="118">
                        <c:v>103.84</c:v>
                      </c:pt>
                      <c:pt idx="119">
                        <c:v>104.46</c:v>
                      </c:pt>
                      <c:pt idx="120">
                        <c:v>93.14</c:v>
                      </c:pt>
                      <c:pt idx="121">
                        <c:v>91.1</c:v>
                      </c:pt>
                      <c:pt idx="122">
                        <c:v>100.34</c:v>
                      </c:pt>
                      <c:pt idx="123">
                        <c:v>102.75</c:v>
                      </c:pt>
                      <c:pt idx="124">
                        <c:v>104.28</c:v>
                      </c:pt>
                      <c:pt idx="125">
                        <c:v>104.05</c:v>
                      </c:pt>
                      <c:pt idx="126">
                        <c:v>91.35</c:v>
                      </c:pt>
                      <c:pt idx="127">
                        <c:v>93.31</c:v>
                      </c:pt>
                      <c:pt idx="128">
                        <c:v>102.73</c:v>
                      </c:pt>
                      <c:pt idx="129">
                        <c:v>104.4</c:v>
                      </c:pt>
                      <c:pt idx="130">
                        <c:v>104.01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9-9583-4BB5-A323-1F554C463221}"/>
                  </c:ext>
                </c:extLst>
              </c15:ser>
            </c15:filteredLineSeries>
            <c15:filteredLineSeries>
              <c15:ser>
                <c:idx val="10"/>
                <c:order val="10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Feuil1!$A$12</c15:sqref>
                        </c15:formulaRef>
                      </c:ext>
                    </c:extLst>
                    <c:strCache>
                      <c:ptCount val="1"/>
                      <c:pt idx="0">
                        <c:v>Croatia</c:v>
                      </c:pt>
                    </c:strCache>
                  </c:strRef>
                </c:tx>
                <c:spPr>
                  <a:ln w="28575" cap="rnd">
                    <a:solidFill>
                      <a:schemeClr val="accent5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Feuil1!$B$12:$EB$12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107.73</c:v>
                      </c:pt>
                      <c:pt idx="1">
                        <c:v>106.49</c:v>
                      </c:pt>
                      <c:pt idx="2">
                        <c:v>110.89</c:v>
                      </c:pt>
                      <c:pt idx="3">
                        <c:v>113.79</c:v>
                      </c:pt>
                      <c:pt idx="4">
                        <c:v>116.34</c:v>
                      </c:pt>
                      <c:pt idx="5">
                        <c:v>117.55</c:v>
                      </c:pt>
                      <c:pt idx="6">
                        <c:v>110.07</c:v>
                      </c:pt>
                      <c:pt idx="7">
                        <c:v>109.01</c:v>
                      </c:pt>
                      <c:pt idx="8">
                        <c:v>111.18</c:v>
                      </c:pt>
                      <c:pt idx="9">
                        <c:v>115.95</c:v>
                      </c:pt>
                      <c:pt idx="10">
                        <c:v>119.4</c:v>
                      </c:pt>
                      <c:pt idx="11">
                        <c:v>113.51</c:v>
                      </c:pt>
                      <c:pt idx="12">
                        <c:v>106.74</c:v>
                      </c:pt>
                      <c:pt idx="13">
                        <c:v>105.92</c:v>
                      </c:pt>
                      <c:pt idx="14">
                        <c:v>112.25</c:v>
                      </c:pt>
                      <c:pt idx="15">
                        <c:v>118.43</c:v>
                      </c:pt>
                      <c:pt idx="16">
                        <c:v>119.94</c:v>
                      </c:pt>
                      <c:pt idx="17">
                        <c:v>120.67</c:v>
                      </c:pt>
                      <c:pt idx="18">
                        <c:v>108.77</c:v>
                      </c:pt>
                      <c:pt idx="19">
                        <c:v>104.8</c:v>
                      </c:pt>
                      <c:pt idx="20">
                        <c:v>111.69</c:v>
                      </c:pt>
                      <c:pt idx="21">
                        <c:v>116.19</c:v>
                      </c:pt>
                      <c:pt idx="22">
                        <c:v>117.34</c:v>
                      </c:pt>
                      <c:pt idx="23">
                        <c:v>108.27</c:v>
                      </c:pt>
                      <c:pt idx="24">
                        <c:v>98.87</c:v>
                      </c:pt>
                      <c:pt idx="25">
                        <c:v>101.41</c:v>
                      </c:pt>
                      <c:pt idx="26">
                        <c:v>107.39</c:v>
                      </c:pt>
                      <c:pt idx="27">
                        <c:v>113.67</c:v>
                      </c:pt>
                      <c:pt idx="28">
                        <c:v>115.37</c:v>
                      </c:pt>
                      <c:pt idx="29">
                        <c:v>114.73</c:v>
                      </c:pt>
                      <c:pt idx="30">
                        <c:v>103.64</c:v>
                      </c:pt>
                      <c:pt idx="31">
                        <c:v>100.77</c:v>
                      </c:pt>
                      <c:pt idx="32">
                        <c:v>108.26</c:v>
                      </c:pt>
                      <c:pt idx="33">
                        <c:v>110.95</c:v>
                      </c:pt>
                      <c:pt idx="34">
                        <c:v>113.53</c:v>
                      </c:pt>
                      <c:pt idx="35">
                        <c:v>109.56</c:v>
                      </c:pt>
                      <c:pt idx="36">
                        <c:v>101.52</c:v>
                      </c:pt>
                      <c:pt idx="37">
                        <c:v>98.74</c:v>
                      </c:pt>
                      <c:pt idx="38">
                        <c:v>102.94</c:v>
                      </c:pt>
                      <c:pt idx="39">
                        <c:v>108.28</c:v>
                      </c:pt>
                      <c:pt idx="40">
                        <c:v>111.79</c:v>
                      </c:pt>
                      <c:pt idx="41">
                        <c:v>110.54</c:v>
                      </c:pt>
                      <c:pt idx="42">
                        <c:v>97.22</c:v>
                      </c:pt>
                      <c:pt idx="43">
                        <c:v>92.95</c:v>
                      </c:pt>
                      <c:pt idx="44">
                        <c:v>97.72</c:v>
                      </c:pt>
                      <c:pt idx="45">
                        <c:v>108.74</c:v>
                      </c:pt>
                      <c:pt idx="46">
                        <c:v>111.47</c:v>
                      </c:pt>
                      <c:pt idx="47">
                        <c:v>106.13</c:v>
                      </c:pt>
                      <c:pt idx="48">
                        <c:v>96.78</c:v>
                      </c:pt>
                      <c:pt idx="49">
                        <c:v>93.38</c:v>
                      </c:pt>
                      <c:pt idx="50">
                        <c:v>96.19</c:v>
                      </c:pt>
                      <c:pt idx="51">
                        <c:v>106.28</c:v>
                      </c:pt>
                      <c:pt idx="52">
                        <c:v>108.9</c:v>
                      </c:pt>
                      <c:pt idx="53">
                        <c:v>105.34</c:v>
                      </c:pt>
                      <c:pt idx="54">
                        <c:v>94.15</c:v>
                      </c:pt>
                      <c:pt idx="55">
                        <c:v>92.11</c:v>
                      </c:pt>
                      <c:pt idx="56">
                        <c:v>98.53</c:v>
                      </c:pt>
                      <c:pt idx="57">
                        <c:v>110.67</c:v>
                      </c:pt>
                      <c:pt idx="58">
                        <c:v>112.44</c:v>
                      </c:pt>
                      <c:pt idx="59">
                        <c:v>105.75</c:v>
                      </c:pt>
                      <c:pt idx="60">
                        <c:v>98.47</c:v>
                      </c:pt>
                      <c:pt idx="61">
                        <c:v>97.13</c:v>
                      </c:pt>
                      <c:pt idx="62">
                        <c:v>97.71</c:v>
                      </c:pt>
                      <c:pt idx="63">
                        <c:v>105.22</c:v>
                      </c:pt>
                      <c:pt idx="64">
                        <c:v>107.02</c:v>
                      </c:pt>
                      <c:pt idx="65">
                        <c:v>104.13</c:v>
                      </c:pt>
                      <c:pt idx="66">
                        <c:v>95.5</c:v>
                      </c:pt>
                      <c:pt idx="67">
                        <c:v>92.62</c:v>
                      </c:pt>
                      <c:pt idx="68">
                        <c:v>97.9</c:v>
                      </c:pt>
                      <c:pt idx="69">
                        <c:v>104.91</c:v>
                      </c:pt>
                      <c:pt idx="70">
                        <c:v>106.55</c:v>
                      </c:pt>
                      <c:pt idx="71">
                        <c:v>98.06</c:v>
                      </c:pt>
                      <c:pt idx="72">
                        <c:v>91.93</c:v>
                      </c:pt>
                      <c:pt idx="73">
                        <c:v>90.48</c:v>
                      </c:pt>
                      <c:pt idx="74">
                        <c:v>97.97</c:v>
                      </c:pt>
                      <c:pt idx="75">
                        <c:v>103.05</c:v>
                      </c:pt>
                      <c:pt idx="76">
                        <c:v>103.19</c:v>
                      </c:pt>
                      <c:pt idx="77">
                        <c:v>101.5</c:v>
                      </c:pt>
                      <c:pt idx="78">
                        <c:v>94.36</c:v>
                      </c:pt>
                      <c:pt idx="79">
                        <c:v>91.59</c:v>
                      </c:pt>
                      <c:pt idx="80">
                        <c:v>97.6</c:v>
                      </c:pt>
                      <c:pt idx="81">
                        <c:v>105.76</c:v>
                      </c:pt>
                      <c:pt idx="82">
                        <c:v>106.16</c:v>
                      </c:pt>
                      <c:pt idx="83">
                        <c:v>100.1</c:v>
                      </c:pt>
                      <c:pt idx="84">
                        <c:v>94.22</c:v>
                      </c:pt>
                      <c:pt idx="85">
                        <c:v>92.25</c:v>
                      </c:pt>
                      <c:pt idx="86">
                        <c:v>98.51</c:v>
                      </c:pt>
                      <c:pt idx="87">
                        <c:v>104.15</c:v>
                      </c:pt>
                      <c:pt idx="88">
                        <c:v>106.34</c:v>
                      </c:pt>
                      <c:pt idx="89">
                        <c:v>103.54</c:v>
                      </c:pt>
                      <c:pt idx="90">
                        <c:v>95.62</c:v>
                      </c:pt>
                      <c:pt idx="91">
                        <c:v>92.97</c:v>
                      </c:pt>
                      <c:pt idx="92">
                        <c:v>99.5</c:v>
                      </c:pt>
                      <c:pt idx="93">
                        <c:v>106.73</c:v>
                      </c:pt>
                      <c:pt idx="94">
                        <c:v>106.49</c:v>
                      </c:pt>
                      <c:pt idx="95">
                        <c:v>99.69</c:v>
                      </c:pt>
                      <c:pt idx="96">
                        <c:v>92.97</c:v>
                      </c:pt>
                      <c:pt idx="97">
                        <c:v>90.79</c:v>
                      </c:pt>
                      <c:pt idx="98">
                        <c:v>99.62</c:v>
                      </c:pt>
                      <c:pt idx="99">
                        <c:v>105.24</c:v>
                      </c:pt>
                      <c:pt idx="100">
                        <c:v>104.6</c:v>
                      </c:pt>
                      <c:pt idx="101">
                        <c:v>100.76</c:v>
                      </c:pt>
                      <c:pt idx="102">
                        <c:v>91.47</c:v>
                      </c:pt>
                      <c:pt idx="103">
                        <c:v>88.51</c:v>
                      </c:pt>
                      <c:pt idx="104">
                        <c:v>99.84</c:v>
                      </c:pt>
                      <c:pt idx="105">
                        <c:v>109.28</c:v>
                      </c:pt>
                      <c:pt idx="106">
                        <c:v>109.18</c:v>
                      </c:pt>
                      <c:pt idx="107">
                        <c:v>100.49</c:v>
                      </c:pt>
                      <c:pt idx="108">
                        <c:v>92.9</c:v>
                      </c:pt>
                      <c:pt idx="109">
                        <c:v>90.74</c:v>
                      </c:pt>
                      <c:pt idx="110">
                        <c:v>98.4</c:v>
                      </c:pt>
                      <c:pt idx="111">
                        <c:v>108.66</c:v>
                      </c:pt>
                      <c:pt idx="112">
                        <c:v>106.91</c:v>
                      </c:pt>
                      <c:pt idx="113">
                        <c:v>105.83</c:v>
                      </c:pt>
                      <c:pt idx="114">
                        <c:v>93.84</c:v>
                      </c:pt>
                      <c:pt idx="115">
                        <c:v>89.09</c:v>
                      </c:pt>
                      <c:pt idx="116">
                        <c:v>96.88</c:v>
                      </c:pt>
                      <c:pt idx="117">
                        <c:v>109.56</c:v>
                      </c:pt>
                      <c:pt idx="118">
                        <c:v>107.74</c:v>
                      </c:pt>
                      <c:pt idx="119">
                        <c:v>101.15</c:v>
                      </c:pt>
                      <c:pt idx="120">
                        <c:v>90.14</c:v>
                      </c:pt>
                      <c:pt idx="121">
                        <c:v>88.08</c:v>
                      </c:pt>
                      <c:pt idx="122">
                        <c:v>96.43</c:v>
                      </c:pt>
                      <c:pt idx="123">
                        <c:v>105.67</c:v>
                      </c:pt>
                      <c:pt idx="124">
                        <c:v>106.24</c:v>
                      </c:pt>
                      <c:pt idx="125">
                        <c:v>103.01</c:v>
                      </c:pt>
                      <c:pt idx="126">
                        <c:v>90.62</c:v>
                      </c:pt>
                      <c:pt idx="127">
                        <c:v>88.86</c:v>
                      </c:pt>
                      <c:pt idx="128">
                        <c:v>94.7</c:v>
                      </c:pt>
                      <c:pt idx="129">
                        <c:v>106.64</c:v>
                      </c:pt>
                      <c:pt idx="130">
                        <c:v>106.5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A-9583-4BB5-A323-1F554C463221}"/>
                  </c:ext>
                </c:extLst>
              </c15:ser>
            </c15:filteredLineSeries>
            <c15:filteredLineSeries>
              <c15:ser>
                <c:idx val="11"/>
                <c:order val="1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Feuil1!$A$13</c15:sqref>
                        </c15:formulaRef>
                      </c:ext>
                    </c:extLst>
                    <c:strCache>
                      <c:ptCount val="1"/>
                      <c:pt idx="0">
                        <c:v>Italy</c:v>
                      </c:pt>
                    </c:strCache>
                  </c:strRef>
                </c:tx>
                <c:spPr>
                  <a:ln w="28575" cap="rnd">
                    <a:solidFill>
                      <a:schemeClr val="accent6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Feuil1!$B$13:$EB$13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90.7</c:v>
                      </c:pt>
                      <c:pt idx="1">
                        <c:v>88.7</c:v>
                      </c:pt>
                      <c:pt idx="2">
                        <c:v>99</c:v>
                      </c:pt>
                      <c:pt idx="3">
                        <c:v>102.4</c:v>
                      </c:pt>
                      <c:pt idx="4">
                        <c:v>102.5</c:v>
                      </c:pt>
                      <c:pt idx="5">
                        <c:v>102.8</c:v>
                      </c:pt>
                      <c:pt idx="6">
                        <c:v>89.7</c:v>
                      </c:pt>
                      <c:pt idx="7">
                        <c:v>88.5</c:v>
                      </c:pt>
                      <c:pt idx="8">
                        <c:v>96.8</c:v>
                      </c:pt>
                      <c:pt idx="9">
                        <c:v>103.4</c:v>
                      </c:pt>
                      <c:pt idx="10">
                        <c:v>103.4</c:v>
                      </c:pt>
                      <c:pt idx="11">
                        <c:v>103.4</c:v>
                      </c:pt>
                      <c:pt idx="12">
                        <c:v>91.8</c:v>
                      </c:pt>
                      <c:pt idx="13">
                        <c:v>91.1</c:v>
                      </c:pt>
                      <c:pt idx="14">
                        <c:v>99.5</c:v>
                      </c:pt>
                      <c:pt idx="15">
                        <c:v>103.8</c:v>
                      </c:pt>
                      <c:pt idx="16">
                        <c:v>103.9</c:v>
                      </c:pt>
                      <c:pt idx="17">
                        <c:v>103.6</c:v>
                      </c:pt>
                      <c:pt idx="18">
                        <c:v>92</c:v>
                      </c:pt>
                      <c:pt idx="19">
                        <c:v>90.2</c:v>
                      </c:pt>
                      <c:pt idx="20">
                        <c:v>100.1</c:v>
                      </c:pt>
                      <c:pt idx="21">
                        <c:v>104.2</c:v>
                      </c:pt>
                      <c:pt idx="22">
                        <c:v>104.5</c:v>
                      </c:pt>
                      <c:pt idx="23">
                        <c:v>104.5</c:v>
                      </c:pt>
                      <c:pt idx="24">
                        <c:v>92.2</c:v>
                      </c:pt>
                      <c:pt idx="25">
                        <c:v>90.7</c:v>
                      </c:pt>
                      <c:pt idx="26">
                        <c:v>98.7</c:v>
                      </c:pt>
                      <c:pt idx="27">
                        <c:v>104.4</c:v>
                      </c:pt>
                      <c:pt idx="28">
                        <c:v>104.8</c:v>
                      </c:pt>
                      <c:pt idx="29">
                        <c:v>104.8</c:v>
                      </c:pt>
                      <c:pt idx="30">
                        <c:v>92.6</c:v>
                      </c:pt>
                      <c:pt idx="31">
                        <c:v>92</c:v>
                      </c:pt>
                      <c:pt idx="32">
                        <c:v>99.6</c:v>
                      </c:pt>
                      <c:pt idx="33">
                        <c:v>105.2</c:v>
                      </c:pt>
                      <c:pt idx="34">
                        <c:v>105.3</c:v>
                      </c:pt>
                      <c:pt idx="35">
                        <c:v>105.3</c:v>
                      </c:pt>
                      <c:pt idx="36">
                        <c:v>84.7</c:v>
                      </c:pt>
                      <c:pt idx="37">
                        <c:v>82.4</c:v>
                      </c:pt>
                      <c:pt idx="38">
                        <c:v>100.9</c:v>
                      </c:pt>
                      <c:pt idx="39">
                        <c:v>106</c:v>
                      </c:pt>
                      <c:pt idx="40">
                        <c:v>106.1</c:v>
                      </c:pt>
                      <c:pt idx="41">
                        <c:v>106.2</c:v>
                      </c:pt>
                      <c:pt idx="42">
                        <c:v>83.4</c:v>
                      </c:pt>
                      <c:pt idx="43">
                        <c:v>81.3</c:v>
                      </c:pt>
                      <c:pt idx="44">
                        <c:v>103</c:v>
                      </c:pt>
                      <c:pt idx="45">
                        <c:v>107.3</c:v>
                      </c:pt>
                      <c:pt idx="46">
                        <c:v>107.5</c:v>
                      </c:pt>
                      <c:pt idx="47">
                        <c:v>107.3</c:v>
                      </c:pt>
                      <c:pt idx="48">
                        <c:v>86.1</c:v>
                      </c:pt>
                      <c:pt idx="49">
                        <c:v>84</c:v>
                      </c:pt>
                      <c:pt idx="50">
                        <c:v>103.5</c:v>
                      </c:pt>
                      <c:pt idx="51">
                        <c:v>107.9</c:v>
                      </c:pt>
                      <c:pt idx="52">
                        <c:v>108.4</c:v>
                      </c:pt>
                      <c:pt idx="53">
                        <c:v>108.2</c:v>
                      </c:pt>
                      <c:pt idx="54">
                        <c:v>89.4</c:v>
                      </c:pt>
                      <c:pt idx="55">
                        <c:v>84.7</c:v>
                      </c:pt>
                      <c:pt idx="56">
                        <c:v>104.1</c:v>
                      </c:pt>
                      <c:pt idx="57">
                        <c:v>108.4</c:v>
                      </c:pt>
                      <c:pt idx="58">
                        <c:v>108.7</c:v>
                      </c:pt>
                      <c:pt idx="59">
                        <c:v>108.3</c:v>
                      </c:pt>
                      <c:pt idx="60">
                        <c:v>85</c:v>
                      </c:pt>
                      <c:pt idx="61">
                        <c:v>82.7</c:v>
                      </c:pt>
                      <c:pt idx="62">
                        <c:v>101.9</c:v>
                      </c:pt>
                      <c:pt idx="63">
                        <c:v>108.5</c:v>
                      </c:pt>
                      <c:pt idx="64">
                        <c:v>108.5</c:v>
                      </c:pt>
                      <c:pt idx="65">
                        <c:v>108.4</c:v>
                      </c:pt>
                      <c:pt idx="66">
                        <c:v>88.1</c:v>
                      </c:pt>
                      <c:pt idx="67">
                        <c:v>83.8</c:v>
                      </c:pt>
                      <c:pt idx="68">
                        <c:v>103.5</c:v>
                      </c:pt>
                      <c:pt idx="69">
                        <c:v>109.3</c:v>
                      </c:pt>
                      <c:pt idx="70">
                        <c:v>109.2</c:v>
                      </c:pt>
                      <c:pt idx="71">
                        <c:v>109.1</c:v>
                      </c:pt>
                      <c:pt idx="72">
                        <c:v>85</c:v>
                      </c:pt>
                      <c:pt idx="73">
                        <c:v>81.8</c:v>
                      </c:pt>
                      <c:pt idx="74">
                        <c:v>102.6</c:v>
                      </c:pt>
                      <c:pt idx="75">
                        <c:v>109.4</c:v>
                      </c:pt>
                      <c:pt idx="76">
                        <c:v>109.2</c:v>
                      </c:pt>
                      <c:pt idx="77">
                        <c:v>109</c:v>
                      </c:pt>
                      <c:pt idx="78">
                        <c:v>87.5</c:v>
                      </c:pt>
                      <c:pt idx="79">
                        <c:v>82.5</c:v>
                      </c:pt>
                      <c:pt idx="80">
                        <c:v>104.3</c:v>
                      </c:pt>
                      <c:pt idx="81">
                        <c:v>109.7</c:v>
                      </c:pt>
                      <c:pt idx="82">
                        <c:v>109.7</c:v>
                      </c:pt>
                      <c:pt idx="83">
                        <c:v>109.6</c:v>
                      </c:pt>
                      <c:pt idx="84">
                        <c:v>83.7</c:v>
                      </c:pt>
                      <c:pt idx="85">
                        <c:v>81.5</c:v>
                      </c:pt>
                      <c:pt idx="86">
                        <c:v>103</c:v>
                      </c:pt>
                      <c:pt idx="87">
                        <c:v>109.7</c:v>
                      </c:pt>
                      <c:pt idx="88">
                        <c:v>109.7</c:v>
                      </c:pt>
                      <c:pt idx="89">
                        <c:v>109.8</c:v>
                      </c:pt>
                      <c:pt idx="90">
                        <c:v>86.9</c:v>
                      </c:pt>
                      <c:pt idx="91">
                        <c:v>82.2</c:v>
                      </c:pt>
                      <c:pt idx="92">
                        <c:v>103.3</c:v>
                      </c:pt>
                      <c:pt idx="93">
                        <c:v>110.1</c:v>
                      </c:pt>
                      <c:pt idx="94">
                        <c:v>110</c:v>
                      </c:pt>
                      <c:pt idx="95">
                        <c:v>110</c:v>
                      </c:pt>
                      <c:pt idx="96">
                        <c:v>84.7</c:v>
                      </c:pt>
                      <c:pt idx="97">
                        <c:v>82.1</c:v>
                      </c:pt>
                      <c:pt idx="98">
                        <c:v>101.7</c:v>
                      </c:pt>
                      <c:pt idx="99">
                        <c:v>109.6</c:v>
                      </c:pt>
                      <c:pt idx="100">
                        <c:v>109.5</c:v>
                      </c:pt>
                      <c:pt idx="101">
                        <c:v>109.7</c:v>
                      </c:pt>
                      <c:pt idx="102">
                        <c:v>86.3</c:v>
                      </c:pt>
                      <c:pt idx="103">
                        <c:v>81.8</c:v>
                      </c:pt>
                      <c:pt idx="104">
                        <c:v>103.4</c:v>
                      </c:pt>
                      <c:pt idx="105">
                        <c:v>109.9</c:v>
                      </c:pt>
                      <c:pt idx="106">
                        <c:v>109.8</c:v>
                      </c:pt>
                      <c:pt idx="107">
                        <c:v>109.6</c:v>
                      </c:pt>
                      <c:pt idx="108">
                        <c:v>86.1</c:v>
                      </c:pt>
                      <c:pt idx="109">
                        <c:v>81.900000000000006</c:v>
                      </c:pt>
                      <c:pt idx="110">
                        <c:v>101</c:v>
                      </c:pt>
                      <c:pt idx="111">
                        <c:v>110</c:v>
                      </c:pt>
                      <c:pt idx="112">
                        <c:v>109.8</c:v>
                      </c:pt>
                      <c:pt idx="113">
                        <c:v>109.4</c:v>
                      </c:pt>
                      <c:pt idx="114">
                        <c:v>86.5</c:v>
                      </c:pt>
                      <c:pt idx="115">
                        <c:v>81.8</c:v>
                      </c:pt>
                      <c:pt idx="116">
                        <c:v>106</c:v>
                      </c:pt>
                      <c:pt idx="117">
                        <c:v>110.1</c:v>
                      </c:pt>
                      <c:pt idx="118">
                        <c:v>110</c:v>
                      </c:pt>
                      <c:pt idx="119">
                        <c:v>110</c:v>
                      </c:pt>
                      <c:pt idx="120">
                        <c:v>87.2</c:v>
                      </c:pt>
                      <c:pt idx="121">
                        <c:v>81.7</c:v>
                      </c:pt>
                      <c:pt idx="122">
                        <c:v>100.9</c:v>
                      </c:pt>
                      <c:pt idx="123">
                        <c:v>109.9</c:v>
                      </c:pt>
                      <c:pt idx="124">
                        <c:v>109.7</c:v>
                      </c:pt>
                      <c:pt idx="125">
                        <c:v>109.7</c:v>
                      </c:pt>
                      <c:pt idx="126">
                        <c:v>90</c:v>
                      </c:pt>
                      <c:pt idx="127">
                        <c:v>82.1</c:v>
                      </c:pt>
                      <c:pt idx="128">
                        <c:v>103.3</c:v>
                      </c:pt>
                      <c:pt idx="129">
                        <c:v>109.5</c:v>
                      </c:pt>
                      <c:pt idx="130">
                        <c:v>109.5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B-9583-4BB5-A323-1F554C463221}"/>
                  </c:ext>
                </c:extLst>
              </c15:ser>
            </c15:filteredLineSeries>
            <c15:filteredLineSeries>
              <c15:ser>
                <c:idx val="12"/>
                <c:order val="1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Feuil1!$A$14</c15:sqref>
                        </c15:formulaRef>
                      </c:ext>
                    </c:extLst>
                    <c:strCache>
                      <c:ptCount val="1"/>
                      <c:pt idx="0">
                        <c:v>Cyprus</c:v>
                      </c:pt>
                    </c:strCache>
                  </c:strRef>
                </c:tx>
                <c:spPr>
                  <a:ln w="28575" cap="rnd">
                    <a:solidFill>
                      <a:schemeClr val="accent1">
                        <a:lumMod val="80000"/>
                        <a:lumOff val="2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Feuil1!$B$14:$EB$14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91.08</c:v>
                      </c:pt>
                      <c:pt idx="1">
                        <c:v>91.09</c:v>
                      </c:pt>
                      <c:pt idx="2">
                        <c:v>99.93</c:v>
                      </c:pt>
                      <c:pt idx="3">
                        <c:v>108.54</c:v>
                      </c:pt>
                      <c:pt idx="4">
                        <c:v>111.33</c:v>
                      </c:pt>
                      <c:pt idx="5">
                        <c:v>111.95</c:v>
                      </c:pt>
                      <c:pt idx="6">
                        <c:v>92.11</c:v>
                      </c:pt>
                      <c:pt idx="7">
                        <c:v>92.05</c:v>
                      </c:pt>
                      <c:pt idx="8">
                        <c:v>94.64</c:v>
                      </c:pt>
                      <c:pt idx="9">
                        <c:v>111.11</c:v>
                      </c:pt>
                      <c:pt idx="10">
                        <c:v>115.57</c:v>
                      </c:pt>
                      <c:pt idx="11">
                        <c:v>115.66</c:v>
                      </c:pt>
                      <c:pt idx="12">
                        <c:v>84.91</c:v>
                      </c:pt>
                      <c:pt idx="13">
                        <c:v>84.91</c:v>
                      </c:pt>
                      <c:pt idx="14">
                        <c:v>91.14</c:v>
                      </c:pt>
                      <c:pt idx="15">
                        <c:v>108.96</c:v>
                      </c:pt>
                      <c:pt idx="16">
                        <c:v>110.48</c:v>
                      </c:pt>
                      <c:pt idx="17">
                        <c:v>110.48</c:v>
                      </c:pt>
                      <c:pt idx="18">
                        <c:v>86.66</c:v>
                      </c:pt>
                      <c:pt idx="19">
                        <c:v>86.29</c:v>
                      </c:pt>
                      <c:pt idx="20">
                        <c:v>91.45</c:v>
                      </c:pt>
                      <c:pt idx="21">
                        <c:v>107.45</c:v>
                      </c:pt>
                      <c:pt idx="22">
                        <c:v>113.88</c:v>
                      </c:pt>
                      <c:pt idx="23">
                        <c:v>114.69</c:v>
                      </c:pt>
                      <c:pt idx="24">
                        <c:v>85.08</c:v>
                      </c:pt>
                      <c:pt idx="25">
                        <c:v>84.96</c:v>
                      </c:pt>
                      <c:pt idx="26">
                        <c:v>93.4</c:v>
                      </c:pt>
                      <c:pt idx="27">
                        <c:v>105.23</c:v>
                      </c:pt>
                      <c:pt idx="28">
                        <c:v>105.32</c:v>
                      </c:pt>
                      <c:pt idx="29">
                        <c:v>105.93</c:v>
                      </c:pt>
                      <c:pt idx="30">
                        <c:v>84.62</c:v>
                      </c:pt>
                      <c:pt idx="31">
                        <c:v>85.32</c:v>
                      </c:pt>
                      <c:pt idx="32">
                        <c:v>92.12</c:v>
                      </c:pt>
                      <c:pt idx="33">
                        <c:v>104.87</c:v>
                      </c:pt>
                      <c:pt idx="34">
                        <c:v>113.8</c:v>
                      </c:pt>
                      <c:pt idx="35">
                        <c:v>113.39</c:v>
                      </c:pt>
                      <c:pt idx="36">
                        <c:v>86.45</c:v>
                      </c:pt>
                      <c:pt idx="37">
                        <c:v>86.45</c:v>
                      </c:pt>
                      <c:pt idx="38">
                        <c:v>89.09</c:v>
                      </c:pt>
                      <c:pt idx="39">
                        <c:v>103.2</c:v>
                      </c:pt>
                      <c:pt idx="40">
                        <c:v>112.69</c:v>
                      </c:pt>
                      <c:pt idx="41">
                        <c:v>114.56</c:v>
                      </c:pt>
                      <c:pt idx="42">
                        <c:v>91.24</c:v>
                      </c:pt>
                      <c:pt idx="43">
                        <c:v>91.24</c:v>
                      </c:pt>
                      <c:pt idx="44">
                        <c:v>98.6</c:v>
                      </c:pt>
                      <c:pt idx="45">
                        <c:v>113.46</c:v>
                      </c:pt>
                      <c:pt idx="46">
                        <c:v>114.89</c:v>
                      </c:pt>
                      <c:pt idx="47">
                        <c:v>115.05</c:v>
                      </c:pt>
                      <c:pt idx="48">
                        <c:v>87.57</c:v>
                      </c:pt>
                      <c:pt idx="49">
                        <c:v>87.54</c:v>
                      </c:pt>
                      <c:pt idx="50">
                        <c:v>91.86</c:v>
                      </c:pt>
                      <c:pt idx="51">
                        <c:v>107.82</c:v>
                      </c:pt>
                      <c:pt idx="52">
                        <c:v>112.56</c:v>
                      </c:pt>
                      <c:pt idx="53">
                        <c:v>112.56</c:v>
                      </c:pt>
                      <c:pt idx="54">
                        <c:v>86.89</c:v>
                      </c:pt>
                      <c:pt idx="55">
                        <c:v>87.19</c:v>
                      </c:pt>
                      <c:pt idx="56">
                        <c:v>88.7</c:v>
                      </c:pt>
                      <c:pt idx="57">
                        <c:v>104.06</c:v>
                      </c:pt>
                      <c:pt idx="58">
                        <c:v>109.15</c:v>
                      </c:pt>
                      <c:pt idx="59">
                        <c:v>109.3</c:v>
                      </c:pt>
                      <c:pt idx="60">
                        <c:v>85.22</c:v>
                      </c:pt>
                      <c:pt idx="61">
                        <c:v>85.14</c:v>
                      </c:pt>
                      <c:pt idx="62">
                        <c:v>87.94</c:v>
                      </c:pt>
                      <c:pt idx="63">
                        <c:v>97.48</c:v>
                      </c:pt>
                      <c:pt idx="64">
                        <c:v>108.83</c:v>
                      </c:pt>
                      <c:pt idx="65">
                        <c:v>107.45</c:v>
                      </c:pt>
                      <c:pt idx="66">
                        <c:v>83.11</c:v>
                      </c:pt>
                      <c:pt idx="67">
                        <c:v>82.96</c:v>
                      </c:pt>
                      <c:pt idx="68">
                        <c:v>92.62</c:v>
                      </c:pt>
                      <c:pt idx="69">
                        <c:v>100.73</c:v>
                      </c:pt>
                      <c:pt idx="70">
                        <c:v>107.13</c:v>
                      </c:pt>
                      <c:pt idx="71">
                        <c:v>104.93</c:v>
                      </c:pt>
                      <c:pt idx="72">
                        <c:v>85.23</c:v>
                      </c:pt>
                      <c:pt idx="73">
                        <c:v>85.63</c:v>
                      </c:pt>
                      <c:pt idx="74">
                        <c:v>96.57</c:v>
                      </c:pt>
                      <c:pt idx="75">
                        <c:v>107.67</c:v>
                      </c:pt>
                      <c:pt idx="76">
                        <c:v>109.92</c:v>
                      </c:pt>
                      <c:pt idx="77">
                        <c:v>110.23</c:v>
                      </c:pt>
                      <c:pt idx="78">
                        <c:v>89.96</c:v>
                      </c:pt>
                      <c:pt idx="79">
                        <c:v>90.63</c:v>
                      </c:pt>
                      <c:pt idx="80">
                        <c:v>95.94</c:v>
                      </c:pt>
                      <c:pt idx="81">
                        <c:v>107.47</c:v>
                      </c:pt>
                      <c:pt idx="82">
                        <c:v>111.81</c:v>
                      </c:pt>
                      <c:pt idx="83">
                        <c:v>109.57</c:v>
                      </c:pt>
                      <c:pt idx="84">
                        <c:v>89.21</c:v>
                      </c:pt>
                      <c:pt idx="85">
                        <c:v>88.49</c:v>
                      </c:pt>
                      <c:pt idx="86">
                        <c:v>97.49</c:v>
                      </c:pt>
                      <c:pt idx="87">
                        <c:v>109.25</c:v>
                      </c:pt>
                      <c:pt idx="88">
                        <c:v>110.47</c:v>
                      </c:pt>
                      <c:pt idx="89">
                        <c:v>109.2</c:v>
                      </c:pt>
                      <c:pt idx="90">
                        <c:v>86.64</c:v>
                      </c:pt>
                      <c:pt idx="91">
                        <c:v>86.76</c:v>
                      </c:pt>
                      <c:pt idx="92">
                        <c:v>94.4</c:v>
                      </c:pt>
                      <c:pt idx="93">
                        <c:v>107.35</c:v>
                      </c:pt>
                      <c:pt idx="94">
                        <c:v>110.48</c:v>
                      </c:pt>
                      <c:pt idx="95">
                        <c:v>110.27</c:v>
                      </c:pt>
                      <c:pt idx="96">
                        <c:v>87.41</c:v>
                      </c:pt>
                      <c:pt idx="97">
                        <c:v>86.85</c:v>
                      </c:pt>
                      <c:pt idx="98">
                        <c:v>100.18</c:v>
                      </c:pt>
                      <c:pt idx="99">
                        <c:v>108.03</c:v>
                      </c:pt>
                      <c:pt idx="100">
                        <c:v>109.38</c:v>
                      </c:pt>
                      <c:pt idx="101">
                        <c:v>108.44</c:v>
                      </c:pt>
                      <c:pt idx="102">
                        <c:v>87.42</c:v>
                      </c:pt>
                      <c:pt idx="103">
                        <c:v>88.52</c:v>
                      </c:pt>
                      <c:pt idx="104">
                        <c:v>99.73</c:v>
                      </c:pt>
                      <c:pt idx="105">
                        <c:v>107.81</c:v>
                      </c:pt>
                      <c:pt idx="106">
                        <c:v>108.47</c:v>
                      </c:pt>
                      <c:pt idx="107">
                        <c:v>106.14</c:v>
                      </c:pt>
                      <c:pt idx="108">
                        <c:v>88.72</c:v>
                      </c:pt>
                      <c:pt idx="109">
                        <c:v>90.45</c:v>
                      </c:pt>
                      <c:pt idx="110">
                        <c:v>104.33</c:v>
                      </c:pt>
                      <c:pt idx="111">
                        <c:v>107.44</c:v>
                      </c:pt>
                      <c:pt idx="112">
                        <c:v>107.53</c:v>
                      </c:pt>
                      <c:pt idx="113">
                        <c:v>107.72</c:v>
                      </c:pt>
                      <c:pt idx="114">
                        <c:v>86.41</c:v>
                      </c:pt>
                      <c:pt idx="115">
                        <c:v>86.71</c:v>
                      </c:pt>
                      <c:pt idx="116">
                        <c:v>97.42</c:v>
                      </c:pt>
                      <c:pt idx="117">
                        <c:v>107.56</c:v>
                      </c:pt>
                      <c:pt idx="118">
                        <c:v>108.92</c:v>
                      </c:pt>
                      <c:pt idx="119">
                        <c:v>108.74</c:v>
                      </c:pt>
                      <c:pt idx="120">
                        <c:v>82.74</c:v>
                      </c:pt>
                      <c:pt idx="121">
                        <c:v>84.01</c:v>
                      </c:pt>
                      <c:pt idx="122">
                        <c:v>96.81</c:v>
                      </c:pt>
                      <c:pt idx="123">
                        <c:v>107.73</c:v>
                      </c:pt>
                      <c:pt idx="124">
                        <c:v>107.75</c:v>
                      </c:pt>
                      <c:pt idx="125">
                        <c:v>108.05</c:v>
                      </c:pt>
                      <c:pt idx="126">
                        <c:v>86.97</c:v>
                      </c:pt>
                      <c:pt idx="127">
                        <c:v>87.42</c:v>
                      </c:pt>
                      <c:pt idx="128">
                        <c:v>97.07</c:v>
                      </c:pt>
                      <c:pt idx="129">
                        <c:v>106.12</c:v>
                      </c:pt>
                      <c:pt idx="130">
                        <c:v>105.82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C-9583-4BB5-A323-1F554C463221}"/>
                  </c:ext>
                </c:extLst>
              </c15:ser>
            </c15:filteredLineSeries>
            <c15:filteredLineSeries>
              <c15:ser>
                <c:idx val="13"/>
                <c:order val="1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Feuil1!$A$15</c15:sqref>
                        </c15:formulaRef>
                      </c:ext>
                    </c:extLst>
                    <c:strCache>
                      <c:ptCount val="1"/>
                      <c:pt idx="0">
                        <c:v>Latvia</c:v>
                      </c:pt>
                    </c:strCache>
                  </c:strRef>
                </c:tx>
                <c:spPr>
                  <a:ln w="28575" cap="rnd">
                    <a:solidFill>
                      <a:schemeClr val="accent2">
                        <a:lumMod val="80000"/>
                        <a:lumOff val="2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Feuil1!$B$15:$EB$15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99.04</c:v>
                      </c:pt>
                      <c:pt idx="1">
                        <c:v>99.64</c:v>
                      </c:pt>
                      <c:pt idx="2">
                        <c:v>107.14</c:v>
                      </c:pt>
                      <c:pt idx="3">
                        <c:v>109.19</c:v>
                      </c:pt>
                      <c:pt idx="4">
                        <c:v>109.36</c:v>
                      </c:pt>
                      <c:pt idx="5">
                        <c:v>103.58</c:v>
                      </c:pt>
                      <c:pt idx="6">
                        <c:v>95.53</c:v>
                      </c:pt>
                      <c:pt idx="7">
                        <c:v>95.49</c:v>
                      </c:pt>
                      <c:pt idx="8">
                        <c:v>111.98</c:v>
                      </c:pt>
                      <c:pt idx="9">
                        <c:v>113.56</c:v>
                      </c:pt>
                      <c:pt idx="10">
                        <c:v>110.87</c:v>
                      </c:pt>
                      <c:pt idx="11">
                        <c:v>105.67</c:v>
                      </c:pt>
                      <c:pt idx="12">
                        <c:v>99.01</c:v>
                      </c:pt>
                      <c:pt idx="13">
                        <c:v>96.69</c:v>
                      </c:pt>
                      <c:pt idx="14">
                        <c:v>103.66</c:v>
                      </c:pt>
                      <c:pt idx="15">
                        <c:v>105.75</c:v>
                      </c:pt>
                      <c:pt idx="16">
                        <c:v>104.54</c:v>
                      </c:pt>
                      <c:pt idx="17">
                        <c:v>100.13</c:v>
                      </c:pt>
                      <c:pt idx="18">
                        <c:v>93.58</c:v>
                      </c:pt>
                      <c:pt idx="19">
                        <c:v>91.95</c:v>
                      </c:pt>
                      <c:pt idx="20">
                        <c:v>99.19</c:v>
                      </c:pt>
                      <c:pt idx="21">
                        <c:v>101.98</c:v>
                      </c:pt>
                      <c:pt idx="22">
                        <c:v>102.12</c:v>
                      </c:pt>
                      <c:pt idx="23">
                        <c:v>96.07</c:v>
                      </c:pt>
                      <c:pt idx="24">
                        <c:v>93.28</c:v>
                      </c:pt>
                      <c:pt idx="25">
                        <c:v>90.96</c:v>
                      </c:pt>
                      <c:pt idx="26">
                        <c:v>95.05</c:v>
                      </c:pt>
                      <c:pt idx="27">
                        <c:v>97.03</c:v>
                      </c:pt>
                      <c:pt idx="28">
                        <c:v>96.44</c:v>
                      </c:pt>
                      <c:pt idx="29">
                        <c:v>95.34</c:v>
                      </c:pt>
                      <c:pt idx="30">
                        <c:v>90.97</c:v>
                      </c:pt>
                      <c:pt idx="31">
                        <c:v>89.57</c:v>
                      </c:pt>
                      <c:pt idx="32">
                        <c:v>96.28</c:v>
                      </c:pt>
                      <c:pt idx="33">
                        <c:v>100.88</c:v>
                      </c:pt>
                      <c:pt idx="34">
                        <c:v>99.65</c:v>
                      </c:pt>
                      <c:pt idx="35">
                        <c:v>97.29</c:v>
                      </c:pt>
                      <c:pt idx="36">
                        <c:v>93.62</c:v>
                      </c:pt>
                      <c:pt idx="37">
                        <c:v>88.51</c:v>
                      </c:pt>
                      <c:pt idx="38">
                        <c:v>99.15</c:v>
                      </c:pt>
                      <c:pt idx="39">
                        <c:v>110.45</c:v>
                      </c:pt>
                      <c:pt idx="40">
                        <c:v>113.6</c:v>
                      </c:pt>
                      <c:pt idx="41">
                        <c:v>109.78</c:v>
                      </c:pt>
                      <c:pt idx="42">
                        <c:v>100.82</c:v>
                      </c:pt>
                      <c:pt idx="43">
                        <c:v>96.85</c:v>
                      </c:pt>
                      <c:pt idx="44">
                        <c:v>106.4</c:v>
                      </c:pt>
                      <c:pt idx="45">
                        <c:v>108.67</c:v>
                      </c:pt>
                      <c:pt idx="46">
                        <c:v>105.18</c:v>
                      </c:pt>
                      <c:pt idx="47">
                        <c:v>101.65</c:v>
                      </c:pt>
                      <c:pt idx="48">
                        <c:v>96.45</c:v>
                      </c:pt>
                      <c:pt idx="49">
                        <c:v>92.99</c:v>
                      </c:pt>
                      <c:pt idx="50">
                        <c:v>97.16</c:v>
                      </c:pt>
                      <c:pt idx="51">
                        <c:v>107.14</c:v>
                      </c:pt>
                      <c:pt idx="52">
                        <c:v>107.45</c:v>
                      </c:pt>
                      <c:pt idx="53">
                        <c:v>105.24</c:v>
                      </c:pt>
                      <c:pt idx="54">
                        <c:v>98.8</c:v>
                      </c:pt>
                      <c:pt idx="55">
                        <c:v>91.76</c:v>
                      </c:pt>
                      <c:pt idx="56">
                        <c:v>100.36</c:v>
                      </c:pt>
                      <c:pt idx="57">
                        <c:v>104.11</c:v>
                      </c:pt>
                      <c:pt idx="58">
                        <c:v>103.28</c:v>
                      </c:pt>
                      <c:pt idx="59">
                        <c:v>97.92</c:v>
                      </c:pt>
                      <c:pt idx="60">
                        <c:v>93.01</c:v>
                      </c:pt>
                      <c:pt idx="61">
                        <c:v>91.36</c:v>
                      </c:pt>
                      <c:pt idx="62">
                        <c:v>99.5</c:v>
                      </c:pt>
                      <c:pt idx="63">
                        <c:v>106.09</c:v>
                      </c:pt>
                      <c:pt idx="64">
                        <c:v>104.96</c:v>
                      </c:pt>
                      <c:pt idx="65">
                        <c:v>99.86</c:v>
                      </c:pt>
                      <c:pt idx="66">
                        <c:v>91.76</c:v>
                      </c:pt>
                      <c:pt idx="67">
                        <c:v>88.89</c:v>
                      </c:pt>
                      <c:pt idx="68">
                        <c:v>99.38</c:v>
                      </c:pt>
                      <c:pt idx="69">
                        <c:v>105.33</c:v>
                      </c:pt>
                      <c:pt idx="70">
                        <c:v>103.23</c:v>
                      </c:pt>
                      <c:pt idx="71">
                        <c:v>98.22</c:v>
                      </c:pt>
                      <c:pt idx="72">
                        <c:v>90.25</c:v>
                      </c:pt>
                      <c:pt idx="73">
                        <c:v>88.58</c:v>
                      </c:pt>
                      <c:pt idx="74">
                        <c:v>98.68</c:v>
                      </c:pt>
                      <c:pt idx="75">
                        <c:v>110.66</c:v>
                      </c:pt>
                      <c:pt idx="76">
                        <c:v>113.32</c:v>
                      </c:pt>
                      <c:pt idx="77">
                        <c:v>106.17</c:v>
                      </c:pt>
                      <c:pt idx="78">
                        <c:v>99.39</c:v>
                      </c:pt>
                      <c:pt idx="79">
                        <c:v>94.69</c:v>
                      </c:pt>
                      <c:pt idx="80">
                        <c:v>106.68</c:v>
                      </c:pt>
                      <c:pt idx="81">
                        <c:v>102.16</c:v>
                      </c:pt>
                      <c:pt idx="82">
                        <c:v>100.48</c:v>
                      </c:pt>
                      <c:pt idx="83">
                        <c:v>93.63</c:v>
                      </c:pt>
                      <c:pt idx="84">
                        <c:v>89.73</c:v>
                      </c:pt>
                      <c:pt idx="85">
                        <c:v>85.6</c:v>
                      </c:pt>
                      <c:pt idx="86">
                        <c:v>96.43</c:v>
                      </c:pt>
                      <c:pt idx="87">
                        <c:v>110.95</c:v>
                      </c:pt>
                      <c:pt idx="88">
                        <c:v>111.06</c:v>
                      </c:pt>
                      <c:pt idx="89">
                        <c:v>108.03</c:v>
                      </c:pt>
                      <c:pt idx="90">
                        <c:v>96.22</c:v>
                      </c:pt>
                      <c:pt idx="91">
                        <c:v>97.49</c:v>
                      </c:pt>
                      <c:pt idx="92">
                        <c:v>106.19</c:v>
                      </c:pt>
                      <c:pt idx="93">
                        <c:v>102.64</c:v>
                      </c:pt>
                      <c:pt idx="94">
                        <c:v>100.53</c:v>
                      </c:pt>
                      <c:pt idx="95">
                        <c:v>95.1</c:v>
                      </c:pt>
                      <c:pt idx="96">
                        <c:v>91.31</c:v>
                      </c:pt>
                      <c:pt idx="97">
                        <c:v>87.8</c:v>
                      </c:pt>
                      <c:pt idx="98">
                        <c:v>96.92</c:v>
                      </c:pt>
                      <c:pt idx="99">
                        <c:v>113.43</c:v>
                      </c:pt>
                      <c:pt idx="100">
                        <c:v>115.75</c:v>
                      </c:pt>
                      <c:pt idx="101">
                        <c:v>111.77</c:v>
                      </c:pt>
                      <c:pt idx="102">
                        <c:v>98.69</c:v>
                      </c:pt>
                      <c:pt idx="103">
                        <c:v>93.4</c:v>
                      </c:pt>
                      <c:pt idx="104">
                        <c:v>101.58</c:v>
                      </c:pt>
                      <c:pt idx="105">
                        <c:v>102.46</c:v>
                      </c:pt>
                      <c:pt idx="106">
                        <c:v>100.78</c:v>
                      </c:pt>
                      <c:pt idx="107">
                        <c:v>94.45</c:v>
                      </c:pt>
                      <c:pt idx="108">
                        <c:v>88.49</c:v>
                      </c:pt>
                      <c:pt idx="109">
                        <c:v>86.87</c:v>
                      </c:pt>
                      <c:pt idx="110">
                        <c:v>97.75</c:v>
                      </c:pt>
                      <c:pt idx="111">
                        <c:v>110.06</c:v>
                      </c:pt>
                      <c:pt idx="112">
                        <c:v>103.33</c:v>
                      </c:pt>
                      <c:pt idx="113">
                        <c:v>99.5</c:v>
                      </c:pt>
                      <c:pt idx="114">
                        <c:v>90.32</c:v>
                      </c:pt>
                      <c:pt idx="115">
                        <c:v>89.6</c:v>
                      </c:pt>
                      <c:pt idx="116">
                        <c:v>96.83</c:v>
                      </c:pt>
                      <c:pt idx="117">
                        <c:v>101.5</c:v>
                      </c:pt>
                      <c:pt idx="118">
                        <c:v>99.22</c:v>
                      </c:pt>
                      <c:pt idx="119">
                        <c:v>92.43</c:v>
                      </c:pt>
                      <c:pt idx="120">
                        <c:v>85.33</c:v>
                      </c:pt>
                      <c:pt idx="121">
                        <c:v>84.81</c:v>
                      </c:pt>
                      <c:pt idx="122">
                        <c:v>97.55</c:v>
                      </c:pt>
                      <c:pt idx="123">
                        <c:v>114.29</c:v>
                      </c:pt>
                      <c:pt idx="124">
                        <c:v>112.28</c:v>
                      </c:pt>
                      <c:pt idx="125">
                        <c:v>103.83</c:v>
                      </c:pt>
                      <c:pt idx="126">
                        <c:v>92.02</c:v>
                      </c:pt>
                      <c:pt idx="127">
                        <c:v>89.9</c:v>
                      </c:pt>
                      <c:pt idx="128">
                        <c:v>104.14</c:v>
                      </c:pt>
                      <c:pt idx="129">
                        <c:v>100.5</c:v>
                      </c:pt>
                      <c:pt idx="130">
                        <c:v>97.22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D-9583-4BB5-A323-1F554C463221}"/>
                  </c:ext>
                </c:extLst>
              </c15:ser>
            </c15:filteredLineSeries>
            <c15:filteredLineSeries>
              <c15:ser>
                <c:idx val="14"/>
                <c:order val="1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Feuil1!$A$16</c15:sqref>
                        </c15:formulaRef>
                      </c:ext>
                    </c:extLst>
                    <c:strCache>
                      <c:ptCount val="1"/>
                      <c:pt idx="0">
                        <c:v>Lithuania</c:v>
                      </c:pt>
                    </c:strCache>
                  </c:strRef>
                </c:tx>
                <c:spPr>
                  <a:ln w="28575" cap="rnd">
                    <a:solidFill>
                      <a:schemeClr val="accent3">
                        <a:lumMod val="80000"/>
                        <a:lumOff val="2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Feuil1!$B$16:$EB$16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118.5</c:v>
                      </c:pt>
                      <c:pt idx="1">
                        <c:v>115.16</c:v>
                      </c:pt>
                      <c:pt idx="2">
                        <c:v>116.8</c:v>
                      </c:pt>
                      <c:pt idx="3">
                        <c:v>121.42</c:v>
                      </c:pt>
                      <c:pt idx="4">
                        <c:v>121.43</c:v>
                      </c:pt>
                      <c:pt idx="5">
                        <c:v>120.04</c:v>
                      </c:pt>
                      <c:pt idx="6">
                        <c:v>114.21</c:v>
                      </c:pt>
                      <c:pt idx="7">
                        <c:v>114.18</c:v>
                      </c:pt>
                      <c:pt idx="8">
                        <c:v>120.03</c:v>
                      </c:pt>
                      <c:pt idx="9">
                        <c:v>124.3</c:v>
                      </c:pt>
                      <c:pt idx="10">
                        <c:v>122.01</c:v>
                      </c:pt>
                      <c:pt idx="11">
                        <c:v>116.85</c:v>
                      </c:pt>
                      <c:pt idx="12">
                        <c:v>110.2</c:v>
                      </c:pt>
                      <c:pt idx="13">
                        <c:v>107.21</c:v>
                      </c:pt>
                      <c:pt idx="14">
                        <c:v>108.47</c:v>
                      </c:pt>
                      <c:pt idx="15">
                        <c:v>109.18</c:v>
                      </c:pt>
                      <c:pt idx="16">
                        <c:v>106.81</c:v>
                      </c:pt>
                      <c:pt idx="17">
                        <c:v>103.11</c:v>
                      </c:pt>
                      <c:pt idx="18">
                        <c:v>99.15</c:v>
                      </c:pt>
                      <c:pt idx="19">
                        <c:v>97.82</c:v>
                      </c:pt>
                      <c:pt idx="20">
                        <c:v>103.14</c:v>
                      </c:pt>
                      <c:pt idx="21">
                        <c:v>106.98</c:v>
                      </c:pt>
                      <c:pt idx="22">
                        <c:v>108.41</c:v>
                      </c:pt>
                      <c:pt idx="23">
                        <c:v>105.13</c:v>
                      </c:pt>
                      <c:pt idx="24">
                        <c:v>101.56</c:v>
                      </c:pt>
                      <c:pt idx="25">
                        <c:v>98.6</c:v>
                      </c:pt>
                      <c:pt idx="26">
                        <c:v>99.43</c:v>
                      </c:pt>
                      <c:pt idx="27">
                        <c:v>101.61</c:v>
                      </c:pt>
                      <c:pt idx="28">
                        <c:v>102.77</c:v>
                      </c:pt>
                      <c:pt idx="29">
                        <c:v>101.35</c:v>
                      </c:pt>
                      <c:pt idx="30">
                        <c:v>97.8</c:v>
                      </c:pt>
                      <c:pt idx="31">
                        <c:v>94.62</c:v>
                      </c:pt>
                      <c:pt idx="32">
                        <c:v>100.43</c:v>
                      </c:pt>
                      <c:pt idx="33">
                        <c:v>103.16</c:v>
                      </c:pt>
                      <c:pt idx="34">
                        <c:v>102.91</c:v>
                      </c:pt>
                      <c:pt idx="35">
                        <c:v>102.57</c:v>
                      </c:pt>
                      <c:pt idx="36">
                        <c:v>97.38</c:v>
                      </c:pt>
                      <c:pt idx="37">
                        <c:v>94.41</c:v>
                      </c:pt>
                      <c:pt idx="38">
                        <c:v>98.35</c:v>
                      </c:pt>
                      <c:pt idx="39">
                        <c:v>103.13</c:v>
                      </c:pt>
                      <c:pt idx="40">
                        <c:v>107.69</c:v>
                      </c:pt>
                      <c:pt idx="41">
                        <c:v>106.08</c:v>
                      </c:pt>
                      <c:pt idx="42">
                        <c:v>97.94</c:v>
                      </c:pt>
                      <c:pt idx="43">
                        <c:v>94.04</c:v>
                      </c:pt>
                      <c:pt idx="44">
                        <c:v>100.01</c:v>
                      </c:pt>
                      <c:pt idx="45">
                        <c:v>102.45</c:v>
                      </c:pt>
                      <c:pt idx="46">
                        <c:v>100.81</c:v>
                      </c:pt>
                      <c:pt idx="47">
                        <c:v>98.61</c:v>
                      </c:pt>
                      <c:pt idx="48">
                        <c:v>94.16</c:v>
                      </c:pt>
                      <c:pt idx="49">
                        <c:v>92.78</c:v>
                      </c:pt>
                      <c:pt idx="50">
                        <c:v>96.75</c:v>
                      </c:pt>
                      <c:pt idx="51">
                        <c:v>100.82</c:v>
                      </c:pt>
                      <c:pt idx="52">
                        <c:v>103.44</c:v>
                      </c:pt>
                      <c:pt idx="53">
                        <c:v>100.37</c:v>
                      </c:pt>
                      <c:pt idx="54">
                        <c:v>92.57</c:v>
                      </c:pt>
                      <c:pt idx="55">
                        <c:v>96.33</c:v>
                      </c:pt>
                      <c:pt idx="56">
                        <c:v>103.3</c:v>
                      </c:pt>
                      <c:pt idx="57">
                        <c:v>106.8</c:v>
                      </c:pt>
                      <c:pt idx="58">
                        <c:v>106.28</c:v>
                      </c:pt>
                      <c:pt idx="59">
                        <c:v>104.99</c:v>
                      </c:pt>
                      <c:pt idx="60">
                        <c:v>98.14</c:v>
                      </c:pt>
                      <c:pt idx="61">
                        <c:v>95.39</c:v>
                      </c:pt>
                      <c:pt idx="62">
                        <c:v>99.01</c:v>
                      </c:pt>
                      <c:pt idx="63">
                        <c:v>102.03</c:v>
                      </c:pt>
                      <c:pt idx="64">
                        <c:v>104.56</c:v>
                      </c:pt>
                      <c:pt idx="65">
                        <c:v>100.34</c:v>
                      </c:pt>
                      <c:pt idx="66">
                        <c:v>91.78</c:v>
                      </c:pt>
                      <c:pt idx="67">
                        <c:v>92.79</c:v>
                      </c:pt>
                      <c:pt idx="68">
                        <c:v>101.07</c:v>
                      </c:pt>
                      <c:pt idx="69">
                        <c:v>105.62</c:v>
                      </c:pt>
                      <c:pt idx="70">
                        <c:v>104.74</c:v>
                      </c:pt>
                      <c:pt idx="71">
                        <c:v>100.97</c:v>
                      </c:pt>
                      <c:pt idx="72">
                        <c:v>96.23</c:v>
                      </c:pt>
                      <c:pt idx="73">
                        <c:v>92.53</c:v>
                      </c:pt>
                      <c:pt idx="74">
                        <c:v>97.92</c:v>
                      </c:pt>
                      <c:pt idx="75">
                        <c:v>100.86</c:v>
                      </c:pt>
                      <c:pt idx="76">
                        <c:v>102.96</c:v>
                      </c:pt>
                      <c:pt idx="77">
                        <c:v>99.67</c:v>
                      </c:pt>
                      <c:pt idx="78">
                        <c:v>92.31</c:v>
                      </c:pt>
                      <c:pt idx="79">
                        <c:v>92.5</c:v>
                      </c:pt>
                      <c:pt idx="80">
                        <c:v>98.9</c:v>
                      </c:pt>
                      <c:pt idx="81">
                        <c:v>105.49</c:v>
                      </c:pt>
                      <c:pt idx="82">
                        <c:v>105.99</c:v>
                      </c:pt>
                      <c:pt idx="83">
                        <c:v>103.4</c:v>
                      </c:pt>
                      <c:pt idx="84">
                        <c:v>95.83</c:v>
                      </c:pt>
                      <c:pt idx="85">
                        <c:v>92</c:v>
                      </c:pt>
                      <c:pt idx="86">
                        <c:v>97.13</c:v>
                      </c:pt>
                      <c:pt idx="87">
                        <c:v>99.93</c:v>
                      </c:pt>
                      <c:pt idx="88">
                        <c:v>102.6</c:v>
                      </c:pt>
                      <c:pt idx="89">
                        <c:v>100.36</c:v>
                      </c:pt>
                      <c:pt idx="90">
                        <c:v>92.79</c:v>
                      </c:pt>
                      <c:pt idx="91">
                        <c:v>89.83</c:v>
                      </c:pt>
                      <c:pt idx="92">
                        <c:v>101.82</c:v>
                      </c:pt>
                      <c:pt idx="93">
                        <c:v>109.72</c:v>
                      </c:pt>
                      <c:pt idx="94">
                        <c:v>110.29</c:v>
                      </c:pt>
                      <c:pt idx="95">
                        <c:v>107.71</c:v>
                      </c:pt>
                      <c:pt idx="96">
                        <c:v>99.19</c:v>
                      </c:pt>
                      <c:pt idx="97">
                        <c:v>95.57</c:v>
                      </c:pt>
                      <c:pt idx="98">
                        <c:v>98.43</c:v>
                      </c:pt>
                      <c:pt idx="99">
                        <c:v>100.21</c:v>
                      </c:pt>
                      <c:pt idx="100">
                        <c:v>103.91</c:v>
                      </c:pt>
                      <c:pt idx="101">
                        <c:v>99.06</c:v>
                      </c:pt>
                      <c:pt idx="102">
                        <c:v>94.31</c:v>
                      </c:pt>
                      <c:pt idx="103">
                        <c:v>90.99</c:v>
                      </c:pt>
                      <c:pt idx="104">
                        <c:v>96.7</c:v>
                      </c:pt>
                      <c:pt idx="105">
                        <c:v>109.33</c:v>
                      </c:pt>
                      <c:pt idx="106">
                        <c:v>108.39</c:v>
                      </c:pt>
                      <c:pt idx="107">
                        <c:v>105.66</c:v>
                      </c:pt>
                      <c:pt idx="108">
                        <c:v>97.88</c:v>
                      </c:pt>
                      <c:pt idx="109">
                        <c:v>93.61</c:v>
                      </c:pt>
                      <c:pt idx="110">
                        <c:v>98.48</c:v>
                      </c:pt>
                      <c:pt idx="111">
                        <c:v>102.42</c:v>
                      </c:pt>
                      <c:pt idx="112">
                        <c:v>105.89</c:v>
                      </c:pt>
                      <c:pt idx="113">
                        <c:v>104.22</c:v>
                      </c:pt>
                      <c:pt idx="114">
                        <c:v>96.35</c:v>
                      </c:pt>
                      <c:pt idx="115">
                        <c:v>94.01</c:v>
                      </c:pt>
                      <c:pt idx="116">
                        <c:v>103.22</c:v>
                      </c:pt>
                      <c:pt idx="117">
                        <c:v>109.3</c:v>
                      </c:pt>
                      <c:pt idx="118">
                        <c:v>110.15</c:v>
                      </c:pt>
                      <c:pt idx="119">
                        <c:v>106.46</c:v>
                      </c:pt>
                      <c:pt idx="120">
                        <c:v>100.69</c:v>
                      </c:pt>
                      <c:pt idx="121">
                        <c:v>96.24</c:v>
                      </c:pt>
                      <c:pt idx="122">
                        <c:v>99.63</c:v>
                      </c:pt>
                      <c:pt idx="123">
                        <c:v>103.04</c:v>
                      </c:pt>
                      <c:pt idx="124">
                        <c:v>107.57</c:v>
                      </c:pt>
                      <c:pt idx="125">
                        <c:v>103.73</c:v>
                      </c:pt>
                      <c:pt idx="126">
                        <c:v>96.64</c:v>
                      </c:pt>
                      <c:pt idx="127">
                        <c:v>92.14</c:v>
                      </c:pt>
                      <c:pt idx="128">
                        <c:v>103.79</c:v>
                      </c:pt>
                      <c:pt idx="129">
                        <c:v>109.24</c:v>
                      </c:pt>
                      <c:pt idx="130">
                        <c:v>108.49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E-9583-4BB5-A323-1F554C463221}"/>
                  </c:ext>
                </c:extLst>
              </c15:ser>
            </c15:filteredLineSeries>
            <c15:filteredLineSeries>
              <c15:ser>
                <c:idx val="15"/>
                <c:order val="1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Feuil1!$A$17</c15:sqref>
                        </c15:formulaRef>
                      </c:ext>
                    </c:extLst>
                    <c:strCache>
                      <c:ptCount val="1"/>
                      <c:pt idx="0">
                        <c:v>Luxembourg</c:v>
                      </c:pt>
                    </c:strCache>
                  </c:strRef>
                </c:tx>
                <c:spPr>
                  <a:ln w="28575" cap="rnd">
                    <a:solidFill>
                      <a:schemeClr val="accent4">
                        <a:lumMod val="80000"/>
                        <a:lumOff val="2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Feuil1!$B$17:$EB$17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85.55</c:v>
                      </c:pt>
                      <c:pt idx="1">
                        <c:v>92.83</c:v>
                      </c:pt>
                      <c:pt idx="2">
                        <c:v>92.72</c:v>
                      </c:pt>
                      <c:pt idx="3">
                        <c:v>93.33</c:v>
                      </c:pt>
                      <c:pt idx="4">
                        <c:v>93.33</c:v>
                      </c:pt>
                      <c:pt idx="5">
                        <c:v>93.38</c:v>
                      </c:pt>
                      <c:pt idx="6">
                        <c:v>83.22</c:v>
                      </c:pt>
                      <c:pt idx="7">
                        <c:v>93.38</c:v>
                      </c:pt>
                      <c:pt idx="8">
                        <c:v>93.38</c:v>
                      </c:pt>
                      <c:pt idx="9">
                        <c:v>93.4</c:v>
                      </c:pt>
                      <c:pt idx="10">
                        <c:v>93.42</c:v>
                      </c:pt>
                      <c:pt idx="11">
                        <c:v>93.42</c:v>
                      </c:pt>
                      <c:pt idx="12">
                        <c:v>86.8</c:v>
                      </c:pt>
                      <c:pt idx="13">
                        <c:v>93.48</c:v>
                      </c:pt>
                      <c:pt idx="14">
                        <c:v>94.38</c:v>
                      </c:pt>
                      <c:pt idx="15">
                        <c:v>94.62</c:v>
                      </c:pt>
                      <c:pt idx="16">
                        <c:v>94.62</c:v>
                      </c:pt>
                      <c:pt idx="17">
                        <c:v>94.62</c:v>
                      </c:pt>
                      <c:pt idx="18">
                        <c:v>84.11</c:v>
                      </c:pt>
                      <c:pt idx="19">
                        <c:v>94.62</c:v>
                      </c:pt>
                      <c:pt idx="20">
                        <c:v>94.62</c:v>
                      </c:pt>
                      <c:pt idx="21">
                        <c:v>94.95</c:v>
                      </c:pt>
                      <c:pt idx="22">
                        <c:v>95.13</c:v>
                      </c:pt>
                      <c:pt idx="23">
                        <c:v>95.13</c:v>
                      </c:pt>
                      <c:pt idx="24">
                        <c:v>87.99</c:v>
                      </c:pt>
                      <c:pt idx="25">
                        <c:v>95.18</c:v>
                      </c:pt>
                      <c:pt idx="26">
                        <c:v>95.99</c:v>
                      </c:pt>
                      <c:pt idx="27">
                        <c:v>95.75</c:v>
                      </c:pt>
                      <c:pt idx="28">
                        <c:v>95.78</c:v>
                      </c:pt>
                      <c:pt idx="29">
                        <c:v>95.78</c:v>
                      </c:pt>
                      <c:pt idx="30">
                        <c:v>85.56</c:v>
                      </c:pt>
                      <c:pt idx="31">
                        <c:v>96.38</c:v>
                      </c:pt>
                      <c:pt idx="32">
                        <c:v>96.38</c:v>
                      </c:pt>
                      <c:pt idx="33">
                        <c:v>96.4</c:v>
                      </c:pt>
                      <c:pt idx="34">
                        <c:v>96.62</c:v>
                      </c:pt>
                      <c:pt idx="35">
                        <c:v>96.83</c:v>
                      </c:pt>
                      <c:pt idx="36">
                        <c:v>80.45</c:v>
                      </c:pt>
                      <c:pt idx="37">
                        <c:v>97</c:v>
                      </c:pt>
                      <c:pt idx="38">
                        <c:v>96.65</c:v>
                      </c:pt>
                      <c:pt idx="39">
                        <c:v>97.29</c:v>
                      </c:pt>
                      <c:pt idx="40">
                        <c:v>97.42</c:v>
                      </c:pt>
                      <c:pt idx="41">
                        <c:v>97.53</c:v>
                      </c:pt>
                      <c:pt idx="42">
                        <c:v>81.83</c:v>
                      </c:pt>
                      <c:pt idx="43">
                        <c:v>97.53</c:v>
                      </c:pt>
                      <c:pt idx="44">
                        <c:v>97.57</c:v>
                      </c:pt>
                      <c:pt idx="45">
                        <c:v>97.59</c:v>
                      </c:pt>
                      <c:pt idx="46">
                        <c:v>97.78</c:v>
                      </c:pt>
                      <c:pt idx="47">
                        <c:v>97.78</c:v>
                      </c:pt>
                      <c:pt idx="48">
                        <c:v>80.099999999999994</c:v>
                      </c:pt>
                      <c:pt idx="49">
                        <c:v>97.82</c:v>
                      </c:pt>
                      <c:pt idx="50">
                        <c:v>98.45</c:v>
                      </c:pt>
                      <c:pt idx="51">
                        <c:v>98.27</c:v>
                      </c:pt>
                      <c:pt idx="52">
                        <c:v>98.81</c:v>
                      </c:pt>
                      <c:pt idx="53">
                        <c:v>98.81</c:v>
                      </c:pt>
                      <c:pt idx="54">
                        <c:v>84.02</c:v>
                      </c:pt>
                      <c:pt idx="55">
                        <c:v>98.81</c:v>
                      </c:pt>
                      <c:pt idx="56">
                        <c:v>98.91</c:v>
                      </c:pt>
                      <c:pt idx="57">
                        <c:v>99.78</c:v>
                      </c:pt>
                      <c:pt idx="58">
                        <c:v>99.7</c:v>
                      </c:pt>
                      <c:pt idx="59">
                        <c:v>99.92</c:v>
                      </c:pt>
                      <c:pt idx="60">
                        <c:v>82.72</c:v>
                      </c:pt>
                      <c:pt idx="61">
                        <c:v>99.92</c:v>
                      </c:pt>
                      <c:pt idx="62">
                        <c:v>100.18</c:v>
                      </c:pt>
                      <c:pt idx="63">
                        <c:v>100.39</c:v>
                      </c:pt>
                      <c:pt idx="64">
                        <c:v>100.42</c:v>
                      </c:pt>
                      <c:pt idx="65">
                        <c:v>100.42</c:v>
                      </c:pt>
                      <c:pt idx="66">
                        <c:v>86.21</c:v>
                      </c:pt>
                      <c:pt idx="67">
                        <c:v>100.42</c:v>
                      </c:pt>
                      <c:pt idx="68">
                        <c:v>100.39</c:v>
                      </c:pt>
                      <c:pt idx="69">
                        <c:v>100.99</c:v>
                      </c:pt>
                      <c:pt idx="70">
                        <c:v>101.54</c:v>
                      </c:pt>
                      <c:pt idx="71">
                        <c:v>101.54</c:v>
                      </c:pt>
                      <c:pt idx="72">
                        <c:v>85.97</c:v>
                      </c:pt>
                      <c:pt idx="73">
                        <c:v>101.54</c:v>
                      </c:pt>
                      <c:pt idx="74">
                        <c:v>101.9</c:v>
                      </c:pt>
                      <c:pt idx="75">
                        <c:v>101.58</c:v>
                      </c:pt>
                      <c:pt idx="76">
                        <c:v>101.58</c:v>
                      </c:pt>
                      <c:pt idx="77">
                        <c:v>101.58</c:v>
                      </c:pt>
                      <c:pt idx="78">
                        <c:v>85.13</c:v>
                      </c:pt>
                      <c:pt idx="79">
                        <c:v>101.26</c:v>
                      </c:pt>
                      <c:pt idx="80">
                        <c:v>101.26</c:v>
                      </c:pt>
                      <c:pt idx="81">
                        <c:v>101.38</c:v>
                      </c:pt>
                      <c:pt idx="82">
                        <c:v>101.43</c:v>
                      </c:pt>
                      <c:pt idx="83">
                        <c:v>101.43</c:v>
                      </c:pt>
                      <c:pt idx="84">
                        <c:v>84.84</c:v>
                      </c:pt>
                      <c:pt idx="85">
                        <c:v>101.86</c:v>
                      </c:pt>
                      <c:pt idx="86">
                        <c:v>102.61</c:v>
                      </c:pt>
                      <c:pt idx="87">
                        <c:v>102.93</c:v>
                      </c:pt>
                      <c:pt idx="88">
                        <c:v>102.93</c:v>
                      </c:pt>
                      <c:pt idx="89">
                        <c:v>102.76</c:v>
                      </c:pt>
                      <c:pt idx="90">
                        <c:v>85.14</c:v>
                      </c:pt>
                      <c:pt idx="91">
                        <c:v>103.03</c:v>
                      </c:pt>
                      <c:pt idx="92">
                        <c:v>103.03</c:v>
                      </c:pt>
                      <c:pt idx="93">
                        <c:v>103.46</c:v>
                      </c:pt>
                      <c:pt idx="94">
                        <c:v>103.7</c:v>
                      </c:pt>
                      <c:pt idx="95">
                        <c:v>103.7</c:v>
                      </c:pt>
                      <c:pt idx="96">
                        <c:v>86.31</c:v>
                      </c:pt>
                      <c:pt idx="97">
                        <c:v>103.63</c:v>
                      </c:pt>
                      <c:pt idx="98">
                        <c:v>104.69</c:v>
                      </c:pt>
                      <c:pt idx="99">
                        <c:v>105.4</c:v>
                      </c:pt>
                      <c:pt idx="100">
                        <c:v>105.4</c:v>
                      </c:pt>
                      <c:pt idx="101">
                        <c:v>105.4</c:v>
                      </c:pt>
                      <c:pt idx="102">
                        <c:v>81.25</c:v>
                      </c:pt>
                      <c:pt idx="103">
                        <c:v>105.47</c:v>
                      </c:pt>
                      <c:pt idx="104">
                        <c:v>105.69</c:v>
                      </c:pt>
                      <c:pt idx="105">
                        <c:v>105.97</c:v>
                      </c:pt>
                      <c:pt idx="106">
                        <c:v>105.46</c:v>
                      </c:pt>
                      <c:pt idx="107">
                        <c:v>105.07</c:v>
                      </c:pt>
                      <c:pt idx="108">
                        <c:v>88</c:v>
                      </c:pt>
                      <c:pt idx="109">
                        <c:v>105.81</c:v>
                      </c:pt>
                      <c:pt idx="110">
                        <c:v>106.21</c:v>
                      </c:pt>
                      <c:pt idx="111">
                        <c:v>106.31</c:v>
                      </c:pt>
                      <c:pt idx="112">
                        <c:v>106.31</c:v>
                      </c:pt>
                      <c:pt idx="113">
                        <c:v>106.31</c:v>
                      </c:pt>
                      <c:pt idx="114">
                        <c:v>90.29</c:v>
                      </c:pt>
                      <c:pt idx="115">
                        <c:v>106.31</c:v>
                      </c:pt>
                      <c:pt idx="116">
                        <c:v>106.31</c:v>
                      </c:pt>
                      <c:pt idx="117">
                        <c:v>106.43</c:v>
                      </c:pt>
                      <c:pt idx="118">
                        <c:v>107.26</c:v>
                      </c:pt>
                      <c:pt idx="119">
                        <c:v>107.26</c:v>
                      </c:pt>
                      <c:pt idx="120">
                        <c:v>90.69</c:v>
                      </c:pt>
                      <c:pt idx="121">
                        <c:v>107.52</c:v>
                      </c:pt>
                      <c:pt idx="122">
                        <c:v>107.42</c:v>
                      </c:pt>
                      <c:pt idx="123">
                        <c:v>107.61</c:v>
                      </c:pt>
                      <c:pt idx="124">
                        <c:v>107.63</c:v>
                      </c:pt>
                      <c:pt idx="125">
                        <c:v>107.63</c:v>
                      </c:pt>
                      <c:pt idx="126">
                        <c:v>88.54</c:v>
                      </c:pt>
                      <c:pt idx="127">
                        <c:v>107.6</c:v>
                      </c:pt>
                      <c:pt idx="128">
                        <c:v>107.66</c:v>
                      </c:pt>
                      <c:pt idx="129">
                        <c:v>107.61</c:v>
                      </c:pt>
                      <c:pt idx="130">
                        <c:v>107.49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F-9583-4BB5-A323-1F554C463221}"/>
                  </c:ext>
                </c:extLst>
              </c15:ser>
            </c15:filteredLineSeries>
            <c15:filteredLineSeries>
              <c15:ser>
                <c:idx val="16"/>
                <c:order val="16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Feuil1!$A$18</c15:sqref>
                        </c15:formulaRef>
                      </c:ext>
                    </c:extLst>
                    <c:strCache>
                      <c:ptCount val="1"/>
                      <c:pt idx="0">
                        <c:v>Hungary</c:v>
                      </c:pt>
                    </c:strCache>
                  </c:strRef>
                </c:tx>
                <c:spPr>
                  <a:ln w="28575" cap="rnd">
                    <a:solidFill>
                      <a:schemeClr val="accent5">
                        <a:lumMod val="80000"/>
                        <a:lumOff val="2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Feuil1!$B$18:$EB$18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91.55</c:v>
                      </c:pt>
                      <c:pt idx="1">
                        <c:v>89.71</c:v>
                      </c:pt>
                      <c:pt idx="2">
                        <c:v>91.14</c:v>
                      </c:pt>
                      <c:pt idx="3">
                        <c:v>93.69</c:v>
                      </c:pt>
                      <c:pt idx="4">
                        <c:v>93.98</c:v>
                      </c:pt>
                      <c:pt idx="5">
                        <c:v>93.6</c:v>
                      </c:pt>
                      <c:pt idx="6">
                        <c:v>90.33</c:v>
                      </c:pt>
                      <c:pt idx="7">
                        <c:v>87.11</c:v>
                      </c:pt>
                      <c:pt idx="8">
                        <c:v>89.2</c:v>
                      </c:pt>
                      <c:pt idx="9">
                        <c:v>94.04</c:v>
                      </c:pt>
                      <c:pt idx="10">
                        <c:v>94.55</c:v>
                      </c:pt>
                      <c:pt idx="11">
                        <c:v>93.8</c:v>
                      </c:pt>
                      <c:pt idx="12">
                        <c:v>89.13</c:v>
                      </c:pt>
                      <c:pt idx="13">
                        <c:v>87.8</c:v>
                      </c:pt>
                      <c:pt idx="14">
                        <c:v>89.69</c:v>
                      </c:pt>
                      <c:pt idx="15">
                        <c:v>94.18</c:v>
                      </c:pt>
                      <c:pt idx="16">
                        <c:v>94.89</c:v>
                      </c:pt>
                      <c:pt idx="17">
                        <c:v>93.99</c:v>
                      </c:pt>
                      <c:pt idx="18">
                        <c:v>91.42</c:v>
                      </c:pt>
                      <c:pt idx="19">
                        <c:v>89.82</c:v>
                      </c:pt>
                      <c:pt idx="20">
                        <c:v>91.11</c:v>
                      </c:pt>
                      <c:pt idx="21">
                        <c:v>94.08</c:v>
                      </c:pt>
                      <c:pt idx="22">
                        <c:v>94.66</c:v>
                      </c:pt>
                      <c:pt idx="23">
                        <c:v>94.82</c:v>
                      </c:pt>
                      <c:pt idx="24">
                        <c:v>91.83</c:v>
                      </c:pt>
                      <c:pt idx="25">
                        <c:v>90.22</c:v>
                      </c:pt>
                      <c:pt idx="26">
                        <c:v>92.13</c:v>
                      </c:pt>
                      <c:pt idx="27">
                        <c:v>94.37</c:v>
                      </c:pt>
                      <c:pt idx="28">
                        <c:v>93.62</c:v>
                      </c:pt>
                      <c:pt idx="29">
                        <c:v>92.99</c:v>
                      </c:pt>
                      <c:pt idx="30">
                        <c:v>91.11</c:v>
                      </c:pt>
                      <c:pt idx="31">
                        <c:v>89.97</c:v>
                      </c:pt>
                      <c:pt idx="32">
                        <c:v>91.9</c:v>
                      </c:pt>
                      <c:pt idx="33">
                        <c:v>95.17</c:v>
                      </c:pt>
                      <c:pt idx="34">
                        <c:v>95.87</c:v>
                      </c:pt>
                      <c:pt idx="35">
                        <c:v>96.64</c:v>
                      </c:pt>
                      <c:pt idx="36">
                        <c:v>94.83</c:v>
                      </c:pt>
                      <c:pt idx="37">
                        <c:v>92.84</c:v>
                      </c:pt>
                      <c:pt idx="38">
                        <c:v>93.57</c:v>
                      </c:pt>
                      <c:pt idx="39">
                        <c:v>98.5</c:v>
                      </c:pt>
                      <c:pt idx="40">
                        <c:v>98.77</c:v>
                      </c:pt>
                      <c:pt idx="41">
                        <c:v>98.5</c:v>
                      </c:pt>
                      <c:pt idx="42">
                        <c:v>95.96</c:v>
                      </c:pt>
                      <c:pt idx="43">
                        <c:v>93.88</c:v>
                      </c:pt>
                      <c:pt idx="44">
                        <c:v>95.2</c:v>
                      </c:pt>
                      <c:pt idx="45">
                        <c:v>99.15</c:v>
                      </c:pt>
                      <c:pt idx="46">
                        <c:v>99.47</c:v>
                      </c:pt>
                      <c:pt idx="47">
                        <c:v>99.72</c:v>
                      </c:pt>
                      <c:pt idx="48">
                        <c:v>97.62</c:v>
                      </c:pt>
                      <c:pt idx="49">
                        <c:v>97.43</c:v>
                      </c:pt>
                      <c:pt idx="50">
                        <c:v>97.24</c:v>
                      </c:pt>
                      <c:pt idx="51">
                        <c:v>99.97</c:v>
                      </c:pt>
                      <c:pt idx="52">
                        <c:v>100.38</c:v>
                      </c:pt>
                      <c:pt idx="53">
                        <c:v>100.49</c:v>
                      </c:pt>
                      <c:pt idx="54">
                        <c:v>98.88</c:v>
                      </c:pt>
                      <c:pt idx="55">
                        <c:v>96.92</c:v>
                      </c:pt>
                      <c:pt idx="56">
                        <c:v>97.52</c:v>
                      </c:pt>
                      <c:pt idx="57">
                        <c:v>101.18</c:v>
                      </c:pt>
                      <c:pt idx="58">
                        <c:v>100.9</c:v>
                      </c:pt>
                      <c:pt idx="59">
                        <c:v>100.9</c:v>
                      </c:pt>
                      <c:pt idx="60">
                        <c:v>98.53</c:v>
                      </c:pt>
                      <c:pt idx="61">
                        <c:v>97.43</c:v>
                      </c:pt>
                      <c:pt idx="62">
                        <c:v>97.34</c:v>
                      </c:pt>
                      <c:pt idx="63">
                        <c:v>100.97</c:v>
                      </c:pt>
                      <c:pt idx="64">
                        <c:v>100.63</c:v>
                      </c:pt>
                      <c:pt idx="65">
                        <c:v>100.4</c:v>
                      </c:pt>
                      <c:pt idx="66">
                        <c:v>98.69</c:v>
                      </c:pt>
                      <c:pt idx="67">
                        <c:v>96.55</c:v>
                      </c:pt>
                      <c:pt idx="68">
                        <c:v>97.35</c:v>
                      </c:pt>
                      <c:pt idx="69">
                        <c:v>100.07</c:v>
                      </c:pt>
                      <c:pt idx="70">
                        <c:v>100.68</c:v>
                      </c:pt>
                      <c:pt idx="71">
                        <c:v>100.71</c:v>
                      </c:pt>
                      <c:pt idx="72">
                        <c:v>98.68</c:v>
                      </c:pt>
                      <c:pt idx="73">
                        <c:v>97.91</c:v>
                      </c:pt>
                      <c:pt idx="74">
                        <c:v>98.36</c:v>
                      </c:pt>
                      <c:pt idx="75">
                        <c:v>99.54</c:v>
                      </c:pt>
                      <c:pt idx="76">
                        <c:v>99.86</c:v>
                      </c:pt>
                      <c:pt idx="77">
                        <c:v>99.96</c:v>
                      </c:pt>
                      <c:pt idx="78">
                        <c:v>98.25</c:v>
                      </c:pt>
                      <c:pt idx="79">
                        <c:v>97.07</c:v>
                      </c:pt>
                      <c:pt idx="80">
                        <c:v>97.84</c:v>
                      </c:pt>
                      <c:pt idx="81">
                        <c:v>99.87</c:v>
                      </c:pt>
                      <c:pt idx="82">
                        <c:v>100.46</c:v>
                      </c:pt>
                      <c:pt idx="83">
                        <c:v>101.04</c:v>
                      </c:pt>
                      <c:pt idx="84">
                        <c:v>99</c:v>
                      </c:pt>
                      <c:pt idx="85">
                        <c:v>99.08</c:v>
                      </c:pt>
                      <c:pt idx="86">
                        <c:v>99.04</c:v>
                      </c:pt>
                      <c:pt idx="87">
                        <c:v>100.6</c:v>
                      </c:pt>
                      <c:pt idx="88">
                        <c:v>101.13</c:v>
                      </c:pt>
                      <c:pt idx="89">
                        <c:v>101.12</c:v>
                      </c:pt>
                      <c:pt idx="90">
                        <c:v>99.29</c:v>
                      </c:pt>
                      <c:pt idx="91">
                        <c:v>98.19</c:v>
                      </c:pt>
                      <c:pt idx="92">
                        <c:v>99.02</c:v>
                      </c:pt>
                      <c:pt idx="93">
                        <c:v>101.03</c:v>
                      </c:pt>
                      <c:pt idx="94">
                        <c:v>101.34</c:v>
                      </c:pt>
                      <c:pt idx="95">
                        <c:v>101.16</c:v>
                      </c:pt>
                      <c:pt idx="96">
                        <c:v>99.43</c:v>
                      </c:pt>
                      <c:pt idx="97">
                        <c:v>98.94</c:v>
                      </c:pt>
                      <c:pt idx="98">
                        <c:v>99.51</c:v>
                      </c:pt>
                      <c:pt idx="99">
                        <c:v>101.85</c:v>
                      </c:pt>
                      <c:pt idx="100">
                        <c:v>102.05</c:v>
                      </c:pt>
                      <c:pt idx="101">
                        <c:v>102.39</c:v>
                      </c:pt>
                      <c:pt idx="102">
                        <c:v>100.94</c:v>
                      </c:pt>
                      <c:pt idx="103">
                        <c:v>99.73</c:v>
                      </c:pt>
                      <c:pt idx="104">
                        <c:v>99.71</c:v>
                      </c:pt>
                      <c:pt idx="105">
                        <c:v>101.93</c:v>
                      </c:pt>
                      <c:pt idx="106">
                        <c:v>102.32</c:v>
                      </c:pt>
                      <c:pt idx="107">
                        <c:v>102.23</c:v>
                      </c:pt>
                      <c:pt idx="108">
                        <c:v>100.67</c:v>
                      </c:pt>
                      <c:pt idx="109">
                        <c:v>98.78</c:v>
                      </c:pt>
                      <c:pt idx="110">
                        <c:v>99.94</c:v>
                      </c:pt>
                      <c:pt idx="111">
                        <c:v>102.12</c:v>
                      </c:pt>
                      <c:pt idx="112">
                        <c:v>102.13</c:v>
                      </c:pt>
                      <c:pt idx="113">
                        <c:v>102.37</c:v>
                      </c:pt>
                      <c:pt idx="114">
                        <c:v>99.84</c:v>
                      </c:pt>
                      <c:pt idx="115">
                        <c:v>98.38</c:v>
                      </c:pt>
                      <c:pt idx="116">
                        <c:v>99.41</c:v>
                      </c:pt>
                      <c:pt idx="117">
                        <c:v>101.75</c:v>
                      </c:pt>
                      <c:pt idx="118">
                        <c:v>103.52</c:v>
                      </c:pt>
                      <c:pt idx="119">
                        <c:v>103.09</c:v>
                      </c:pt>
                      <c:pt idx="120">
                        <c:v>101.06</c:v>
                      </c:pt>
                      <c:pt idx="121">
                        <c:v>100.16</c:v>
                      </c:pt>
                      <c:pt idx="122">
                        <c:v>100.89</c:v>
                      </c:pt>
                      <c:pt idx="123">
                        <c:v>103.4</c:v>
                      </c:pt>
                      <c:pt idx="124">
                        <c:v>103.7</c:v>
                      </c:pt>
                      <c:pt idx="125">
                        <c:v>103.85</c:v>
                      </c:pt>
                      <c:pt idx="126">
                        <c:v>101.99</c:v>
                      </c:pt>
                      <c:pt idx="127">
                        <c:v>100.25</c:v>
                      </c:pt>
                      <c:pt idx="128">
                        <c:v>101.08</c:v>
                      </c:pt>
                      <c:pt idx="129">
                        <c:v>103.71</c:v>
                      </c:pt>
                      <c:pt idx="130">
                        <c:v>103.68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0-9583-4BB5-A323-1F554C463221}"/>
                  </c:ext>
                </c:extLst>
              </c15:ser>
            </c15:filteredLineSeries>
            <c15:filteredLineSeries>
              <c15:ser>
                <c:idx val="17"/>
                <c:order val="17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Feuil1!$A$19</c15:sqref>
                        </c15:formulaRef>
                      </c:ext>
                    </c:extLst>
                    <c:strCache>
                      <c:ptCount val="1"/>
                      <c:pt idx="0">
                        <c:v>Malta</c:v>
                      </c:pt>
                    </c:strCache>
                  </c:strRef>
                </c:tx>
                <c:spPr>
                  <a:ln w="28575" cap="rnd">
                    <a:solidFill>
                      <a:schemeClr val="accent6">
                        <a:lumMod val="80000"/>
                        <a:lumOff val="2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Feuil1!$B$19:$EB$19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95.08</c:v>
                      </c:pt>
                      <c:pt idx="1">
                        <c:v>96.59</c:v>
                      </c:pt>
                      <c:pt idx="2">
                        <c:v>99.36</c:v>
                      </c:pt>
                      <c:pt idx="3">
                        <c:v>100.55</c:v>
                      </c:pt>
                      <c:pt idx="4">
                        <c:v>100.53</c:v>
                      </c:pt>
                      <c:pt idx="5">
                        <c:v>100.52</c:v>
                      </c:pt>
                      <c:pt idx="6">
                        <c:v>99.94</c:v>
                      </c:pt>
                      <c:pt idx="7">
                        <c:v>97</c:v>
                      </c:pt>
                      <c:pt idx="8">
                        <c:v>98.24</c:v>
                      </c:pt>
                      <c:pt idx="9">
                        <c:v>104.05</c:v>
                      </c:pt>
                      <c:pt idx="10">
                        <c:v>106.46</c:v>
                      </c:pt>
                      <c:pt idx="11">
                        <c:v>108.55</c:v>
                      </c:pt>
                      <c:pt idx="12">
                        <c:v>95.15</c:v>
                      </c:pt>
                      <c:pt idx="13">
                        <c:v>94.71</c:v>
                      </c:pt>
                      <c:pt idx="14">
                        <c:v>96.89</c:v>
                      </c:pt>
                      <c:pt idx="15">
                        <c:v>101.59</c:v>
                      </c:pt>
                      <c:pt idx="16">
                        <c:v>103.91</c:v>
                      </c:pt>
                      <c:pt idx="17">
                        <c:v>103.86</c:v>
                      </c:pt>
                      <c:pt idx="18">
                        <c:v>96.43</c:v>
                      </c:pt>
                      <c:pt idx="19">
                        <c:v>95.66</c:v>
                      </c:pt>
                      <c:pt idx="20">
                        <c:v>95.25</c:v>
                      </c:pt>
                      <c:pt idx="21">
                        <c:v>103.19</c:v>
                      </c:pt>
                      <c:pt idx="22">
                        <c:v>106.52</c:v>
                      </c:pt>
                      <c:pt idx="23">
                        <c:v>107.27</c:v>
                      </c:pt>
                      <c:pt idx="24">
                        <c:v>95.52</c:v>
                      </c:pt>
                      <c:pt idx="25">
                        <c:v>95.35</c:v>
                      </c:pt>
                      <c:pt idx="26">
                        <c:v>94.3</c:v>
                      </c:pt>
                      <c:pt idx="27">
                        <c:v>102.06</c:v>
                      </c:pt>
                      <c:pt idx="28">
                        <c:v>105.86</c:v>
                      </c:pt>
                      <c:pt idx="29">
                        <c:v>106.04</c:v>
                      </c:pt>
                      <c:pt idx="30">
                        <c:v>100.42</c:v>
                      </c:pt>
                      <c:pt idx="31">
                        <c:v>93.3</c:v>
                      </c:pt>
                      <c:pt idx="32">
                        <c:v>94.4</c:v>
                      </c:pt>
                      <c:pt idx="33">
                        <c:v>103.11</c:v>
                      </c:pt>
                      <c:pt idx="34">
                        <c:v>106.86</c:v>
                      </c:pt>
                      <c:pt idx="35">
                        <c:v>108.21</c:v>
                      </c:pt>
                      <c:pt idx="36">
                        <c:v>92.47</c:v>
                      </c:pt>
                      <c:pt idx="37">
                        <c:v>88.69</c:v>
                      </c:pt>
                      <c:pt idx="38">
                        <c:v>91.64</c:v>
                      </c:pt>
                      <c:pt idx="39">
                        <c:v>101.06</c:v>
                      </c:pt>
                      <c:pt idx="40">
                        <c:v>104.6</c:v>
                      </c:pt>
                      <c:pt idx="41">
                        <c:v>105.86</c:v>
                      </c:pt>
                      <c:pt idx="42">
                        <c:v>94.66</c:v>
                      </c:pt>
                      <c:pt idx="43">
                        <c:v>92.89</c:v>
                      </c:pt>
                      <c:pt idx="44">
                        <c:v>94.13</c:v>
                      </c:pt>
                      <c:pt idx="45">
                        <c:v>99.65</c:v>
                      </c:pt>
                      <c:pt idx="46">
                        <c:v>101.22</c:v>
                      </c:pt>
                      <c:pt idx="47">
                        <c:v>102.78</c:v>
                      </c:pt>
                      <c:pt idx="48">
                        <c:v>92.35</c:v>
                      </c:pt>
                      <c:pt idx="49">
                        <c:v>92.3</c:v>
                      </c:pt>
                      <c:pt idx="50">
                        <c:v>94.39</c:v>
                      </c:pt>
                      <c:pt idx="51">
                        <c:v>101.03</c:v>
                      </c:pt>
                      <c:pt idx="52">
                        <c:v>104.62</c:v>
                      </c:pt>
                      <c:pt idx="53">
                        <c:v>104.3</c:v>
                      </c:pt>
                      <c:pt idx="54">
                        <c:v>97.15</c:v>
                      </c:pt>
                      <c:pt idx="55">
                        <c:v>94.08</c:v>
                      </c:pt>
                      <c:pt idx="56">
                        <c:v>95.7</c:v>
                      </c:pt>
                      <c:pt idx="57">
                        <c:v>102.13</c:v>
                      </c:pt>
                      <c:pt idx="58">
                        <c:v>102.45</c:v>
                      </c:pt>
                      <c:pt idx="59">
                        <c:v>103.91</c:v>
                      </c:pt>
                      <c:pt idx="60">
                        <c:v>95.32</c:v>
                      </c:pt>
                      <c:pt idx="61">
                        <c:v>95.4</c:v>
                      </c:pt>
                      <c:pt idx="62">
                        <c:v>96.99</c:v>
                      </c:pt>
                      <c:pt idx="63">
                        <c:v>104.25</c:v>
                      </c:pt>
                      <c:pt idx="64">
                        <c:v>104.43</c:v>
                      </c:pt>
                      <c:pt idx="65">
                        <c:v>105.23</c:v>
                      </c:pt>
                      <c:pt idx="66">
                        <c:v>103.51</c:v>
                      </c:pt>
                      <c:pt idx="67">
                        <c:v>96.28</c:v>
                      </c:pt>
                      <c:pt idx="68">
                        <c:v>97.49</c:v>
                      </c:pt>
                      <c:pt idx="69">
                        <c:v>103.87</c:v>
                      </c:pt>
                      <c:pt idx="70">
                        <c:v>109.99</c:v>
                      </c:pt>
                      <c:pt idx="71">
                        <c:v>110.34</c:v>
                      </c:pt>
                      <c:pt idx="72">
                        <c:v>97.36</c:v>
                      </c:pt>
                      <c:pt idx="73">
                        <c:v>97.32</c:v>
                      </c:pt>
                      <c:pt idx="74">
                        <c:v>98.42</c:v>
                      </c:pt>
                      <c:pt idx="75">
                        <c:v>101.37</c:v>
                      </c:pt>
                      <c:pt idx="76">
                        <c:v>101.72</c:v>
                      </c:pt>
                      <c:pt idx="77">
                        <c:v>104.44</c:v>
                      </c:pt>
                      <c:pt idx="78">
                        <c:v>100.14</c:v>
                      </c:pt>
                      <c:pt idx="79">
                        <c:v>93.68</c:v>
                      </c:pt>
                      <c:pt idx="80">
                        <c:v>95.41</c:v>
                      </c:pt>
                      <c:pt idx="81">
                        <c:v>101.13</c:v>
                      </c:pt>
                      <c:pt idx="82">
                        <c:v>105.66</c:v>
                      </c:pt>
                      <c:pt idx="83">
                        <c:v>105.59</c:v>
                      </c:pt>
                      <c:pt idx="84">
                        <c:v>93.48</c:v>
                      </c:pt>
                      <c:pt idx="85">
                        <c:v>93.97</c:v>
                      </c:pt>
                      <c:pt idx="86">
                        <c:v>94.82</c:v>
                      </c:pt>
                      <c:pt idx="87">
                        <c:v>99</c:v>
                      </c:pt>
                      <c:pt idx="88">
                        <c:v>105.92</c:v>
                      </c:pt>
                      <c:pt idx="89">
                        <c:v>105.49</c:v>
                      </c:pt>
                      <c:pt idx="90">
                        <c:v>98.63</c:v>
                      </c:pt>
                      <c:pt idx="91">
                        <c:v>95.93</c:v>
                      </c:pt>
                      <c:pt idx="92">
                        <c:v>96.56</c:v>
                      </c:pt>
                      <c:pt idx="93">
                        <c:v>103.65</c:v>
                      </c:pt>
                      <c:pt idx="94">
                        <c:v>106.14</c:v>
                      </c:pt>
                      <c:pt idx="95">
                        <c:v>106.42</c:v>
                      </c:pt>
                      <c:pt idx="96">
                        <c:v>96.62</c:v>
                      </c:pt>
                      <c:pt idx="97">
                        <c:v>96.28</c:v>
                      </c:pt>
                      <c:pt idx="98">
                        <c:v>96.58</c:v>
                      </c:pt>
                      <c:pt idx="99">
                        <c:v>102.58</c:v>
                      </c:pt>
                      <c:pt idx="100">
                        <c:v>106.68</c:v>
                      </c:pt>
                      <c:pt idx="101">
                        <c:v>109.23</c:v>
                      </c:pt>
                      <c:pt idx="102">
                        <c:v>102.97</c:v>
                      </c:pt>
                      <c:pt idx="103">
                        <c:v>96.32</c:v>
                      </c:pt>
                      <c:pt idx="104">
                        <c:v>95.3</c:v>
                      </c:pt>
                      <c:pt idx="105">
                        <c:v>97.57</c:v>
                      </c:pt>
                      <c:pt idx="106">
                        <c:v>103.05</c:v>
                      </c:pt>
                      <c:pt idx="107">
                        <c:v>105.99</c:v>
                      </c:pt>
                      <c:pt idx="108">
                        <c:v>96.96</c:v>
                      </c:pt>
                      <c:pt idx="109">
                        <c:v>96.63</c:v>
                      </c:pt>
                      <c:pt idx="110">
                        <c:v>97.25</c:v>
                      </c:pt>
                      <c:pt idx="111">
                        <c:v>100.48</c:v>
                      </c:pt>
                      <c:pt idx="112">
                        <c:v>103.57</c:v>
                      </c:pt>
                      <c:pt idx="113">
                        <c:v>106.55</c:v>
                      </c:pt>
                      <c:pt idx="114">
                        <c:v>105.94</c:v>
                      </c:pt>
                      <c:pt idx="115">
                        <c:v>103.76</c:v>
                      </c:pt>
                      <c:pt idx="116">
                        <c:v>102.27</c:v>
                      </c:pt>
                      <c:pt idx="117">
                        <c:v>104.94</c:v>
                      </c:pt>
                      <c:pt idx="118">
                        <c:v>111.23</c:v>
                      </c:pt>
                      <c:pt idx="119">
                        <c:v>112.34</c:v>
                      </c:pt>
                      <c:pt idx="120">
                        <c:v>102.63</c:v>
                      </c:pt>
                      <c:pt idx="121">
                        <c:v>102.28</c:v>
                      </c:pt>
                      <c:pt idx="122">
                        <c:v>103.71</c:v>
                      </c:pt>
                      <c:pt idx="123">
                        <c:v>107.52</c:v>
                      </c:pt>
                      <c:pt idx="124">
                        <c:v>109.18</c:v>
                      </c:pt>
                      <c:pt idx="125">
                        <c:v>110.53</c:v>
                      </c:pt>
                      <c:pt idx="126">
                        <c:v>104.68</c:v>
                      </c:pt>
                      <c:pt idx="127">
                        <c:v>101.48</c:v>
                      </c:pt>
                      <c:pt idx="128">
                        <c:v>103.55</c:v>
                      </c:pt>
                      <c:pt idx="129">
                        <c:v>106.91</c:v>
                      </c:pt>
                      <c:pt idx="130">
                        <c:v>115.78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1-9583-4BB5-A323-1F554C463221}"/>
                  </c:ext>
                </c:extLst>
              </c15:ser>
            </c15:filteredLineSeries>
            <c15:filteredLineSeries>
              <c15:ser>
                <c:idx val="18"/>
                <c:order val="18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Feuil1!$A$20</c15:sqref>
                        </c15:formulaRef>
                      </c:ext>
                    </c:extLst>
                    <c:strCache>
                      <c:ptCount val="1"/>
                      <c:pt idx="0">
                        <c:v>Netherlands</c:v>
                      </c:pt>
                    </c:strCache>
                  </c:strRef>
                </c:tx>
                <c:spPr>
                  <a:ln w="28575" cap="rnd">
                    <a:solidFill>
                      <a:schemeClr val="accent1">
                        <a:lumMod val="8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Feuil1!$B$20:$EB$20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87.43</c:v>
                      </c:pt>
                      <c:pt idx="1">
                        <c:v>90.01</c:v>
                      </c:pt>
                      <c:pt idx="2">
                        <c:v>106.31</c:v>
                      </c:pt>
                      <c:pt idx="3">
                        <c:v>108.66</c:v>
                      </c:pt>
                      <c:pt idx="4">
                        <c:v>107.65</c:v>
                      </c:pt>
                      <c:pt idx="5">
                        <c:v>101.08</c:v>
                      </c:pt>
                      <c:pt idx="6">
                        <c:v>89.8</c:v>
                      </c:pt>
                      <c:pt idx="7">
                        <c:v>92.2</c:v>
                      </c:pt>
                      <c:pt idx="8">
                        <c:v>103.74</c:v>
                      </c:pt>
                      <c:pt idx="9">
                        <c:v>104.17</c:v>
                      </c:pt>
                      <c:pt idx="10">
                        <c:v>102.18</c:v>
                      </c:pt>
                      <c:pt idx="11">
                        <c:v>93.64</c:v>
                      </c:pt>
                      <c:pt idx="12">
                        <c:v>86.61</c:v>
                      </c:pt>
                      <c:pt idx="13">
                        <c:v>90.66</c:v>
                      </c:pt>
                      <c:pt idx="14">
                        <c:v>106.37</c:v>
                      </c:pt>
                      <c:pt idx="15">
                        <c:v>108.34</c:v>
                      </c:pt>
                      <c:pt idx="16">
                        <c:v>107.23</c:v>
                      </c:pt>
                      <c:pt idx="17">
                        <c:v>100.64</c:v>
                      </c:pt>
                      <c:pt idx="18">
                        <c:v>91.1</c:v>
                      </c:pt>
                      <c:pt idx="19">
                        <c:v>91.49</c:v>
                      </c:pt>
                      <c:pt idx="20">
                        <c:v>106.13</c:v>
                      </c:pt>
                      <c:pt idx="21">
                        <c:v>106.25</c:v>
                      </c:pt>
                      <c:pt idx="22">
                        <c:v>103.55</c:v>
                      </c:pt>
                      <c:pt idx="23">
                        <c:v>93.31</c:v>
                      </c:pt>
                      <c:pt idx="24">
                        <c:v>88.8</c:v>
                      </c:pt>
                      <c:pt idx="25">
                        <c:v>89.74</c:v>
                      </c:pt>
                      <c:pt idx="26">
                        <c:v>104.53</c:v>
                      </c:pt>
                      <c:pt idx="27">
                        <c:v>107.47</c:v>
                      </c:pt>
                      <c:pt idx="28">
                        <c:v>107.43</c:v>
                      </c:pt>
                      <c:pt idx="29">
                        <c:v>101.63</c:v>
                      </c:pt>
                      <c:pt idx="30">
                        <c:v>94.11</c:v>
                      </c:pt>
                      <c:pt idx="31">
                        <c:v>94.22</c:v>
                      </c:pt>
                      <c:pt idx="32">
                        <c:v>105.38</c:v>
                      </c:pt>
                      <c:pt idx="33">
                        <c:v>105.68</c:v>
                      </c:pt>
                      <c:pt idx="34">
                        <c:v>104.87</c:v>
                      </c:pt>
                      <c:pt idx="35">
                        <c:v>95.53</c:v>
                      </c:pt>
                      <c:pt idx="36">
                        <c:v>91.71</c:v>
                      </c:pt>
                      <c:pt idx="37">
                        <c:v>92.04</c:v>
                      </c:pt>
                      <c:pt idx="38">
                        <c:v>104.73</c:v>
                      </c:pt>
                      <c:pt idx="39">
                        <c:v>109.58</c:v>
                      </c:pt>
                      <c:pt idx="40">
                        <c:v>109.35</c:v>
                      </c:pt>
                      <c:pt idx="41">
                        <c:v>101.63</c:v>
                      </c:pt>
                      <c:pt idx="42">
                        <c:v>94.88</c:v>
                      </c:pt>
                      <c:pt idx="43">
                        <c:v>94.73</c:v>
                      </c:pt>
                      <c:pt idx="44">
                        <c:v>106.38</c:v>
                      </c:pt>
                      <c:pt idx="45">
                        <c:v>107.64</c:v>
                      </c:pt>
                      <c:pt idx="46">
                        <c:v>104.45</c:v>
                      </c:pt>
                      <c:pt idx="47">
                        <c:v>96.7</c:v>
                      </c:pt>
                      <c:pt idx="48">
                        <c:v>91.71</c:v>
                      </c:pt>
                      <c:pt idx="49">
                        <c:v>92.74</c:v>
                      </c:pt>
                      <c:pt idx="50">
                        <c:v>106.06</c:v>
                      </c:pt>
                      <c:pt idx="51">
                        <c:v>108.26</c:v>
                      </c:pt>
                      <c:pt idx="52">
                        <c:v>107.42</c:v>
                      </c:pt>
                      <c:pt idx="53">
                        <c:v>100.97</c:v>
                      </c:pt>
                      <c:pt idx="54">
                        <c:v>94.89</c:v>
                      </c:pt>
                      <c:pt idx="55">
                        <c:v>94.21</c:v>
                      </c:pt>
                      <c:pt idx="56">
                        <c:v>105.28</c:v>
                      </c:pt>
                      <c:pt idx="57">
                        <c:v>106.91</c:v>
                      </c:pt>
                      <c:pt idx="58">
                        <c:v>105.02</c:v>
                      </c:pt>
                      <c:pt idx="59">
                        <c:v>97.71</c:v>
                      </c:pt>
                      <c:pt idx="60">
                        <c:v>92.98</c:v>
                      </c:pt>
                      <c:pt idx="61">
                        <c:v>93.08</c:v>
                      </c:pt>
                      <c:pt idx="62">
                        <c:v>109.56</c:v>
                      </c:pt>
                      <c:pt idx="63">
                        <c:v>111.43</c:v>
                      </c:pt>
                      <c:pt idx="64">
                        <c:v>111.4</c:v>
                      </c:pt>
                      <c:pt idx="65">
                        <c:v>105.16</c:v>
                      </c:pt>
                      <c:pt idx="66">
                        <c:v>98.09</c:v>
                      </c:pt>
                      <c:pt idx="67">
                        <c:v>95.14</c:v>
                      </c:pt>
                      <c:pt idx="68">
                        <c:v>103.48</c:v>
                      </c:pt>
                      <c:pt idx="69">
                        <c:v>106.51</c:v>
                      </c:pt>
                      <c:pt idx="70">
                        <c:v>104.83</c:v>
                      </c:pt>
                      <c:pt idx="71">
                        <c:v>98.66</c:v>
                      </c:pt>
                      <c:pt idx="72">
                        <c:v>92.19</c:v>
                      </c:pt>
                      <c:pt idx="73">
                        <c:v>92.35</c:v>
                      </c:pt>
                      <c:pt idx="74">
                        <c:v>108.63</c:v>
                      </c:pt>
                      <c:pt idx="75">
                        <c:v>110.44</c:v>
                      </c:pt>
                      <c:pt idx="76">
                        <c:v>110.1</c:v>
                      </c:pt>
                      <c:pt idx="77">
                        <c:v>105.44</c:v>
                      </c:pt>
                      <c:pt idx="78">
                        <c:v>96.41</c:v>
                      </c:pt>
                      <c:pt idx="79">
                        <c:v>95.09</c:v>
                      </c:pt>
                      <c:pt idx="80">
                        <c:v>104.65</c:v>
                      </c:pt>
                      <c:pt idx="81">
                        <c:v>106.16</c:v>
                      </c:pt>
                      <c:pt idx="82">
                        <c:v>103.96</c:v>
                      </c:pt>
                      <c:pt idx="83">
                        <c:v>94.96</c:v>
                      </c:pt>
                      <c:pt idx="84">
                        <c:v>89.94</c:v>
                      </c:pt>
                      <c:pt idx="85">
                        <c:v>90.71</c:v>
                      </c:pt>
                      <c:pt idx="86">
                        <c:v>104.22</c:v>
                      </c:pt>
                      <c:pt idx="87">
                        <c:v>107.42</c:v>
                      </c:pt>
                      <c:pt idx="88">
                        <c:v>106.27</c:v>
                      </c:pt>
                      <c:pt idx="89">
                        <c:v>102.91</c:v>
                      </c:pt>
                      <c:pt idx="90">
                        <c:v>95.84</c:v>
                      </c:pt>
                      <c:pt idx="91">
                        <c:v>94.49</c:v>
                      </c:pt>
                      <c:pt idx="92">
                        <c:v>103.74</c:v>
                      </c:pt>
                      <c:pt idx="93">
                        <c:v>105.44</c:v>
                      </c:pt>
                      <c:pt idx="94">
                        <c:v>104.17</c:v>
                      </c:pt>
                      <c:pt idx="95">
                        <c:v>94.85</c:v>
                      </c:pt>
                      <c:pt idx="96">
                        <c:v>89.33</c:v>
                      </c:pt>
                      <c:pt idx="97">
                        <c:v>89.54</c:v>
                      </c:pt>
                      <c:pt idx="98">
                        <c:v>103.65</c:v>
                      </c:pt>
                      <c:pt idx="99">
                        <c:v>106.32</c:v>
                      </c:pt>
                      <c:pt idx="100">
                        <c:v>105.77</c:v>
                      </c:pt>
                      <c:pt idx="101">
                        <c:v>99.97</c:v>
                      </c:pt>
                      <c:pt idx="102">
                        <c:v>94.67</c:v>
                      </c:pt>
                      <c:pt idx="103">
                        <c:v>93.73</c:v>
                      </c:pt>
                      <c:pt idx="104">
                        <c:v>101.27</c:v>
                      </c:pt>
                      <c:pt idx="105">
                        <c:v>104.43</c:v>
                      </c:pt>
                      <c:pt idx="106">
                        <c:v>103.14</c:v>
                      </c:pt>
                      <c:pt idx="107">
                        <c:v>97.66</c:v>
                      </c:pt>
                      <c:pt idx="108">
                        <c:v>89.29</c:v>
                      </c:pt>
                      <c:pt idx="109">
                        <c:v>89.9</c:v>
                      </c:pt>
                      <c:pt idx="110">
                        <c:v>104.92</c:v>
                      </c:pt>
                      <c:pt idx="111">
                        <c:v>108.21</c:v>
                      </c:pt>
                      <c:pt idx="112">
                        <c:v>107.93</c:v>
                      </c:pt>
                      <c:pt idx="113">
                        <c:v>102.31</c:v>
                      </c:pt>
                      <c:pt idx="114">
                        <c:v>95.87</c:v>
                      </c:pt>
                      <c:pt idx="115">
                        <c:v>94.5</c:v>
                      </c:pt>
                      <c:pt idx="116">
                        <c:v>103.21</c:v>
                      </c:pt>
                      <c:pt idx="117">
                        <c:v>104.14</c:v>
                      </c:pt>
                      <c:pt idx="118">
                        <c:v>101.83</c:v>
                      </c:pt>
                      <c:pt idx="119">
                        <c:v>94.57</c:v>
                      </c:pt>
                      <c:pt idx="120">
                        <c:v>88.33</c:v>
                      </c:pt>
                      <c:pt idx="121">
                        <c:v>88.24</c:v>
                      </c:pt>
                      <c:pt idx="122">
                        <c:v>100.42</c:v>
                      </c:pt>
                      <c:pt idx="123">
                        <c:v>102.84</c:v>
                      </c:pt>
                      <c:pt idx="124">
                        <c:v>101.37</c:v>
                      </c:pt>
                      <c:pt idx="125">
                        <c:v>96.3</c:v>
                      </c:pt>
                      <c:pt idx="126">
                        <c:v>91.53</c:v>
                      </c:pt>
                      <c:pt idx="127">
                        <c:v>88.87</c:v>
                      </c:pt>
                      <c:pt idx="128">
                        <c:v>99.29</c:v>
                      </c:pt>
                      <c:pt idx="129">
                        <c:v>100.93</c:v>
                      </c:pt>
                      <c:pt idx="130">
                        <c:v>98.63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2-9583-4BB5-A323-1F554C463221}"/>
                  </c:ext>
                </c:extLst>
              </c15:ser>
            </c15:filteredLineSeries>
            <c15:filteredLineSeries>
              <c15:ser>
                <c:idx val="19"/>
                <c:order val="19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Feuil1!$A$21</c15:sqref>
                        </c15:formulaRef>
                      </c:ext>
                    </c:extLst>
                    <c:strCache>
                      <c:ptCount val="1"/>
                      <c:pt idx="0">
                        <c:v>Austria</c:v>
                      </c:pt>
                    </c:strCache>
                  </c:strRef>
                </c:tx>
                <c:spPr>
                  <a:ln w="28575" cap="rnd">
                    <a:solidFill>
                      <a:schemeClr val="accent2">
                        <a:lumMod val="8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Feuil1!$B$21:$EB$21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83.7</c:v>
                      </c:pt>
                      <c:pt idx="1">
                        <c:v>83.78</c:v>
                      </c:pt>
                      <c:pt idx="2">
                        <c:v>86.94</c:v>
                      </c:pt>
                      <c:pt idx="3">
                        <c:v>88.74</c:v>
                      </c:pt>
                      <c:pt idx="4">
                        <c:v>89.17</c:v>
                      </c:pt>
                      <c:pt idx="5">
                        <c:v>89.06</c:v>
                      </c:pt>
                      <c:pt idx="6">
                        <c:v>81.459999999999994</c:v>
                      </c:pt>
                      <c:pt idx="7">
                        <c:v>80.900000000000006</c:v>
                      </c:pt>
                      <c:pt idx="8">
                        <c:v>85.61</c:v>
                      </c:pt>
                      <c:pt idx="9">
                        <c:v>88.74</c:v>
                      </c:pt>
                      <c:pt idx="10">
                        <c:v>89.66</c:v>
                      </c:pt>
                      <c:pt idx="11">
                        <c:v>89.32</c:v>
                      </c:pt>
                      <c:pt idx="12">
                        <c:v>82.72</c:v>
                      </c:pt>
                      <c:pt idx="13">
                        <c:v>86.36</c:v>
                      </c:pt>
                      <c:pt idx="14">
                        <c:v>89.27</c:v>
                      </c:pt>
                      <c:pt idx="15">
                        <c:v>89.87</c:v>
                      </c:pt>
                      <c:pt idx="16">
                        <c:v>90.73</c:v>
                      </c:pt>
                      <c:pt idx="17">
                        <c:v>90.43</c:v>
                      </c:pt>
                      <c:pt idx="18">
                        <c:v>82.04</c:v>
                      </c:pt>
                      <c:pt idx="19">
                        <c:v>83.06</c:v>
                      </c:pt>
                      <c:pt idx="20">
                        <c:v>88.78</c:v>
                      </c:pt>
                      <c:pt idx="21">
                        <c:v>90.81</c:v>
                      </c:pt>
                      <c:pt idx="22">
                        <c:v>92.1</c:v>
                      </c:pt>
                      <c:pt idx="23">
                        <c:v>91.78</c:v>
                      </c:pt>
                      <c:pt idx="24">
                        <c:v>87.73</c:v>
                      </c:pt>
                      <c:pt idx="25">
                        <c:v>88.8</c:v>
                      </c:pt>
                      <c:pt idx="26">
                        <c:v>91.46</c:v>
                      </c:pt>
                      <c:pt idx="27">
                        <c:v>93.25</c:v>
                      </c:pt>
                      <c:pt idx="28">
                        <c:v>93.39</c:v>
                      </c:pt>
                      <c:pt idx="29">
                        <c:v>93.59</c:v>
                      </c:pt>
                      <c:pt idx="30">
                        <c:v>83.72</c:v>
                      </c:pt>
                      <c:pt idx="31">
                        <c:v>85.62</c:v>
                      </c:pt>
                      <c:pt idx="32">
                        <c:v>90.59</c:v>
                      </c:pt>
                      <c:pt idx="33">
                        <c:v>93.49</c:v>
                      </c:pt>
                      <c:pt idx="34">
                        <c:v>93.91</c:v>
                      </c:pt>
                      <c:pt idx="35">
                        <c:v>93.87</c:v>
                      </c:pt>
                      <c:pt idx="36">
                        <c:v>88.69</c:v>
                      </c:pt>
                      <c:pt idx="37">
                        <c:v>89.22</c:v>
                      </c:pt>
                      <c:pt idx="38">
                        <c:v>94.68</c:v>
                      </c:pt>
                      <c:pt idx="39">
                        <c:v>96.52</c:v>
                      </c:pt>
                      <c:pt idx="40">
                        <c:v>97.17</c:v>
                      </c:pt>
                      <c:pt idx="41">
                        <c:v>95.92</c:v>
                      </c:pt>
                      <c:pt idx="42">
                        <c:v>88.73</c:v>
                      </c:pt>
                      <c:pt idx="43">
                        <c:v>86.89</c:v>
                      </c:pt>
                      <c:pt idx="44">
                        <c:v>97.09</c:v>
                      </c:pt>
                      <c:pt idx="45">
                        <c:v>99.69</c:v>
                      </c:pt>
                      <c:pt idx="46">
                        <c:v>100.45</c:v>
                      </c:pt>
                      <c:pt idx="47">
                        <c:v>99.98</c:v>
                      </c:pt>
                      <c:pt idx="48">
                        <c:v>91.25</c:v>
                      </c:pt>
                      <c:pt idx="49">
                        <c:v>91.12</c:v>
                      </c:pt>
                      <c:pt idx="50">
                        <c:v>102.44</c:v>
                      </c:pt>
                      <c:pt idx="51">
                        <c:v>105.52</c:v>
                      </c:pt>
                      <c:pt idx="52">
                        <c:v>102.18</c:v>
                      </c:pt>
                      <c:pt idx="53">
                        <c:v>101.59</c:v>
                      </c:pt>
                      <c:pt idx="54">
                        <c:v>92.05</c:v>
                      </c:pt>
                      <c:pt idx="55">
                        <c:v>92.26</c:v>
                      </c:pt>
                      <c:pt idx="56">
                        <c:v>101.37</c:v>
                      </c:pt>
                      <c:pt idx="57">
                        <c:v>103.28</c:v>
                      </c:pt>
                      <c:pt idx="58">
                        <c:v>103.96</c:v>
                      </c:pt>
                      <c:pt idx="59">
                        <c:v>103.58</c:v>
                      </c:pt>
                      <c:pt idx="60">
                        <c:v>92.89</c:v>
                      </c:pt>
                      <c:pt idx="61">
                        <c:v>93.91</c:v>
                      </c:pt>
                      <c:pt idx="62">
                        <c:v>100.44</c:v>
                      </c:pt>
                      <c:pt idx="63">
                        <c:v>102.23</c:v>
                      </c:pt>
                      <c:pt idx="64">
                        <c:v>102.9</c:v>
                      </c:pt>
                      <c:pt idx="65">
                        <c:v>99.11</c:v>
                      </c:pt>
                      <c:pt idx="66">
                        <c:v>92.54</c:v>
                      </c:pt>
                      <c:pt idx="67">
                        <c:v>92.37</c:v>
                      </c:pt>
                      <c:pt idx="68">
                        <c:v>101.39</c:v>
                      </c:pt>
                      <c:pt idx="69">
                        <c:v>103.35</c:v>
                      </c:pt>
                      <c:pt idx="70">
                        <c:v>104.85</c:v>
                      </c:pt>
                      <c:pt idx="71">
                        <c:v>104.56</c:v>
                      </c:pt>
                      <c:pt idx="72">
                        <c:v>94.5</c:v>
                      </c:pt>
                      <c:pt idx="73">
                        <c:v>92.66</c:v>
                      </c:pt>
                      <c:pt idx="74">
                        <c:v>99.62</c:v>
                      </c:pt>
                      <c:pt idx="75">
                        <c:v>102.84</c:v>
                      </c:pt>
                      <c:pt idx="76">
                        <c:v>102.85</c:v>
                      </c:pt>
                      <c:pt idx="77">
                        <c:v>100.23</c:v>
                      </c:pt>
                      <c:pt idx="78">
                        <c:v>92.03</c:v>
                      </c:pt>
                      <c:pt idx="79">
                        <c:v>91</c:v>
                      </c:pt>
                      <c:pt idx="80">
                        <c:v>99.66</c:v>
                      </c:pt>
                      <c:pt idx="81">
                        <c:v>103.13</c:v>
                      </c:pt>
                      <c:pt idx="82">
                        <c:v>104.04</c:v>
                      </c:pt>
                      <c:pt idx="83">
                        <c:v>104.2</c:v>
                      </c:pt>
                      <c:pt idx="84">
                        <c:v>94.73</c:v>
                      </c:pt>
                      <c:pt idx="85">
                        <c:v>92.98</c:v>
                      </c:pt>
                      <c:pt idx="86">
                        <c:v>100.66</c:v>
                      </c:pt>
                      <c:pt idx="87">
                        <c:v>103.52</c:v>
                      </c:pt>
                      <c:pt idx="88">
                        <c:v>104.16</c:v>
                      </c:pt>
                      <c:pt idx="89">
                        <c:v>102.82</c:v>
                      </c:pt>
                      <c:pt idx="90">
                        <c:v>92.61</c:v>
                      </c:pt>
                      <c:pt idx="91">
                        <c:v>93.86</c:v>
                      </c:pt>
                      <c:pt idx="92">
                        <c:v>102.07</c:v>
                      </c:pt>
                      <c:pt idx="93">
                        <c:v>104.32</c:v>
                      </c:pt>
                      <c:pt idx="94">
                        <c:v>104.85</c:v>
                      </c:pt>
                      <c:pt idx="95">
                        <c:v>103.42</c:v>
                      </c:pt>
                      <c:pt idx="96">
                        <c:v>93.97</c:v>
                      </c:pt>
                      <c:pt idx="97">
                        <c:v>93.35</c:v>
                      </c:pt>
                      <c:pt idx="98">
                        <c:v>99.25</c:v>
                      </c:pt>
                      <c:pt idx="99">
                        <c:v>103.68</c:v>
                      </c:pt>
                      <c:pt idx="100">
                        <c:v>103.62</c:v>
                      </c:pt>
                      <c:pt idx="101">
                        <c:v>102.02</c:v>
                      </c:pt>
                      <c:pt idx="102">
                        <c:v>93.95</c:v>
                      </c:pt>
                      <c:pt idx="103">
                        <c:v>91.2</c:v>
                      </c:pt>
                      <c:pt idx="104">
                        <c:v>101.83</c:v>
                      </c:pt>
                      <c:pt idx="105">
                        <c:v>105.02</c:v>
                      </c:pt>
                      <c:pt idx="106">
                        <c:v>106.08</c:v>
                      </c:pt>
                      <c:pt idx="107">
                        <c:v>105.25</c:v>
                      </c:pt>
                      <c:pt idx="108">
                        <c:v>98.06</c:v>
                      </c:pt>
                      <c:pt idx="109">
                        <c:v>96.32</c:v>
                      </c:pt>
                      <c:pt idx="110">
                        <c:v>100.99</c:v>
                      </c:pt>
                      <c:pt idx="111">
                        <c:v>103.85</c:v>
                      </c:pt>
                      <c:pt idx="112">
                        <c:v>105.3</c:v>
                      </c:pt>
                      <c:pt idx="113">
                        <c:v>103.73</c:v>
                      </c:pt>
                      <c:pt idx="114">
                        <c:v>93.86</c:v>
                      </c:pt>
                      <c:pt idx="115">
                        <c:v>93.72</c:v>
                      </c:pt>
                      <c:pt idx="116">
                        <c:v>106.7</c:v>
                      </c:pt>
                      <c:pt idx="117">
                        <c:v>107.78</c:v>
                      </c:pt>
                      <c:pt idx="118">
                        <c:v>109.13</c:v>
                      </c:pt>
                      <c:pt idx="119">
                        <c:v>107.36</c:v>
                      </c:pt>
                      <c:pt idx="120">
                        <c:v>97.51</c:v>
                      </c:pt>
                      <c:pt idx="121">
                        <c:v>96.97</c:v>
                      </c:pt>
                      <c:pt idx="122">
                        <c:v>103.95</c:v>
                      </c:pt>
                      <c:pt idx="123">
                        <c:v>106.67</c:v>
                      </c:pt>
                      <c:pt idx="124">
                        <c:v>105.98</c:v>
                      </c:pt>
                      <c:pt idx="125">
                        <c:v>103.57</c:v>
                      </c:pt>
                      <c:pt idx="126">
                        <c:v>94.94</c:v>
                      </c:pt>
                      <c:pt idx="127">
                        <c:v>93.37</c:v>
                      </c:pt>
                      <c:pt idx="128">
                        <c:v>105.87</c:v>
                      </c:pt>
                      <c:pt idx="129">
                        <c:v>108.14</c:v>
                      </c:pt>
                      <c:pt idx="130">
                        <c:v>109.25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3-9583-4BB5-A323-1F554C463221}"/>
                  </c:ext>
                </c:extLst>
              </c15:ser>
            </c15:filteredLineSeries>
            <c15:filteredLineSeries>
              <c15:ser>
                <c:idx val="20"/>
                <c:order val="20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Feuil1!$A$22</c15:sqref>
                        </c15:formulaRef>
                      </c:ext>
                    </c:extLst>
                    <c:strCache>
                      <c:ptCount val="1"/>
                      <c:pt idx="0">
                        <c:v>Poland</c:v>
                      </c:pt>
                    </c:strCache>
                  </c:strRef>
                </c:tx>
                <c:spPr>
                  <a:ln w="28575" cap="rnd">
                    <a:solidFill>
                      <a:schemeClr val="accent3">
                        <a:lumMod val="8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Feuil1!$B$22:$EB$22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139.30000000000001</c:v>
                      </c:pt>
                      <c:pt idx="1">
                        <c:v>136.4</c:v>
                      </c:pt>
                      <c:pt idx="2">
                        <c:v>137.69999999999999</c:v>
                      </c:pt>
                      <c:pt idx="3">
                        <c:v>137.9</c:v>
                      </c:pt>
                      <c:pt idx="4">
                        <c:v>137.9</c:v>
                      </c:pt>
                      <c:pt idx="5">
                        <c:v>138</c:v>
                      </c:pt>
                      <c:pt idx="6">
                        <c:v>135</c:v>
                      </c:pt>
                      <c:pt idx="7">
                        <c:v>131.30000000000001</c:v>
                      </c:pt>
                      <c:pt idx="8">
                        <c:v>133.1</c:v>
                      </c:pt>
                      <c:pt idx="9">
                        <c:v>133.5</c:v>
                      </c:pt>
                      <c:pt idx="10">
                        <c:v>133.30000000000001</c:v>
                      </c:pt>
                      <c:pt idx="11">
                        <c:v>131.4</c:v>
                      </c:pt>
                      <c:pt idx="12">
                        <c:v>125.8</c:v>
                      </c:pt>
                      <c:pt idx="13">
                        <c:v>123</c:v>
                      </c:pt>
                      <c:pt idx="14">
                        <c:v>123.5</c:v>
                      </c:pt>
                      <c:pt idx="15">
                        <c:v>123.5</c:v>
                      </c:pt>
                      <c:pt idx="16">
                        <c:v>123.6</c:v>
                      </c:pt>
                      <c:pt idx="17">
                        <c:v>123.4</c:v>
                      </c:pt>
                      <c:pt idx="18">
                        <c:v>120.6</c:v>
                      </c:pt>
                      <c:pt idx="19">
                        <c:v>117.7</c:v>
                      </c:pt>
                      <c:pt idx="20">
                        <c:v>120.2</c:v>
                      </c:pt>
                      <c:pt idx="21">
                        <c:v>123.4</c:v>
                      </c:pt>
                      <c:pt idx="22">
                        <c:v>123.4</c:v>
                      </c:pt>
                      <c:pt idx="23">
                        <c:v>122.3</c:v>
                      </c:pt>
                      <c:pt idx="24">
                        <c:v>118.9</c:v>
                      </c:pt>
                      <c:pt idx="25">
                        <c:v>116.5</c:v>
                      </c:pt>
                      <c:pt idx="26">
                        <c:v>117.9</c:v>
                      </c:pt>
                      <c:pt idx="27">
                        <c:v>119.8</c:v>
                      </c:pt>
                      <c:pt idx="28">
                        <c:v>119.6</c:v>
                      </c:pt>
                      <c:pt idx="29">
                        <c:v>119.4</c:v>
                      </c:pt>
                      <c:pt idx="30">
                        <c:v>118</c:v>
                      </c:pt>
                      <c:pt idx="31">
                        <c:v>114.2</c:v>
                      </c:pt>
                      <c:pt idx="32">
                        <c:v>117.5</c:v>
                      </c:pt>
                      <c:pt idx="33">
                        <c:v>121.3</c:v>
                      </c:pt>
                      <c:pt idx="34">
                        <c:v>121.4</c:v>
                      </c:pt>
                      <c:pt idx="35">
                        <c:v>121.2</c:v>
                      </c:pt>
                      <c:pt idx="36">
                        <c:v>116.2</c:v>
                      </c:pt>
                      <c:pt idx="37">
                        <c:v>112.5</c:v>
                      </c:pt>
                      <c:pt idx="38">
                        <c:v>116.4</c:v>
                      </c:pt>
                      <c:pt idx="39">
                        <c:v>119.8</c:v>
                      </c:pt>
                      <c:pt idx="40">
                        <c:v>122.7</c:v>
                      </c:pt>
                      <c:pt idx="41">
                        <c:v>122.5</c:v>
                      </c:pt>
                      <c:pt idx="42">
                        <c:v>118.8</c:v>
                      </c:pt>
                      <c:pt idx="43">
                        <c:v>114.3</c:v>
                      </c:pt>
                      <c:pt idx="44">
                        <c:v>114.9</c:v>
                      </c:pt>
                      <c:pt idx="45">
                        <c:v>120.3</c:v>
                      </c:pt>
                      <c:pt idx="46">
                        <c:v>120.2</c:v>
                      </c:pt>
                      <c:pt idx="47">
                        <c:v>119.3</c:v>
                      </c:pt>
                      <c:pt idx="48">
                        <c:v>114.4</c:v>
                      </c:pt>
                      <c:pt idx="49">
                        <c:v>111.6</c:v>
                      </c:pt>
                      <c:pt idx="50">
                        <c:v>111.8</c:v>
                      </c:pt>
                      <c:pt idx="51">
                        <c:v>116.7</c:v>
                      </c:pt>
                      <c:pt idx="52">
                        <c:v>117.3</c:v>
                      </c:pt>
                      <c:pt idx="53">
                        <c:v>116.6</c:v>
                      </c:pt>
                      <c:pt idx="54">
                        <c:v>113.5</c:v>
                      </c:pt>
                      <c:pt idx="55">
                        <c:v>108.7</c:v>
                      </c:pt>
                      <c:pt idx="56">
                        <c:v>109.4</c:v>
                      </c:pt>
                      <c:pt idx="57">
                        <c:v>115.2</c:v>
                      </c:pt>
                      <c:pt idx="58">
                        <c:v>114.9</c:v>
                      </c:pt>
                      <c:pt idx="59">
                        <c:v>114.2</c:v>
                      </c:pt>
                      <c:pt idx="60">
                        <c:v>108.2</c:v>
                      </c:pt>
                      <c:pt idx="61">
                        <c:v>105.6</c:v>
                      </c:pt>
                      <c:pt idx="62">
                        <c:v>106.2</c:v>
                      </c:pt>
                      <c:pt idx="63">
                        <c:v>111.2</c:v>
                      </c:pt>
                      <c:pt idx="64">
                        <c:v>112.3</c:v>
                      </c:pt>
                      <c:pt idx="65">
                        <c:v>112</c:v>
                      </c:pt>
                      <c:pt idx="66">
                        <c:v>107.9</c:v>
                      </c:pt>
                      <c:pt idx="67">
                        <c:v>103.9</c:v>
                      </c:pt>
                      <c:pt idx="68">
                        <c:v>105.2</c:v>
                      </c:pt>
                      <c:pt idx="69">
                        <c:v>110.6</c:v>
                      </c:pt>
                      <c:pt idx="70">
                        <c:v>110.2</c:v>
                      </c:pt>
                      <c:pt idx="71">
                        <c:v>109.5</c:v>
                      </c:pt>
                      <c:pt idx="72">
                        <c:v>103.4</c:v>
                      </c:pt>
                      <c:pt idx="73">
                        <c:v>101.6</c:v>
                      </c:pt>
                      <c:pt idx="74">
                        <c:v>102.6</c:v>
                      </c:pt>
                      <c:pt idx="75">
                        <c:v>107</c:v>
                      </c:pt>
                      <c:pt idx="76">
                        <c:v>107.6</c:v>
                      </c:pt>
                      <c:pt idx="77">
                        <c:v>107.9</c:v>
                      </c:pt>
                      <c:pt idx="78">
                        <c:v>104</c:v>
                      </c:pt>
                      <c:pt idx="79">
                        <c:v>100</c:v>
                      </c:pt>
                      <c:pt idx="80">
                        <c:v>101.3</c:v>
                      </c:pt>
                      <c:pt idx="81">
                        <c:v>106</c:v>
                      </c:pt>
                      <c:pt idx="82">
                        <c:v>105.9</c:v>
                      </c:pt>
                      <c:pt idx="83">
                        <c:v>104.7</c:v>
                      </c:pt>
                      <c:pt idx="84">
                        <c:v>99.6</c:v>
                      </c:pt>
                      <c:pt idx="85">
                        <c:v>97</c:v>
                      </c:pt>
                      <c:pt idx="86">
                        <c:v>97.6</c:v>
                      </c:pt>
                      <c:pt idx="87">
                        <c:v>102.3</c:v>
                      </c:pt>
                      <c:pt idx="88">
                        <c:v>103.6</c:v>
                      </c:pt>
                      <c:pt idx="89">
                        <c:v>103.1</c:v>
                      </c:pt>
                      <c:pt idx="90">
                        <c:v>99.5</c:v>
                      </c:pt>
                      <c:pt idx="91">
                        <c:v>96</c:v>
                      </c:pt>
                      <c:pt idx="92">
                        <c:v>97.4</c:v>
                      </c:pt>
                      <c:pt idx="93">
                        <c:v>102</c:v>
                      </c:pt>
                      <c:pt idx="94">
                        <c:v>101.7</c:v>
                      </c:pt>
                      <c:pt idx="95">
                        <c:v>100.2</c:v>
                      </c:pt>
                      <c:pt idx="96">
                        <c:v>96.1</c:v>
                      </c:pt>
                      <c:pt idx="97">
                        <c:v>94.3</c:v>
                      </c:pt>
                      <c:pt idx="98">
                        <c:v>95.9</c:v>
                      </c:pt>
                      <c:pt idx="99">
                        <c:v>99.6</c:v>
                      </c:pt>
                      <c:pt idx="100">
                        <c:v>100</c:v>
                      </c:pt>
                      <c:pt idx="101">
                        <c:v>99.7</c:v>
                      </c:pt>
                      <c:pt idx="102">
                        <c:v>96</c:v>
                      </c:pt>
                      <c:pt idx="103">
                        <c:v>93.2</c:v>
                      </c:pt>
                      <c:pt idx="104">
                        <c:v>94.5</c:v>
                      </c:pt>
                      <c:pt idx="105">
                        <c:v>98.5</c:v>
                      </c:pt>
                      <c:pt idx="106">
                        <c:v>98.4</c:v>
                      </c:pt>
                      <c:pt idx="107">
                        <c:v>97.1</c:v>
                      </c:pt>
                      <c:pt idx="108">
                        <c:v>92.4</c:v>
                      </c:pt>
                      <c:pt idx="109">
                        <c:v>90.4</c:v>
                      </c:pt>
                      <c:pt idx="110">
                        <c:v>91.5</c:v>
                      </c:pt>
                      <c:pt idx="111">
                        <c:v>95.5</c:v>
                      </c:pt>
                      <c:pt idx="112">
                        <c:v>96.2</c:v>
                      </c:pt>
                      <c:pt idx="113">
                        <c:v>95.9</c:v>
                      </c:pt>
                      <c:pt idx="114">
                        <c:v>91.8</c:v>
                      </c:pt>
                      <c:pt idx="115">
                        <c:v>89.1</c:v>
                      </c:pt>
                      <c:pt idx="116">
                        <c:v>91</c:v>
                      </c:pt>
                      <c:pt idx="117">
                        <c:v>95.5</c:v>
                      </c:pt>
                      <c:pt idx="118">
                        <c:v>95.4</c:v>
                      </c:pt>
                      <c:pt idx="119">
                        <c:v>93.4</c:v>
                      </c:pt>
                      <c:pt idx="120">
                        <c:v>90.6</c:v>
                      </c:pt>
                      <c:pt idx="121">
                        <c:v>89.2</c:v>
                      </c:pt>
                      <c:pt idx="122">
                        <c:v>90.1</c:v>
                      </c:pt>
                      <c:pt idx="123">
                        <c:v>93.8</c:v>
                      </c:pt>
                      <c:pt idx="124">
                        <c:v>94.4</c:v>
                      </c:pt>
                      <c:pt idx="125">
                        <c:v>94</c:v>
                      </c:pt>
                      <c:pt idx="126">
                        <c:v>90.6</c:v>
                      </c:pt>
                      <c:pt idx="127">
                        <c:v>87.9</c:v>
                      </c:pt>
                      <c:pt idx="128">
                        <c:v>89.5</c:v>
                      </c:pt>
                      <c:pt idx="129">
                        <c:v>93.9</c:v>
                      </c:pt>
                      <c:pt idx="130">
                        <c:v>93.8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4-9583-4BB5-A323-1F554C463221}"/>
                  </c:ext>
                </c:extLst>
              </c15:ser>
            </c15:filteredLineSeries>
            <c15:filteredLineSeries>
              <c15:ser>
                <c:idx val="22"/>
                <c:order val="2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Feuil1!$A$24</c15:sqref>
                        </c15:formulaRef>
                      </c:ext>
                    </c:extLst>
                    <c:strCache>
                      <c:ptCount val="1"/>
                      <c:pt idx="0">
                        <c:v>Romania</c:v>
                      </c:pt>
                    </c:strCache>
                  </c:strRef>
                </c:tx>
                <c:spPr>
                  <a:ln w="28575" cap="rnd">
                    <a:solidFill>
                      <a:schemeClr val="accent5">
                        <a:lumMod val="8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Feuil1!$B$24:$EB$24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85.2</c:v>
                      </c:pt>
                      <c:pt idx="1">
                        <c:v>85.3</c:v>
                      </c:pt>
                      <c:pt idx="2">
                        <c:v>85.56</c:v>
                      </c:pt>
                      <c:pt idx="3">
                        <c:v>85.72</c:v>
                      </c:pt>
                      <c:pt idx="4">
                        <c:v>85.89</c:v>
                      </c:pt>
                      <c:pt idx="5">
                        <c:v>86.05</c:v>
                      </c:pt>
                      <c:pt idx="6">
                        <c:v>86.21</c:v>
                      </c:pt>
                      <c:pt idx="7">
                        <c:v>86.24</c:v>
                      </c:pt>
                      <c:pt idx="8">
                        <c:v>86.54</c:v>
                      </c:pt>
                      <c:pt idx="9">
                        <c:v>87.26</c:v>
                      </c:pt>
                      <c:pt idx="10">
                        <c:v>87.53</c:v>
                      </c:pt>
                      <c:pt idx="11">
                        <c:v>87.67</c:v>
                      </c:pt>
                      <c:pt idx="12">
                        <c:v>87.63</c:v>
                      </c:pt>
                      <c:pt idx="13">
                        <c:v>87.66</c:v>
                      </c:pt>
                      <c:pt idx="14">
                        <c:v>87.8</c:v>
                      </c:pt>
                      <c:pt idx="15">
                        <c:v>88</c:v>
                      </c:pt>
                      <c:pt idx="16">
                        <c:v>88.15</c:v>
                      </c:pt>
                      <c:pt idx="17">
                        <c:v>88.29</c:v>
                      </c:pt>
                      <c:pt idx="18">
                        <c:v>88.33</c:v>
                      </c:pt>
                      <c:pt idx="19">
                        <c:v>88.35</c:v>
                      </c:pt>
                      <c:pt idx="20">
                        <c:v>88.46</c:v>
                      </c:pt>
                      <c:pt idx="21">
                        <c:v>88.85</c:v>
                      </c:pt>
                      <c:pt idx="22">
                        <c:v>89.37</c:v>
                      </c:pt>
                      <c:pt idx="23">
                        <c:v>89.54</c:v>
                      </c:pt>
                      <c:pt idx="24">
                        <c:v>89.55</c:v>
                      </c:pt>
                      <c:pt idx="25">
                        <c:v>89.58</c:v>
                      </c:pt>
                      <c:pt idx="26">
                        <c:v>89.63</c:v>
                      </c:pt>
                      <c:pt idx="27">
                        <c:v>89.8</c:v>
                      </c:pt>
                      <c:pt idx="28">
                        <c:v>89.87</c:v>
                      </c:pt>
                      <c:pt idx="29">
                        <c:v>89.95</c:v>
                      </c:pt>
                      <c:pt idx="30">
                        <c:v>90.41</c:v>
                      </c:pt>
                      <c:pt idx="31">
                        <c:v>90.52</c:v>
                      </c:pt>
                      <c:pt idx="32">
                        <c:v>90.66</c:v>
                      </c:pt>
                      <c:pt idx="33">
                        <c:v>91.13</c:v>
                      </c:pt>
                      <c:pt idx="34">
                        <c:v>91.44</c:v>
                      </c:pt>
                      <c:pt idx="35">
                        <c:v>91.56</c:v>
                      </c:pt>
                      <c:pt idx="36">
                        <c:v>91.57</c:v>
                      </c:pt>
                      <c:pt idx="37">
                        <c:v>91.57</c:v>
                      </c:pt>
                      <c:pt idx="38">
                        <c:v>91.75</c:v>
                      </c:pt>
                      <c:pt idx="39">
                        <c:v>91.86</c:v>
                      </c:pt>
                      <c:pt idx="40">
                        <c:v>92</c:v>
                      </c:pt>
                      <c:pt idx="41">
                        <c:v>92.08</c:v>
                      </c:pt>
                      <c:pt idx="42">
                        <c:v>92.13</c:v>
                      </c:pt>
                      <c:pt idx="43">
                        <c:v>92.17</c:v>
                      </c:pt>
                      <c:pt idx="44">
                        <c:v>92.32</c:v>
                      </c:pt>
                      <c:pt idx="45">
                        <c:v>92.51</c:v>
                      </c:pt>
                      <c:pt idx="46">
                        <c:v>92.85</c:v>
                      </c:pt>
                      <c:pt idx="47">
                        <c:v>93.02</c:v>
                      </c:pt>
                      <c:pt idx="48">
                        <c:v>93.07</c:v>
                      </c:pt>
                      <c:pt idx="49">
                        <c:v>93.1</c:v>
                      </c:pt>
                      <c:pt idx="50">
                        <c:v>93.22</c:v>
                      </c:pt>
                      <c:pt idx="51">
                        <c:v>93.29</c:v>
                      </c:pt>
                      <c:pt idx="52">
                        <c:v>93.44</c:v>
                      </c:pt>
                      <c:pt idx="53">
                        <c:v>93.5</c:v>
                      </c:pt>
                      <c:pt idx="54">
                        <c:v>93.56</c:v>
                      </c:pt>
                      <c:pt idx="55">
                        <c:v>93.6</c:v>
                      </c:pt>
                      <c:pt idx="56">
                        <c:v>93.74</c:v>
                      </c:pt>
                      <c:pt idx="57">
                        <c:v>94.18</c:v>
                      </c:pt>
                      <c:pt idx="58">
                        <c:v>94.64</c:v>
                      </c:pt>
                      <c:pt idx="59">
                        <c:v>94.71</c:v>
                      </c:pt>
                      <c:pt idx="60">
                        <c:v>94.85</c:v>
                      </c:pt>
                      <c:pt idx="61">
                        <c:v>94.9</c:v>
                      </c:pt>
                      <c:pt idx="62">
                        <c:v>95.02</c:v>
                      </c:pt>
                      <c:pt idx="63">
                        <c:v>95.21</c:v>
                      </c:pt>
                      <c:pt idx="64">
                        <c:v>95.35</c:v>
                      </c:pt>
                      <c:pt idx="65">
                        <c:v>95.51</c:v>
                      </c:pt>
                      <c:pt idx="66">
                        <c:v>95.56</c:v>
                      </c:pt>
                      <c:pt idx="67">
                        <c:v>95.57</c:v>
                      </c:pt>
                      <c:pt idx="68">
                        <c:v>95.71</c:v>
                      </c:pt>
                      <c:pt idx="69">
                        <c:v>96.03</c:v>
                      </c:pt>
                      <c:pt idx="70">
                        <c:v>96.48</c:v>
                      </c:pt>
                      <c:pt idx="71">
                        <c:v>96.59</c:v>
                      </c:pt>
                      <c:pt idx="72">
                        <c:v>96.6</c:v>
                      </c:pt>
                      <c:pt idx="73">
                        <c:v>96.73</c:v>
                      </c:pt>
                      <c:pt idx="74">
                        <c:v>97.01</c:v>
                      </c:pt>
                      <c:pt idx="75">
                        <c:v>97.16</c:v>
                      </c:pt>
                      <c:pt idx="76">
                        <c:v>97.36</c:v>
                      </c:pt>
                      <c:pt idx="77">
                        <c:v>97.6</c:v>
                      </c:pt>
                      <c:pt idx="78">
                        <c:v>97.67</c:v>
                      </c:pt>
                      <c:pt idx="79">
                        <c:v>97.69</c:v>
                      </c:pt>
                      <c:pt idx="80">
                        <c:v>97.93</c:v>
                      </c:pt>
                      <c:pt idx="81">
                        <c:v>98.39</c:v>
                      </c:pt>
                      <c:pt idx="82">
                        <c:v>98.78</c:v>
                      </c:pt>
                      <c:pt idx="83">
                        <c:v>99.02</c:v>
                      </c:pt>
                      <c:pt idx="84">
                        <c:v>99.14</c:v>
                      </c:pt>
                      <c:pt idx="85">
                        <c:v>99.14</c:v>
                      </c:pt>
                      <c:pt idx="86">
                        <c:v>99.35</c:v>
                      </c:pt>
                      <c:pt idx="87">
                        <c:v>99.47</c:v>
                      </c:pt>
                      <c:pt idx="88">
                        <c:v>99.82</c:v>
                      </c:pt>
                      <c:pt idx="89">
                        <c:v>99.92</c:v>
                      </c:pt>
                      <c:pt idx="90">
                        <c:v>99.93</c:v>
                      </c:pt>
                      <c:pt idx="91">
                        <c:v>99.89</c:v>
                      </c:pt>
                      <c:pt idx="92">
                        <c:v>100.09</c:v>
                      </c:pt>
                      <c:pt idx="93">
                        <c:v>100.8</c:v>
                      </c:pt>
                      <c:pt idx="94">
                        <c:v>101.15</c:v>
                      </c:pt>
                      <c:pt idx="95">
                        <c:v>101.31</c:v>
                      </c:pt>
                      <c:pt idx="96">
                        <c:v>100.33</c:v>
                      </c:pt>
                      <c:pt idx="97">
                        <c:v>100.29</c:v>
                      </c:pt>
                      <c:pt idx="98">
                        <c:v>100.45</c:v>
                      </c:pt>
                      <c:pt idx="99">
                        <c:v>100.81</c:v>
                      </c:pt>
                      <c:pt idx="100">
                        <c:v>101.09</c:v>
                      </c:pt>
                      <c:pt idx="101">
                        <c:v>101.14</c:v>
                      </c:pt>
                      <c:pt idx="102">
                        <c:v>101.1</c:v>
                      </c:pt>
                      <c:pt idx="103">
                        <c:v>101.16</c:v>
                      </c:pt>
                      <c:pt idx="104">
                        <c:v>101.79</c:v>
                      </c:pt>
                      <c:pt idx="105">
                        <c:v>102.67</c:v>
                      </c:pt>
                      <c:pt idx="106">
                        <c:v>103.19</c:v>
                      </c:pt>
                      <c:pt idx="107">
                        <c:v>103.29</c:v>
                      </c:pt>
                      <c:pt idx="108">
                        <c:v>102.99</c:v>
                      </c:pt>
                      <c:pt idx="109">
                        <c:v>103.12</c:v>
                      </c:pt>
                      <c:pt idx="110">
                        <c:v>103.2</c:v>
                      </c:pt>
                      <c:pt idx="111">
                        <c:v>103.33</c:v>
                      </c:pt>
                      <c:pt idx="112">
                        <c:v>103.74</c:v>
                      </c:pt>
                      <c:pt idx="113">
                        <c:v>103.74</c:v>
                      </c:pt>
                      <c:pt idx="114">
                        <c:v>103.69</c:v>
                      </c:pt>
                      <c:pt idx="115">
                        <c:v>103.66</c:v>
                      </c:pt>
                      <c:pt idx="116">
                        <c:v>104.3</c:v>
                      </c:pt>
                      <c:pt idx="117">
                        <c:v>105.07</c:v>
                      </c:pt>
                      <c:pt idx="118">
                        <c:v>105.42</c:v>
                      </c:pt>
                      <c:pt idx="119">
                        <c:v>105.64</c:v>
                      </c:pt>
                      <c:pt idx="120">
                        <c:v>105.62</c:v>
                      </c:pt>
                      <c:pt idx="121">
                        <c:v>105.68</c:v>
                      </c:pt>
                      <c:pt idx="122">
                        <c:v>105.99</c:v>
                      </c:pt>
                      <c:pt idx="123">
                        <c:v>106.25</c:v>
                      </c:pt>
                      <c:pt idx="124">
                        <c:v>106.52</c:v>
                      </c:pt>
                      <c:pt idx="125">
                        <c:v>106.73</c:v>
                      </c:pt>
                      <c:pt idx="126">
                        <c:v>106.66</c:v>
                      </c:pt>
                      <c:pt idx="127">
                        <c:v>106.65</c:v>
                      </c:pt>
                      <c:pt idx="128">
                        <c:v>107.15</c:v>
                      </c:pt>
                      <c:pt idx="129">
                        <c:v>108.1</c:v>
                      </c:pt>
                      <c:pt idx="130">
                        <c:v>108.62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6-9583-4BB5-A323-1F554C463221}"/>
                  </c:ext>
                </c:extLst>
              </c15:ser>
            </c15:filteredLineSeries>
            <c15:filteredLineSeries>
              <c15:ser>
                <c:idx val="23"/>
                <c:order val="2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Feuil1!$A$25</c15:sqref>
                        </c15:formulaRef>
                      </c:ext>
                    </c:extLst>
                    <c:strCache>
                      <c:ptCount val="1"/>
                      <c:pt idx="0">
                        <c:v>Slovenia</c:v>
                      </c:pt>
                    </c:strCache>
                  </c:strRef>
                </c:tx>
                <c:spPr>
                  <a:ln w="28575" cap="rnd">
                    <a:solidFill>
                      <a:schemeClr val="accent6">
                        <a:lumMod val="8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Feuil1!$B$25:$EB$25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92.25</c:v>
                      </c:pt>
                      <c:pt idx="1">
                        <c:v>98.34</c:v>
                      </c:pt>
                      <c:pt idx="2">
                        <c:v>102.37</c:v>
                      </c:pt>
                      <c:pt idx="3">
                        <c:v>108.17</c:v>
                      </c:pt>
                      <c:pt idx="4">
                        <c:v>109.02</c:v>
                      </c:pt>
                      <c:pt idx="5">
                        <c:v>106.18</c:v>
                      </c:pt>
                      <c:pt idx="6">
                        <c:v>91.46</c:v>
                      </c:pt>
                      <c:pt idx="7">
                        <c:v>89.88</c:v>
                      </c:pt>
                      <c:pt idx="8">
                        <c:v>105.34</c:v>
                      </c:pt>
                      <c:pt idx="9">
                        <c:v>111.75</c:v>
                      </c:pt>
                      <c:pt idx="10">
                        <c:v>111.87</c:v>
                      </c:pt>
                      <c:pt idx="11">
                        <c:v>110.3</c:v>
                      </c:pt>
                      <c:pt idx="12">
                        <c:v>94.81</c:v>
                      </c:pt>
                      <c:pt idx="13">
                        <c:v>94.67</c:v>
                      </c:pt>
                      <c:pt idx="14">
                        <c:v>107.3</c:v>
                      </c:pt>
                      <c:pt idx="15">
                        <c:v>110.42</c:v>
                      </c:pt>
                      <c:pt idx="16">
                        <c:v>112.35</c:v>
                      </c:pt>
                      <c:pt idx="17">
                        <c:v>107.6</c:v>
                      </c:pt>
                      <c:pt idx="18">
                        <c:v>94.79</c:v>
                      </c:pt>
                      <c:pt idx="19">
                        <c:v>92.96</c:v>
                      </c:pt>
                      <c:pt idx="20">
                        <c:v>101.47</c:v>
                      </c:pt>
                      <c:pt idx="21">
                        <c:v>107.49</c:v>
                      </c:pt>
                      <c:pt idx="22">
                        <c:v>107.55</c:v>
                      </c:pt>
                      <c:pt idx="23">
                        <c:v>102.96</c:v>
                      </c:pt>
                      <c:pt idx="24">
                        <c:v>86.23</c:v>
                      </c:pt>
                      <c:pt idx="25">
                        <c:v>87.58</c:v>
                      </c:pt>
                      <c:pt idx="26">
                        <c:v>103.76</c:v>
                      </c:pt>
                      <c:pt idx="27">
                        <c:v>109.77</c:v>
                      </c:pt>
                      <c:pt idx="28">
                        <c:v>110.87</c:v>
                      </c:pt>
                      <c:pt idx="29">
                        <c:v>110.11</c:v>
                      </c:pt>
                      <c:pt idx="30">
                        <c:v>92.16</c:v>
                      </c:pt>
                      <c:pt idx="31">
                        <c:v>89.59</c:v>
                      </c:pt>
                      <c:pt idx="32">
                        <c:v>103.88</c:v>
                      </c:pt>
                      <c:pt idx="33">
                        <c:v>107.07</c:v>
                      </c:pt>
                      <c:pt idx="34">
                        <c:v>109.99</c:v>
                      </c:pt>
                      <c:pt idx="35">
                        <c:v>108.28</c:v>
                      </c:pt>
                      <c:pt idx="36">
                        <c:v>90.85</c:v>
                      </c:pt>
                      <c:pt idx="37">
                        <c:v>89.42</c:v>
                      </c:pt>
                      <c:pt idx="38">
                        <c:v>99.27</c:v>
                      </c:pt>
                      <c:pt idx="39">
                        <c:v>111.35</c:v>
                      </c:pt>
                      <c:pt idx="40">
                        <c:v>115.09</c:v>
                      </c:pt>
                      <c:pt idx="41">
                        <c:v>110.77</c:v>
                      </c:pt>
                      <c:pt idx="42">
                        <c:v>92.01</c:v>
                      </c:pt>
                      <c:pt idx="43">
                        <c:v>88.56</c:v>
                      </c:pt>
                      <c:pt idx="44">
                        <c:v>94.62</c:v>
                      </c:pt>
                      <c:pt idx="45">
                        <c:v>110.31</c:v>
                      </c:pt>
                      <c:pt idx="46">
                        <c:v>112.96</c:v>
                      </c:pt>
                      <c:pt idx="47">
                        <c:v>105.37</c:v>
                      </c:pt>
                      <c:pt idx="48">
                        <c:v>84.31</c:v>
                      </c:pt>
                      <c:pt idx="49">
                        <c:v>83.87</c:v>
                      </c:pt>
                      <c:pt idx="50">
                        <c:v>97.13</c:v>
                      </c:pt>
                      <c:pt idx="51">
                        <c:v>119.58</c:v>
                      </c:pt>
                      <c:pt idx="52">
                        <c:v>127.64</c:v>
                      </c:pt>
                      <c:pt idx="53">
                        <c:v>113.32</c:v>
                      </c:pt>
                      <c:pt idx="54">
                        <c:v>96.25</c:v>
                      </c:pt>
                      <c:pt idx="55">
                        <c:v>95.16</c:v>
                      </c:pt>
                      <c:pt idx="56">
                        <c:v>100.46</c:v>
                      </c:pt>
                      <c:pt idx="57">
                        <c:v>108.21</c:v>
                      </c:pt>
                      <c:pt idx="58">
                        <c:v>107.39</c:v>
                      </c:pt>
                      <c:pt idx="59">
                        <c:v>109.32</c:v>
                      </c:pt>
                      <c:pt idx="60">
                        <c:v>91.52</c:v>
                      </c:pt>
                      <c:pt idx="61">
                        <c:v>99.3</c:v>
                      </c:pt>
                      <c:pt idx="62">
                        <c:v>96.1</c:v>
                      </c:pt>
                      <c:pt idx="63">
                        <c:v>113.04</c:v>
                      </c:pt>
                      <c:pt idx="64">
                        <c:v>117.05</c:v>
                      </c:pt>
                      <c:pt idx="65">
                        <c:v>113.52</c:v>
                      </c:pt>
                      <c:pt idx="66">
                        <c:v>93.84</c:v>
                      </c:pt>
                      <c:pt idx="67">
                        <c:v>92.22</c:v>
                      </c:pt>
                      <c:pt idx="68">
                        <c:v>97.96</c:v>
                      </c:pt>
                      <c:pt idx="69">
                        <c:v>109.41</c:v>
                      </c:pt>
                      <c:pt idx="70">
                        <c:v>108.8</c:v>
                      </c:pt>
                      <c:pt idx="71">
                        <c:v>103.71</c:v>
                      </c:pt>
                      <c:pt idx="72">
                        <c:v>91.64</c:v>
                      </c:pt>
                      <c:pt idx="73">
                        <c:v>92.97</c:v>
                      </c:pt>
                      <c:pt idx="74">
                        <c:v>101.21</c:v>
                      </c:pt>
                      <c:pt idx="75">
                        <c:v>113.29</c:v>
                      </c:pt>
                      <c:pt idx="76">
                        <c:v>112.78</c:v>
                      </c:pt>
                      <c:pt idx="77">
                        <c:v>108.13</c:v>
                      </c:pt>
                      <c:pt idx="78">
                        <c:v>92.51</c:v>
                      </c:pt>
                      <c:pt idx="79">
                        <c:v>92.02</c:v>
                      </c:pt>
                      <c:pt idx="80">
                        <c:v>103.34</c:v>
                      </c:pt>
                      <c:pt idx="81">
                        <c:v>110.32</c:v>
                      </c:pt>
                      <c:pt idx="82">
                        <c:v>106.87</c:v>
                      </c:pt>
                      <c:pt idx="83">
                        <c:v>98.74</c:v>
                      </c:pt>
                      <c:pt idx="84">
                        <c:v>90.23</c:v>
                      </c:pt>
                      <c:pt idx="85">
                        <c:v>91.93</c:v>
                      </c:pt>
                      <c:pt idx="86">
                        <c:v>96.11</c:v>
                      </c:pt>
                      <c:pt idx="87">
                        <c:v>106.02</c:v>
                      </c:pt>
                      <c:pt idx="88">
                        <c:v>107.58</c:v>
                      </c:pt>
                      <c:pt idx="89">
                        <c:v>105.85</c:v>
                      </c:pt>
                      <c:pt idx="90">
                        <c:v>91.47</c:v>
                      </c:pt>
                      <c:pt idx="91">
                        <c:v>90.57</c:v>
                      </c:pt>
                      <c:pt idx="92">
                        <c:v>99.89</c:v>
                      </c:pt>
                      <c:pt idx="93">
                        <c:v>105.51</c:v>
                      </c:pt>
                      <c:pt idx="94">
                        <c:v>110.18</c:v>
                      </c:pt>
                      <c:pt idx="95">
                        <c:v>104.67</c:v>
                      </c:pt>
                      <c:pt idx="96">
                        <c:v>92.38</c:v>
                      </c:pt>
                      <c:pt idx="97">
                        <c:v>95.39</c:v>
                      </c:pt>
                      <c:pt idx="98">
                        <c:v>101.95</c:v>
                      </c:pt>
                      <c:pt idx="99">
                        <c:v>115.54</c:v>
                      </c:pt>
                      <c:pt idx="100">
                        <c:v>114.73</c:v>
                      </c:pt>
                      <c:pt idx="101">
                        <c:v>112.01</c:v>
                      </c:pt>
                      <c:pt idx="102">
                        <c:v>92.6</c:v>
                      </c:pt>
                      <c:pt idx="103">
                        <c:v>91.58</c:v>
                      </c:pt>
                      <c:pt idx="104">
                        <c:v>98.77</c:v>
                      </c:pt>
                      <c:pt idx="105">
                        <c:v>110.51</c:v>
                      </c:pt>
                      <c:pt idx="106">
                        <c:v>110.86</c:v>
                      </c:pt>
                      <c:pt idx="107">
                        <c:v>106.44</c:v>
                      </c:pt>
                      <c:pt idx="108">
                        <c:v>94</c:v>
                      </c:pt>
                      <c:pt idx="109">
                        <c:v>94.15</c:v>
                      </c:pt>
                      <c:pt idx="110">
                        <c:v>101.58</c:v>
                      </c:pt>
                      <c:pt idx="111">
                        <c:v>119.35</c:v>
                      </c:pt>
                      <c:pt idx="112">
                        <c:v>119.82</c:v>
                      </c:pt>
                      <c:pt idx="113">
                        <c:v>116.51</c:v>
                      </c:pt>
                      <c:pt idx="114">
                        <c:v>103.37</c:v>
                      </c:pt>
                      <c:pt idx="115">
                        <c:v>99.94</c:v>
                      </c:pt>
                      <c:pt idx="116">
                        <c:v>106.9</c:v>
                      </c:pt>
                      <c:pt idx="117">
                        <c:v>109.67</c:v>
                      </c:pt>
                      <c:pt idx="118">
                        <c:v>110.99</c:v>
                      </c:pt>
                      <c:pt idx="119">
                        <c:v>104.41</c:v>
                      </c:pt>
                      <c:pt idx="120">
                        <c:v>96.92</c:v>
                      </c:pt>
                      <c:pt idx="121">
                        <c:v>95.79</c:v>
                      </c:pt>
                      <c:pt idx="122">
                        <c:v>100.25</c:v>
                      </c:pt>
                      <c:pt idx="123">
                        <c:v>112.22</c:v>
                      </c:pt>
                      <c:pt idx="124">
                        <c:v>115.44</c:v>
                      </c:pt>
                      <c:pt idx="125">
                        <c:v>112.75</c:v>
                      </c:pt>
                      <c:pt idx="126">
                        <c:v>99.41</c:v>
                      </c:pt>
                      <c:pt idx="127">
                        <c:v>98.56</c:v>
                      </c:pt>
                      <c:pt idx="128">
                        <c:v>108.19</c:v>
                      </c:pt>
                      <c:pt idx="129">
                        <c:v>111.29</c:v>
                      </c:pt>
                      <c:pt idx="130">
                        <c:v>113.67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7-9583-4BB5-A323-1F554C463221}"/>
                  </c:ext>
                </c:extLst>
              </c15:ser>
            </c15:filteredLineSeries>
            <c15:filteredLineSeries>
              <c15:ser>
                <c:idx val="24"/>
                <c:order val="2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Feuil1!$A$26</c15:sqref>
                        </c15:formulaRef>
                      </c:ext>
                    </c:extLst>
                    <c:strCache>
                      <c:ptCount val="1"/>
                      <c:pt idx="0">
                        <c:v>Slovakia</c:v>
                      </c:pt>
                    </c:strCache>
                  </c:strRef>
                </c:tx>
                <c:spPr>
                  <a:ln w="28575" cap="rnd">
                    <a:solidFill>
                      <a:schemeClr val="accent1">
                        <a:lumMod val="60000"/>
                        <a:lumOff val="4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Feuil1!$B$26:$EB$26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93.27</c:v>
                      </c:pt>
                      <c:pt idx="1">
                        <c:v>92.46</c:v>
                      </c:pt>
                      <c:pt idx="2">
                        <c:v>93.15</c:v>
                      </c:pt>
                      <c:pt idx="3">
                        <c:v>93.72</c:v>
                      </c:pt>
                      <c:pt idx="4">
                        <c:v>94.37</c:v>
                      </c:pt>
                      <c:pt idx="5">
                        <c:v>94.4</c:v>
                      </c:pt>
                      <c:pt idx="6">
                        <c:v>93.8</c:v>
                      </c:pt>
                      <c:pt idx="7">
                        <c:v>93.24</c:v>
                      </c:pt>
                      <c:pt idx="8">
                        <c:v>93.56</c:v>
                      </c:pt>
                      <c:pt idx="9">
                        <c:v>95.43</c:v>
                      </c:pt>
                      <c:pt idx="10">
                        <c:v>96.21</c:v>
                      </c:pt>
                      <c:pt idx="11">
                        <c:v>96.3</c:v>
                      </c:pt>
                      <c:pt idx="12">
                        <c:v>95.21</c:v>
                      </c:pt>
                      <c:pt idx="13">
                        <c:v>93.63</c:v>
                      </c:pt>
                      <c:pt idx="14">
                        <c:v>93.45</c:v>
                      </c:pt>
                      <c:pt idx="15">
                        <c:v>93.52</c:v>
                      </c:pt>
                      <c:pt idx="16">
                        <c:v>93.35</c:v>
                      </c:pt>
                      <c:pt idx="17">
                        <c:v>93.34</c:v>
                      </c:pt>
                      <c:pt idx="18">
                        <c:v>92.69</c:v>
                      </c:pt>
                      <c:pt idx="19">
                        <c:v>91.83</c:v>
                      </c:pt>
                      <c:pt idx="20">
                        <c:v>91.86</c:v>
                      </c:pt>
                      <c:pt idx="21">
                        <c:v>93.22</c:v>
                      </c:pt>
                      <c:pt idx="22">
                        <c:v>93.24</c:v>
                      </c:pt>
                      <c:pt idx="23">
                        <c:v>93.17</c:v>
                      </c:pt>
                      <c:pt idx="24">
                        <c:v>91.99</c:v>
                      </c:pt>
                      <c:pt idx="25">
                        <c:v>91.3</c:v>
                      </c:pt>
                      <c:pt idx="26">
                        <c:v>90.87</c:v>
                      </c:pt>
                      <c:pt idx="27">
                        <c:v>91.14</c:v>
                      </c:pt>
                      <c:pt idx="28">
                        <c:v>91.3</c:v>
                      </c:pt>
                      <c:pt idx="29">
                        <c:v>91.29</c:v>
                      </c:pt>
                      <c:pt idx="30">
                        <c:v>91.19</c:v>
                      </c:pt>
                      <c:pt idx="31">
                        <c:v>90.69</c:v>
                      </c:pt>
                      <c:pt idx="32">
                        <c:v>91.11</c:v>
                      </c:pt>
                      <c:pt idx="33">
                        <c:v>92.48</c:v>
                      </c:pt>
                      <c:pt idx="34">
                        <c:v>92.83</c:v>
                      </c:pt>
                      <c:pt idx="35">
                        <c:v>92.6</c:v>
                      </c:pt>
                      <c:pt idx="36">
                        <c:v>91.02</c:v>
                      </c:pt>
                      <c:pt idx="37">
                        <c:v>90.12</c:v>
                      </c:pt>
                      <c:pt idx="38">
                        <c:v>90.13</c:v>
                      </c:pt>
                      <c:pt idx="39">
                        <c:v>92.98</c:v>
                      </c:pt>
                      <c:pt idx="40">
                        <c:v>95.16</c:v>
                      </c:pt>
                      <c:pt idx="41">
                        <c:v>95.35</c:v>
                      </c:pt>
                      <c:pt idx="42">
                        <c:v>94.81</c:v>
                      </c:pt>
                      <c:pt idx="43">
                        <c:v>93.94</c:v>
                      </c:pt>
                      <c:pt idx="44">
                        <c:v>93.9</c:v>
                      </c:pt>
                      <c:pt idx="45">
                        <c:v>96.19</c:v>
                      </c:pt>
                      <c:pt idx="46">
                        <c:v>96.2</c:v>
                      </c:pt>
                      <c:pt idx="47">
                        <c:v>96.18</c:v>
                      </c:pt>
                      <c:pt idx="48">
                        <c:v>94.84</c:v>
                      </c:pt>
                      <c:pt idx="49">
                        <c:v>92.9</c:v>
                      </c:pt>
                      <c:pt idx="50">
                        <c:v>92.59</c:v>
                      </c:pt>
                      <c:pt idx="51">
                        <c:v>95.85</c:v>
                      </c:pt>
                      <c:pt idx="52">
                        <c:v>97.32</c:v>
                      </c:pt>
                      <c:pt idx="53">
                        <c:v>97.17</c:v>
                      </c:pt>
                      <c:pt idx="54">
                        <c:v>96.54</c:v>
                      </c:pt>
                      <c:pt idx="55">
                        <c:v>95.47</c:v>
                      </c:pt>
                      <c:pt idx="56">
                        <c:v>95.41</c:v>
                      </c:pt>
                      <c:pt idx="57">
                        <c:v>97.28</c:v>
                      </c:pt>
                      <c:pt idx="58">
                        <c:v>97.53</c:v>
                      </c:pt>
                      <c:pt idx="59">
                        <c:v>97.19</c:v>
                      </c:pt>
                      <c:pt idx="60">
                        <c:v>95.45</c:v>
                      </c:pt>
                      <c:pt idx="61">
                        <c:v>94.34</c:v>
                      </c:pt>
                      <c:pt idx="62">
                        <c:v>93.66</c:v>
                      </c:pt>
                      <c:pt idx="63">
                        <c:v>96.26</c:v>
                      </c:pt>
                      <c:pt idx="64">
                        <c:v>97.2</c:v>
                      </c:pt>
                      <c:pt idx="65">
                        <c:v>98.69</c:v>
                      </c:pt>
                      <c:pt idx="66">
                        <c:v>98.42</c:v>
                      </c:pt>
                      <c:pt idx="67">
                        <c:v>96.97</c:v>
                      </c:pt>
                      <c:pt idx="68">
                        <c:v>96.53</c:v>
                      </c:pt>
                      <c:pt idx="69">
                        <c:v>98.68</c:v>
                      </c:pt>
                      <c:pt idx="70">
                        <c:v>99.13</c:v>
                      </c:pt>
                      <c:pt idx="71">
                        <c:v>99.3</c:v>
                      </c:pt>
                      <c:pt idx="72">
                        <c:v>96.43</c:v>
                      </c:pt>
                      <c:pt idx="73">
                        <c:v>95.62</c:v>
                      </c:pt>
                      <c:pt idx="74">
                        <c:v>95.24</c:v>
                      </c:pt>
                      <c:pt idx="75">
                        <c:v>97.9</c:v>
                      </c:pt>
                      <c:pt idx="76">
                        <c:v>99.24</c:v>
                      </c:pt>
                      <c:pt idx="77">
                        <c:v>101.62</c:v>
                      </c:pt>
                      <c:pt idx="78">
                        <c:v>100.48</c:v>
                      </c:pt>
                      <c:pt idx="79">
                        <c:v>99.2</c:v>
                      </c:pt>
                      <c:pt idx="80">
                        <c:v>99.32</c:v>
                      </c:pt>
                      <c:pt idx="81">
                        <c:v>101.09</c:v>
                      </c:pt>
                      <c:pt idx="82">
                        <c:v>101.05</c:v>
                      </c:pt>
                      <c:pt idx="83">
                        <c:v>100.53</c:v>
                      </c:pt>
                      <c:pt idx="84">
                        <c:v>98.52</c:v>
                      </c:pt>
                      <c:pt idx="85">
                        <c:v>97.24</c:v>
                      </c:pt>
                      <c:pt idx="86">
                        <c:v>96.95</c:v>
                      </c:pt>
                      <c:pt idx="87">
                        <c:v>99.4</c:v>
                      </c:pt>
                      <c:pt idx="88">
                        <c:v>100.81</c:v>
                      </c:pt>
                      <c:pt idx="89">
                        <c:v>101.98</c:v>
                      </c:pt>
                      <c:pt idx="90">
                        <c:v>100.85</c:v>
                      </c:pt>
                      <c:pt idx="91">
                        <c:v>99.68</c:v>
                      </c:pt>
                      <c:pt idx="92">
                        <c:v>99.5</c:v>
                      </c:pt>
                      <c:pt idx="93">
                        <c:v>101.67</c:v>
                      </c:pt>
                      <c:pt idx="94">
                        <c:v>101.88</c:v>
                      </c:pt>
                      <c:pt idx="95">
                        <c:v>101.53</c:v>
                      </c:pt>
                      <c:pt idx="96">
                        <c:v>99.13</c:v>
                      </c:pt>
                      <c:pt idx="97">
                        <c:v>97.68</c:v>
                      </c:pt>
                      <c:pt idx="98">
                        <c:v>97.64</c:v>
                      </c:pt>
                      <c:pt idx="99">
                        <c:v>100.36</c:v>
                      </c:pt>
                      <c:pt idx="100">
                        <c:v>101.53</c:v>
                      </c:pt>
                      <c:pt idx="101">
                        <c:v>102.91</c:v>
                      </c:pt>
                      <c:pt idx="102">
                        <c:v>101.34</c:v>
                      </c:pt>
                      <c:pt idx="103">
                        <c:v>100.53</c:v>
                      </c:pt>
                      <c:pt idx="104">
                        <c:v>100.29</c:v>
                      </c:pt>
                      <c:pt idx="105">
                        <c:v>101.23</c:v>
                      </c:pt>
                      <c:pt idx="106">
                        <c:v>100.91</c:v>
                      </c:pt>
                      <c:pt idx="107">
                        <c:v>100.82</c:v>
                      </c:pt>
                      <c:pt idx="108">
                        <c:v>98.39</c:v>
                      </c:pt>
                      <c:pt idx="109">
                        <c:v>96.99</c:v>
                      </c:pt>
                      <c:pt idx="110">
                        <c:v>96.6</c:v>
                      </c:pt>
                      <c:pt idx="111">
                        <c:v>98.88</c:v>
                      </c:pt>
                      <c:pt idx="112">
                        <c:v>102.32</c:v>
                      </c:pt>
                      <c:pt idx="113">
                        <c:v>102.04</c:v>
                      </c:pt>
                      <c:pt idx="114">
                        <c:v>101.42</c:v>
                      </c:pt>
                      <c:pt idx="115">
                        <c:v>100.44</c:v>
                      </c:pt>
                      <c:pt idx="116">
                        <c:v>99.92</c:v>
                      </c:pt>
                      <c:pt idx="117">
                        <c:v>102.56</c:v>
                      </c:pt>
                      <c:pt idx="118">
                        <c:v>102.97</c:v>
                      </c:pt>
                      <c:pt idx="119">
                        <c:v>102.79</c:v>
                      </c:pt>
                      <c:pt idx="120">
                        <c:v>99.42</c:v>
                      </c:pt>
                      <c:pt idx="121">
                        <c:v>97.38</c:v>
                      </c:pt>
                      <c:pt idx="122">
                        <c:v>100.53</c:v>
                      </c:pt>
                      <c:pt idx="123">
                        <c:v>103.51</c:v>
                      </c:pt>
                      <c:pt idx="124">
                        <c:v>104.86</c:v>
                      </c:pt>
                      <c:pt idx="125">
                        <c:v>105.02</c:v>
                      </c:pt>
                      <c:pt idx="126">
                        <c:v>103.74</c:v>
                      </c:pt>
                      <c:pt idx="127">
                        <c:v>101.38</c:v>
                      </c:pt>
                      <c:pt idx="128">
                        <c:v>103.16</c:v>
                      </c:pt>
                      <c:pt idx="129">
                        <c:v>103.95</c:v>
                      </c:pt>
                      <c:pt idx="130">
                        <c:v>104.24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8-9583-4BB5-A323-1F554C463221}"/>
                  </c:ext>
                </c:extLst>
              </c15:ser>
            </c15:filteredLineSeries>
            <c15:filteredLineSeries>
              <c15:ser>
                <c:idx val="25"/>
                <c:order val="2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Feuil1!$A$27</c15:sqref>
                        </c15:formulaRef>
                      </c:ext>
                    </c:extLst>
                    <c:strCache>
                      <c:ptCount val="1"/>
                      <c:pt idx="0">
                        <c:v>Finland</c:v>
                      </c:pt>
                    </c:strCache>
                  </c:strRef>
                </c:tx>
                <c:spPr>
                  <a:ln w="28575" cap="rnd">
                    <a:solidFill>
                      <a:schemeClr val="accent2">
                        <a:lumMod val="60000"/>
                        <a:lumOff val="4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Feuil1!$B$27:$EB$27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87.92</c:v>
                      </c:pt>
                      <c:pt idx="1">
                        <c:v>87.13</c:v>
                      </c:pt>
                      <c:pt idx="2">
                        <c:v>98.47</c:v>
                      </c:pt>
                      <c:pt idx="3">
                        <c:v>99.77</c:v>
                      </c:pt>
                      <c:pt idx="4">
                        <c:v>99.51</c:v>
                      </c:pt>
                      <c:pt idx="5">
                        <c:v>97.49</c:v>
                      </c:pt>
                      <c:pt idx="6">
                        <c:v>92.83</c:v>
                      </c:pt>
                      <c:pt idx="7">
                        <c:v>97.79</c:v>
                      </c:pt>
                      <c:pt idx="8">
                        <c:v>100.06</c:v>
                      </c:pt>
                      <c:pt idx="9">
                        <c:v>100.38</c:v>
                      </c:pt>
                      <c:pt idx="10">
                        <c:v>99.77</c:v>
                      </c:pt>
                      <c:pt idx="11">
                        <c:v>98.03</c:v>
                      </c:pt>
                      <c:pt idx="12">
                        <c:v>87.81</c:v>
                      </c:pt>
                      <c:pt idx="13">
                        <c:v>88.35</c:v>
                      </c:pt>
                      <c:pt idx="14">
                        <c:v>96.97</c:v>
                      </c:pt>
                      <c:pt idx="15">
                        <c:v>100.61</c:v>
                      </c:pt>
                      <c:pt idx="16">
                        <c:v>99.97</c:v>
                      </c:pt>
                      <c:pt idx="17">
                        <c:v>98.69</c:v>
                      </c:pt>
                      <c:pt idx="18">
                        <c:v>92.34</c:v>
                      </c:pt>
                      <c:pt idx="19">
                        <c:v>96.6</c:v>
                      </c:pt>
                      <c:pt idx="20">
                        <c:v>99.74</c:v>
                      </c:pt>
                      <c:pt idx="21">
                        <c:v>99.74</c:v>
                      </c:pt>
                      <c:pt idx="22">
                        <c:v>99.45</c:v>
                      </c:pt>
                      <c:pt idx="23">
                        <c:v>98.15</c:v>
                      </c:pt>
                      <c:pt idx="24">
                        <c:v>90.56</c:v>
                      </c:pt>
                      <c:pt idx="25">
                        <c:v>90.58</c:v>
                      </c:pt>
                      <c:pt idx="26">
                        <c:v>97.79</c:v>
                      </c:pt>
                      <c:pt idx="27">
                        <c:v>100.91</c:v>
                      </c:pt>
                      <c:pt idx="28">
                        <c:v>100.8</c:v>
                      </c:pt>
                      <c:pt idx="29">
                        <c:v>101.5</c:v>
                      </c:pt>
                      <c:pt idx="30">
                        <c:v>94.12</c:v>
                      </c:pt>
                      <c:pt idx="31">
                        <c:v>96.27</c:v>
                      </c:pt>
                      <c:pt idx="32">
                        <c:v>101.21</c:v>
                      </c:pt>
                      <c:pt idx="33">
                        <c:v>102.74</c:v>
                      </c:pt>
                      <c:pt idx="34">
                        <c:v>103.04</c:v>
                      </c:pt>
                      <c:pt idx="35">
                        <c:v>102.08</c:v>
                      </c:pt>
                      <c:pt idx="36">
                        <c:v>90.27</c:v>
                      </c:pt>
                      <c:pt idx="37">
                        <c:v>92.21</c:v>
                      </c:pt>
                      <c:pt idx="38">
                        <c:v>100.06</c:v>
                      </c:pt>
                      <c:pt idx="39">
                        <c:v>100.36</c:v>
                      </c:pt>
                      <c:pt idx="40">
                        <c:v>100.83</c:v>
                      </c:pt>
                      <c:pt idx="41">
                        <c:v>99.89</c:v>
                      </c:pt>
                      <c:pt idx="42">
                        <c:v>93.28</c:v>
                      </c:pt>
                      <c:pt idx="43">
                        <c:v>98.32</c:v>
                      </c:pt>
                      <c:pt idx="44">
                        <c:v>101.41</c:v>
                      </c:pt>
                      <c:pt idx="45">
                        <c:v>102.15</c:v>
                      </c:pt>
                      <c:pt idx="46">
                        <c:v>101.95</c:v>
                      </c:pt>
                      <c:pt idx="47">
                        <c:v>100.77</c:v>
                      </c:pt>
                      <c:pt idx="48">
                        <c:v>91.77</c:v>
                      </c:pt>
                      <c:pt idx="49">
                        <c:v>94.18</c:v>
                      </c:pt>
                      <c:pt idx="50">
                        <c:v>100.34</c:v>
                      </c:pt>
                      <c:pt idx="51">
                        <c:v>101.71</c:v>
                      </c:pt>
                      <c:pt idx="52">
                        <c:v>101.92</c:v>
                      </c:pt>
                      <c:pt idx="53">
                        <c:v>99.89</c:v>
                      </c:pt>
                      <c:pt idx="54">
                        <c:v>91.02</c:v>
                      </c:pt>
                      <c:pt idx="55">
                        <c:v>97.07</c:v>
                      </c:pt>
                      <c:pt idx="56">
                        <c:v>101.06</c:v>
                      </c:pt>
                      <c:pt idx="57">
                        <c:v>102.22</c:v>
                      </c:pt>
                      <c:pt idx="58">
                        <c:v>102.23</c:v>
                      </c:pt>
                      <c:pt idx="59">
                        <c:v>101.97</c:v>
                      </c:pt>
                      <c:pt idx="60">
                        <c:v>90.78</c:v>
                      </c:pt>
                      <c:pt idx="61">
                        <c:v>88.61</c:v>
                      </c:pt>
                      <c:pt idx="62">
                        <c:v>99.51</c:v>
                      </c:pt>
                      <c:pt idx="63">
                        <c:v>101.22</c:v>
                      </c:pt>
                      <c:pt idx="64">
                        <c:v>102.81</c:v>
                      </c:pt>
                      <c:pt idx="65">
                        <c:v>100.11</c:v>
                      </c:pt>
                      <c:pt idx="66">
                        <c:v>91.31</c:v>
                      </c:pt>
                      <c:pt idx="67">
                        <c:v>95.13</c:v>
                      </c:pt>
                      <c:pt idx="68">
                        <c:v>100.88</c:v>
                      </c:pt>
                      <c:pt idx="69">
                        <c:v>101.93</c:v>
                      </c:pt>
                      <c:pt idx="70">
                        <c:v>102.27</c:v>
                      </c:pt>
                      <c:pt idx="71">
                        <c:v>101.12</c:v>
                      </c:pt>
                      <c:pt idx="72">
                        <c:v>90.08</c:v>
                      </c:pt>
                      <c:pt idx="73">
                        <c:v>91.42</c:v>
                      </c:pt>
                      <c:pt idx="74">
                        <c:v>102.48</c:v>
                      </c:pt>
                      <c:pt idx="75">
                        <c:v>102.72</c:v>
                      </c:pt>
                      <c:pt idx="76">
                        <c:v>102.88</c:v>
                      </c:pt>
                      <c:pt idx="77">
                        <c:v>99.97</c:v>
                      </c:pt>
                      <c:pt idx="78">
                        <c:v>90.92</c:v>
                      </c:pt>
                      <c:pt idx="79">
                        <c:v>97.1</c:v>
                      </c:pt>
                      <c:pt idx="80">
                        <c:v>104.86</c:v>
                      </c:pt>
                      <c:pt idx="81">
                        <c:v>104.55</c:v>
                      </c:pt>
                      <c:pt idx="82">
                        <c:v>104.85</c:v>
                      </c:pt>
                      <c:pt idx="83">
                        <c:v>102.42</c:v>
                      </c:pt>
                      <c:pt idx="84">
                        <c:v>91.43</c:v>
                      </c:pt>
                      <c:pt idx="85">
                        <c:v>93</c:v>
                      </c:pt>
                      <c:pt idx="86">
                        <c:v>104.14</c:v>
                      </c:pt>
                      <c:pt idx="87">
                        <c:v>102.14</c:v>
                      </c:pt>
                      <c:pt idx="88">
                        <c:v>104.52</c:v>
                      </c:pt>
                      <c:pt idx="89">
                        <c:v>97.44</c:v>
                      </c:pt>
                      <c:pt idx="90">
                        <c:v>94.84</c:v>
                      </c:pt>
                      <c:pt idx="91">
                        <c:v>98.53</c:v>
                      </c:pt>
                      <c:pt idx="92">
                        <c:v>102.72</c:v>
                      </c:pt>
                      <c:pt idx="93">
                        <c:v>105.1</c:v>
                      </c:pt>
                      <c:pt idx="94">
                        <c:v>103.98</c:v>
                      </c:pt>
                      <c:pt idx="95">
                        <c:v>102.17</c:v>
                      </c:pt>
                      <c:pt idx="96">
                        <c:v>92.87</c:v>
                      </c:pt>
                      <c:pt idx="97">
                        <c:v>94.4</c:v>
                      </c:pt>
                      <c:pt idx="98">
                        <c:v>99.53</c:v>
                      </c:pt>
                      <c:pt idx="99">
                        <c:v>102.8</c:v>
                      </c:pt>
                      <c:pt idx="100">
                        <c:v>103.47</c:v>
                      </c:pt>
                      <c:pt idx="101">
                        <c:v>100.95</c:v>
                      </c:pt>
                      <c:pt idx="102">
                        <c:v>93.63</c:v>
                      </c:pt>
                      <c:pt idx="103">
                        <c:v>99.6</c:v>
                      </c:pt>
                      <c:pt idx="104">
                        <c:v>102.02</c:v>
                      </c:pt>
                      <c:pt idx="105">
                        <c:v>104.89</c:v>
                      </c:pt>
                      <c:pt idx="106">
                        <c:v>104.89</c:v>
                      </c:pt>
                      <c:pt idx="107">
                        <c:v>103.04</c:v>
                      </c:pt>
                      <c:pt idx="108">
                        <c:v>88.95</c:v>
                      </c:pt>
                      <c:pt idx="109">
                        <c:v>102.19</c:v>
                      </c:pt>
                      <c:pt idx="110">
                        <c:v>102.45</c:v>
                      </c:pt>
                      <c:pt idx="111">
                        <c:v>105.18</c:v>
                      </c:pt>
                      <c:pt idx="112">
                        <c:v>105.17</c:v>
                      </c:pt>
                      <c:pt idx="113">
                        <c:v>102.16</c:v>
                      </c:pt>
                      <c:pt idx="114">
                        <c:v>94.26</c:v>
                      </c:pt>
                      <c:pt idx="115">
                        <c:v>97.55</c:v>
                      </c:pt>
                      <c:pt idx="116">
                        <c:v>99.15</c:v>
                      </c:pt>
                      <c:pt idx="117">
                        <c:v>101.85</c:v>
                      </c:pt>
                      <c:pt idx="118">
                        <c:v>101.76</c:v>
                      </c:pt>
                      <c:pt idx="119">
                        <c:v>98.17</c:v>
                      </c:pt>
                      <c:pt idx="120">
                        <c:v>90.92</c:v>
                      </c:pt>
                      <c:pt idx="121">
                        <c:v>100.68</c:v>
                      </c:pt>
                      <c:pt idx="122">
                        <c:v>101.37</c:v>
                      </c:pt>
                      <c:pt idx="123">
                        <c:v>102.06</c:v>
                      </c:pt>
                      <c:pt idx="124">
                        <c:v>102.23</c:v>
                      </c:pt>
                      <c:pt idx="125">
                        <c:v>99.01</c:v>
                      </c:pt>
                      <c:pt idx="126">
                        <c:v>94.31</c:v>
                      </c:pt>
                      <c:pt idx="127">
                        <c:v>96.39</c:v>
                      </c:pt>
                      <c:pt idx="128">
                        <c:v>97.55</c:v>
                      </c:pt>
                      <c:pt idx="129">
                        <c:v>100.63</c:v>
                      </c:pt>
                      <c:pt idx="130">
                        <c:v>99.83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9-9583-4BB5-A323-1F554C463221}"/>
                  </c:ext>
                </c:extLst>
              </c15:ser>
            </c15:filteredLineSeries>
            <c15:filteredLineSeries>
              <c15:ser>
                <c:idx val="26"/>
                <c:order val="26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Feuil1!$A$28</c15:sqref>
                        </c15:formulaRef>
                      </c:ext>
                    </c:extLst>
                    <c:strCache>
                      <c:ptCount val="1"/>
                      <c:pt idx="0">
                        <c:v>Sweden</c:v>
                      </c:pt>
                    </c:strCache>
                  </c:strRef>
                </c:tx>
                <c:spPr>
                  <a:ln w="28575" cap="rnd">
                    <a:solidFill>
                      <a:srgbClr val="00B050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Feuil1!$B$28:$EB$28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85.03</c:v>
                      </c:pt>
                      <c:pt idx="1">
                        <c:v>81.75</c:v>
                      </c:pt>
                      <c:pt idx="2">
                        <c:v>86.49</c:v>
                      </c:pt>
                      <c:pt idx="3">
                        <c:v>90.44</c:v>
                      </c:pt>
                      <c:pt idx="4">
                        <c:v>96.03</c:v>
                      </c:pt>
                      <c:pt idx="5">
                        <c:v>93.23</c:v>
                      </c:pt>
                      <c:pt idx="6">
                        <c:v>88.24</c:v>
                      </c:pt>
                      <c:pt idx="7">
                        <c:v>89.39</c:v>
                      </c:pt>
                      <c:pt idx="8">
                        <c:v>95.2</c:v>
                      </c:pt>
                      <c:pt idx="9">
                        <c:v>95.95</c:v>
                      </c:pt>
                      <c:pt idx="10">
                        <c:v>96.02</c:v>
                      </c:pt>
                      <c:pt idx="11">
                        <c:v>93.54</c:v>
                      </c:pt>
                      <c:pt idx="12">
                        <c:v>83.75</c:v>
                      </c:pt>
                      <c:pt idx="13">
                        <c:v>83.5</c:v>
                      </c:pt>
                      <c:pt idx="14">
                        <c:v>89.96</c:v>
                      </c:pt>
                      <c:pt idx="15">
                        <c:v>95.2</c:v>
                      </c:pt>
                      <c:pt idx="16">
                        <c:v>97.08</c:v>
                      </c:pt>
                      <c:pt idx="17">
                        <c:v>90.96</c:v>
                      </c:pt>
                      <c:pt idx="18">
                        <c:v>90.26</c:v>
                      </c:pt>
                      <c:pt idx="19">
                        <c:v>92.61</c:v>
                      </c:pt>
                      <c:pt idx="20">
                        <c:v>102.55</c:v>
                      </c:pt>
                      <c:pt idx="21">
                        <c:v>104.99</c:v>
                      </c:pt>
                      <c:pt idx="22">
                        <c:v>104.23</c:v>
                      </c:pt>
                      <c:pt idx="23">
                        <c:v>102.13</c:v>
                      </c:pt>
                      <c:pt idx="24">
                        <c:v>87.54</c:v>
                      </c:pt>
                      <c:pt idx="25">
                        <c:v>85.58</c:v>
                      </c:pt>
                      <c:pt idx="26">
                        <c:v>92.38</c:v>
                      </c:pt>
                      <c:pt idx="27">
                        <c:v>95.06</c:v>
                      </c:pt>
                      <c:pt idx="28">
                        <c:v>99.81</c:v>
                      </c:pt>
                      <c:pt idx="29">
                        <c:v>97.13</c:v>
                      </c:pt>
                      <c:pt idx="30">
                        <c:v>91.69</c:v>
                      </c:pt>
                      <c:pt idx="31">
                        <c:v>93.65</c:v>
                      </c:pt>
                      <c:pt idx="32">
                        <c:v>102.16</c:v>
                      </c:pt>
                      <c:pt idx="33">
                        <c:v>102.8</c:v>
                      </c:pt>
                      <c:pt idx="34">
                        <c:v>103.02</c:v>
                      </c:pt>
                      <c:pt idx="35">
                        <c:v>103.49</c:v>
                      </c:pt>
                      <c:pt idx="36">
                        <c:v>95.22</c:v>
                      </c:pt>
                      <c:pt idx="37">
                        <c:v>91.05</c:v>
                      </c:pt>
                      <c:pt idx="38">
                        <c:v>95.12</c:v>
                      </c:pt>
                      <c:pt idx="39">
                        <c:v>100.01</c:v>
                      </c:pt>
                      <c:pt idx="40">
                        <c:v>101.14</c:v>
                      </c:pt>
                      <c:pt idx="41">
                        <c:v>99.47</c:v>
                      </c:pt>
                      <c:pt idx="42">
                        <c:v>95.39</c:v>
                      </c:pt>
                      <c:pt idx="43">
                        <c:v>96.62</c:v>
                      </c:pt>
                      <c:pt idx="44">
                        <c:v>103.71</c:v>
                      </c:pt>
                      <c:pt idx="45">
                        <c:v>105.38</c:v>
                      </c:pt>
                      <c:pt idx="46">
                        <c:v>103.86</c:v>
                      </c:pt>
                      <c:pt idx="47">
                        <c:v>103.99</c:v>
                      </c:pt>
                      <c:pt idx="48">
                        <c:v>89.81</c:v>
                      </c:pt>
                      <c:pt idx="49">
                        <c:v>86.75</c:v>
                      </c:pt>
                      <c:pt idx="50">
                        <c:v>90.88</c:v>
                      </c:pt>
                      <c:pt idx="51">
                        <c:v>98.31</c:v>
                      </c:pt>
                      <c:pt idx="52">
                        <c:v>99.55</c:v>
                      </c:pt>
                      <c:pt idx="53">
                        <c:v>98.15</c:v>
                      </c:pt>
                      <c:pt idx="54">
                        <c:v>93.47</c:v>
                      </c:pt>
                      <c:pt idx="55">
                        <c:v>99.25</c:v>
                      </c:pt>
                      <c:pt idx="56">
                        <c:v>104.18</c:v>
                      </c:pt>
                      <c:pt idx="57">
                        <c:v>105.18</c:v>
                      </c:pt>
                      <c:pt idx="58">
                        <c:v>104.21</c:v>
                      </c:pt>
                      <c:pt idx="59">
                        <c:v>102.01</c:v>
                      </c:pt>
                      <c:pt idx="60">
                        <c:v>92.68</c:v>
                      </c:pt>
                      <c:pt idx="61">
                        <c:v>88.88</c:v>
                      </c:pt>
                      <c:pt idx="62">
                        <c:v>94.49</c:v>
                      </c:pt>
                      <c:pt idx="63">
                        <c:v>100.72</c:v>
                      </c:pt>
                      <c:pt idx="64">
                        <c:v>100.48</c:v>
                      </c:pt>
                      <c:pt idx="65">
                        <c:v>99.39</c:v>
                      </c:pt>
                      <c:pt idx="66">
                        <c:v>90.29</c:v>
                      </c:pt>
                      <c:pt idx="67">
                        <c:v>100.73</c:v>
                      </c:pt>
                      <c:pt idx="68">
                        <c:v>102.03</c:v>
                      </c:pt>
                      <c:pt idx="69">
                        <c:v>103.58</c:v>
                      </c:pt>
                      <c:pt idx="70">
                        <c:v>103.16</c:v>
                      </c:pt>
                      <c:pt idx="71">
                        <c:v>101.49</c:v>
                      </c:pt>
                      <c:pt idx="72">
                        <c:v>91.5</c:v>
                      </c:pt>
                      <c:pt idx="73">
                        <c:v>90.04</c:v>
                      </c:pt>
                      <c:pt idx="74">
                        <c:v>93.09</c:v>
                      </c:pt>
                      <c:pt idx="75">
                        <c:v>100.62</c:v>
                      </c:pt>
                      <c:pt idx="76">
                        <c:v>101.3</c:v>
                      </c:pt>
                      <c:pt idx="77">
                        <c:v>100</c:v>
                      </c:pt>
                      <c:pt idx="78">
                        <c:v>93.08</c:v>
                      </c:pt>
                      <c:pt idx="79">
                        <c:v>98.28</c:v>
                      </c:pt>
                      <c:pt idx="80">
                        <c:v>102.7</c:v>
                      </c:pt>
                      <c:pt idx="81">
                        <c:v>103.23</c:v>
                      </c:pt>
                      <c:pt idx="82">
                        <c:v>104.24</c:v>
                      </c:pt>
                      <c:pt idx="83">
                        <c:v>104.33</c:v>
                      </c:pt>
                      <c:pt idx="84">
                        <c:v>95.01</c:v>
                      </c:pt>
                      <c:pt idx="85">
                        <c:v>92.07</c:v>
                      </c:pt>
                      <c:pt idx="86">
                        <c:v>95.04</c:v>
                      </c:pt>
                      <c:pt idx="87">
                        <c:v>99.76</c:v>
                      </c:pt>
                      <c:pt idx="88">
                        <c:v>101.86</c:v>
                      </c:pt>
                      <c:pt idx="89">
                        <c:v>99.75</c:v>
                      </c:pt>
                      <c:pt idx="90">
                        <c:v>96.26</c:v>
                      </c:pt>
                      <c:pt idx="91">
                        <c:v>98.24</c:v>
                      </c:pt>
                      <c:pt idx="92">
                        <c:v>103.27</c:v>
                      </c:pt>
                      <c:pt idx="93">
                        <c:v>106.07</c:v>
                      </c:pt>
                      <c:pt idx="94">
                        <c:v>106.88</c:v>
                      </c:pt>
                      <c:pt idx="95">
                        <c:v>105.79</c:v>
                      </c:pt>
                      <c:pt idx="96">
                        <c:v>99.48</c:v>
                      </c:pt>
                      <c:pt idx="97">
                        <c:v>98.14</c:v>
                      </c:pt>
                      <c:pt idx="98">
                        <c:v>100.78</c:v>
                      </c:pt>
                      <c:pt idx="99">
                        <c:v>103.39</c:v>
                      </c:pt>
                      <c:pt idx="100">
                        <c:v>102.85</c:v>
                      </c:pt>
                      <c:pt idx="101">
                        <c:v>100.83</c:v>
                      </c:pt>
                      <c:pt idx="102">
                        <c:v>96.58</c:v>
                      </c:pt>
                      <c:pt idx="103">
                        <c:v>103.5</c:v>
                      </c:pt>
                      <c:pt idx="104">
                        <c:v>106.47</c:v>
                      </c:pt>
                      <c:pt idx="105">
                        <c:v>107.1</c:v>
                      </c:pt>
                      <c:pt idx="106">
                        <c:v>106.41</c:v>
                      </c:pt>
                      <c:pt idx="107">
                        <c:v>106.48</c:v>
                      </c:pt>
                      <c:pt idx="108">
                        <c:v>99.97</c:v>
                      </c:pt>
                      <c:pt idx="109">
                        <c:v>97.24</c:v>
                      </c:pt>
                      <c:pt idx="110">
                        <c:v>98.71</c:v>
                      </c:pt>
                      <c:pt idx="111">
                        <c:v>103.97</c:v>
                      </c:pt>
                      <c:pt idx="112">
                        <c:v>101.71</c:v>
                      </c:pt>
                      <c:pt idx="113">
                        <c:v>98.44</c:v>
                      </c:pt>
                      <c:pt idx="114">
                        <c:v>97.49</c:v>
                      </c:pt>
                      <c:pt idx="115">
                        <c:v>99.91</c:v>
                      </c:pt>
                      <c:pt idx="116">
                        <c:v>104.13</c:v>
                      </c:pt>
                      <c:pt idx="117">
                        <c:v>105.85</c:v>
                      </c:pt>
                      <c:pt idx="118">
                        <c:v>106.7</c:v>
                      </c:pt>
                      <c:pt idx="119">
                        <c:v>106.94</c:v>
                      </c:pt>
                      <c:pt idx="120">
                        <c:v>98.37</c:v>
                      </c:pt>
                      <c:pt idx="121">
                        <c:v>97.87</c:v>
                      </c:pt>
                      <c:pt idx="122">
                        <c:v>100.4</c:v>
                      </c:pt>
                      <c:pt idx="123">
                        <c:v>103.05</c:v>
                      </c:pt>
                      <c:pt idx="124">
                        <c:v>105.2</c:v>
                      </c:pt>
                      <c:pt idx="125">
                        <c:v>103.36</c:v>
                      </c:pt>
                      <c:pt idx="126">
                        <c:v>99.54</c:v>
                      </c:pt>
                      <c:pt idx="127">
                        <c:v>98.85</c:v>
                      </c:pt>
                      <c:pt idx="128">
                        <c:v>102.6</c:v>
                      </c:pt>
                      <c:pt idx="129">
                        <c:v>103.59</c:v>
                      </c:pt>
                      <c:pt idx="130">
                        <c:v>103.78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A-9583-4BB5-A323-1F554C463221}"/>
                  </c:ext>
                </c:extLst>
              </c15:ser>
            </c15:filteredLineSeries>
            <c15:filteredLineSeries>
              <c15:ser>
                <c:idx val="27"/>
                <c:order val="27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Feuil1!$A$29</c15:sqref>
                        </c15:formulaRef>
                      </c:ext>
                    </c:extLst>
                    <c:strCache>
                      <c:ptCount val="1"/>
                      <c:pt idx="0">
                        <c:v>UK</c:v>
                      </c:pt>
                    </c:strCache>
                  </c:strRef>
                </c:tx>
                <c:spPr>
                  <a:ln w="28575" cap="rnd">
                    <a:solidFill>
                      <a:schemeClr val="accent4">
                        <a:lumMod val="60000"/>
                        <a:lumOff val="4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Feuil1!$B$29:$EB$29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107.7</c:v>
                      </c:pt>
                      <c:pt idx="1">
                        <c:v>109.1</c:v>
                      </c:pt>
                      <c:pt idx="2">
                        <c:v>109.6</c:v>
                      </c:pt>
                      <c:pt idx="3">
                        <c:v>110.2</c:v>
                      </c:pt>
                      <c:pt idx="4">
                        <c:v>110.9</c:v>
                      </c:pt>
                      <c:pt idx="5">
                        <c:v>110.3</c:v>
                      </c:pt>
                      <c:pt idx="6">
                        <c:v>109.5</c:v>
                      </c:pt>
                      <c:pt idx="7">
                        <c:v>110.3</c:v>
                      </c:pt>
                      <c:pt idx="8">
                        <c:v>110.5</c:v>
                      </c:pt>
                      <c:pt idx="9">
                        <c:v>110.3</c:v>
                      </c:pt>
                      <c:pt idx="10">
                        <c:v>110</c:v>
                      </c:pt>
                      <c:pt idx="11">
                        <c:v>104.6</c:v>
                      </c:pt>
                      <c:pt idx="12">
                        <c:v>101.2</c:v>
                      </c:pt>
                      <c:pt idx="13">
                        <c:v>103.6</c:v>
                      </c:pt>
                      <c:pt idx="14">
                        <c:v>104.6</c:v>
                      </c:pt>
                      <c:pt idx="15">
                        <c:v>105</c:v>
                      </c:pt>
                      <c:pt idx="16">
                        <c:v>105.7</c:v>
                      </c:pt>
                      <c:pt idx="17">
                        <c:v>105.4</c:v>
                      </c:pt>
                      <c:pt idx="18">
                        <c:v>104</c:v>
                      </c:pt>
                      <c:pt idx="19">
                        <c:v>105.5</c:v>
                      </c:pt>
                      <c:pt idx="20">
                        <c:v>108.1</c:v>
                      </c:pt>
                      <c:pt idx="21">
                        <c:v>108.7</c:v>
                      </c:pt>
                      <c:pt idx="22">
                        <c:v>108</c:v>
                      </c:pt>
                      <c:pt idx="23">
                        <c:v>106.5</c:v>
                      </c:pt>
                      <c:pt idx="24">
                        <c:v>101.9</c:v>
                      </c:pt>
                      <c:pt idx="25">
                        <c:v>103.2</c:v>
                      </c:pt>
                      <c:pt idx="26">
                        <c:v>104.6</c:v>
                      </c:pt>
                      <c:pt idx="27">
                        <c:v>105.8</c:v>
                      </c:pt>
                      <c:pt idx="28">
                        <c:v>106.4</c:v>
                      </c:pt>
                      <c:pt idx="29">
                        <c:v>105.5</c:v>
                      </c:pt>
                      <c:pt idx="30">
                        <c:v>101.9</c:v>
                      </c:pt>
                      <c:pt idx="31">
                        <c:v>103.9</c:v>
                      </c:pt>
                      <c:pt idx="32">
                        <c:v>106.6</c:v>
                      </c:pt>
                      <c:pt idx="33">
                        <c:v>105.7</c:v>
                      </c:pt>
                      <c:pt idx="34">
                        <c:v>106.9</c:v>
                      </c:pt>
                      <c:pt idx="35">
                        <c:v>105</c:v>
                      </c:pt>
                      <c:pt idx="36">
                        <c:v>99.1</c:v>
                      </c:pt>
                      <c:pt idx="37">
                        <c:v>101</c:v>
                      </c:pt>
                      <c:pt idx="38">
                        <c:v>101.4</c:v>
                      </c:pt>
                      <c:pt idx="39">
                        <c:v>102.2</c:v>
                      </c:pt>
                      <c:pt idx="40">
                        <c:v>103.4</c:v>
                      </c:pt>
                      <c:pt idx="41">
                        <c:v>100.5</c:v>
                      </c:pt>
                      <c:pt idx="42">
                        <c:v>98.6</c:v>
                      </c:pt>
                      <c:pt idx="43">
                        <c:v>101.2</c:v>
                      </c:pt>
                      <c:pt idx="44">
                        <c:v>102.9</c:v>
                      </c:pt>
                      <c:pt idx="45">
                        <c:v>102.1</c:v>
                      </c:pt>
                      <c:pt idx="46">
                        <c:v>103.4</c:v>
                      </c:pt>
                      <c:pt idx="47">
                        <c:v>102.6</c:v>
                      </c:pt>
                      <c:pt idx="48">
                        <c:v>99</c:v>
                      </c:pt>
                      <c:pt idx="49">
                        <c:v>99.8</c:v>
                      </c:pt>
                      <c:pt idx="50">
                        <c:v>101.1</c:v>
                      </c:pt>
                      <c:pt idx="51">
                        <c:v>102.2</c:v>
                      </c:pt>
                      <c:pt idx="52">
                        <c:v>102.6</c:v>
                      </c:pt>
                      <c:pt idx="53">
                        <c:v>100.8</c:v>
                      </c:pt>
                      <c:pt idx="54">
                        <c:v>100.4</c:v>
                      </c:pt>
                      <c:pt idx="55">
                        <c:v>100.4</c:v>
                      </c:pt>
                      <c:pt idx="56">
                        <c:v>102.4</c:v>
                      </c:pt>
                      <c:pt idx="57">
                        <c:v>103.2</c:v>
                      </c:pt>
                      <c:pt idx="58">
                        <c:v>102.8</c:v>
                      </c:pt>
                      <c:pt idx="59">
                        <c:v>101.7</c:v>
                      </c:pt>
                      <c:pt idx="60">
                        <c:v>98.5</c:v>
                      </c:pt>
                      <c:pt idx="61">
                        <c:v>99.3</c:v>
                      </c:pt>
                      <c:pt idx="62">
                        <c:v>100.5</c:v>
                      </c:pt>
                      <c:pt idx="63">
                        <c:v>99.9</c:v>
                      </c:pt>
                      <c:pt idx="64">
                        <c:v>101</c:v>
                      </c:pt>
                      <c:pt idx="65">
                        <c:v>100.6</c:v>
                      </c:pt>
                      <c:pt idx="66">
                        <c:v>98.8</c:v>
                      </c:pt>
                      <c:pt idx="67">
                        <c:v>99.4</c:v>
                      </c:pt>
                      <c:pt idx="68">
                        <c:v>101.5</c:v>
                      </c:pt>
                      <c:pt idx="69">
                        <c:v>101.5</c:v>
                      </c:pt>
                      <c:pt idx="70">
                        <c:v>102.5</c:v>
                      </c:pt>
                      <c:pt idx="71">
                        <c:v>100.9</c:v>
                      </c:pt>
                      <c:pt idx="72">
                        <c:v>98</c:v>
                      </c:pt>
                      <c:pt idx="73">
                        <c:v>97.9</c:v>
                      </c:pt>
                      <c:pt idx="74">
                        <c:v>99.3</c:v>
                      </c:pt>
                      <c:pt idx="75">
                        <c:v>101.6</c:v>
                      </c:pt>
                      <c:pt idx="76">
                        <c:v>101.8</c:v>
                      </c:pt>
                      <c:pt idx="77">
                        <c:v>102.3</c:v>
                      </c:pt>
                      <c:pt idx="78">
                        <c:v>100.2</c:v>
                      </c:pt>
                      <c:pt idx="79">
                        <c:v>99.7</c:v>
                      </c:pt>
                      <c:pt idx="80">
                        <c:v>101.7</c:v>
                      </c:pt>
                      <c:pt idx="81">
                        <c:v>101.7</c:v>
                      </c:pt>
                      <c:pt idx="82">
                        <c:v>101.8</c:v>
                      </c:pt>
                      <c:pt idx="83">
                        <c:v>100.9</c:v>
                      </c:pt>
                      <c:pt idx="84">
                        <c:v>98.3</c:v>
                      </c:pt>
                      <c:pt idx="85">
                        <c:v>99.3</c:v>
                      </c:pt>
                      <c:pt idx="86">
                        <c:v>100.9</c:v>
                      </c:pt>
                      <c:pt idx="87">
                        <c:v>100.6</c:v>
                      </c:pt>
                      <c:pt idx="88">
                        <c:v>101.3</c:v>
                      </c:pt>
                      <c:pt idx="89">
                        <c:v>101.3</c:v>
                      </c:pt>
                      <c:pt idx="90">
                        <c:v>98.2</c:v>
                      </c:pt>
                      <c:pt idx="91">
                        <c:v>99.3</c:v>
                      </c:pt>
                      <c:pt idx="92">
                        <c:v>100.3</c:v>
                      </c:pt>
                      <c:pt idx="93">
                        <c:v>100.6</c:v>
                      </c:pt>
                      <c:pt idx="94">
                        <c:v>100.6</c:v>
                      </c:pt>
                      <c:pt idx="95">
                        <c:v>99.5</c:v>
                      </c:pt>
                      <c:pt idx="96">
                        <c:v>98.2</c:v>
                      </c:pt>
                      <c:pt idx="97">
                        <c:v>99.1</c:v>
                      </c:pt>
                      <c:pt idx="98">
                        <c:v>100.3</c:v>
                      </c:pt>
                      <c:pt idx="99">
                        <c:v>100.4</c:v>
                      </c:pt>
                      <c:pt idx="100">
                        <c:v>100.7</c:v>
                      </c:pt>
                      <c:pt idx="101">
                        <c:v>99.2</c:v>
                      </c:pt>
                      <c:pt idx="102">
                        <c:v>97.1</c:v>
                      </c:pt>
                      <c:pt idx="103">
                        <c:v>97.7</c:v>
                      </c:pt>
                      <c:pt idx="104">
                        <c:v>100.7</c:v>
                      </c:pt>
                      <c:pt idx="105">
                        <c:v>101.2</c:v>
                      </c:pt>
                      <c:pt idx="106">
                        <c:v>101.6</c:v>
                      </c:pt>
                      <c:pt idx="107">
                        <c:v>100.1</c:v>
                      </c:pt>
                      <c:pt idx="108">
                        <c:v>96.2</c:v>
                      </c:pt>
                      <c:pt idx="109">
                        <c:v>96.8</c:v>
                      </c:pt>
                      <c:pt idx="110">
                        <c:v>99.5</c:v>
                      </c:pt>
                      <c:pt idx="111">
                        <c:v>100.6</c:v>
                      </c:pt>
                      <c:pt idx="112">
                        <c:v>100.6</c:v>
                      </c:pt>
                      <c:pt idx="113">
                        <c:v>100.1</c:v>
                      </c:pt>
                      <c:pt idx="114">
                        <c:v>97.5</c:v>
                      </c:pt>
                      <c:pt idx="115">
                        <c:v>99.5</c:v>
                      </c:pt>
                      <c:pt idx="116">
                        <c:v>101.4</c:v>
                      </c:pt>
                      <c:pt idx="117">
                        <c:v>101.5</c:v>
                      </c:pt>
                      <c:pt idx="118">
                        <c:v>102</c:v>
                      </c:pt>
                      <c:pt idx="119">
                        <c:v>101.3</c:v>
                      </c:pt>
                      <c:pt idx="120">
                        <c:v>96.3</c:v>
                      </c:pt>
                      <c:pt idx="121">
                        <c:v>99.5</c:v>
                      </c:pt>
                      <c:pt idx="122">
                        <c:v>101.2</c:v>
                      </c:pt>
                      <c:pt idx="123">
                        <c:v>102.4</c:v>
                      </c:pt>
                      <c:pt idx="124">
                        <c:v>102.7</c:v>
                      </c:pt>
                      <c:pt idx="125">
                        <c:v>101.2</c:v>
                      </c:pt>
                      <c:pt idx="126">
                        <c:v>97</c:v>
                      </c:pt>
                      <c:pt idx="127">
                        <c:v>99.3</c:v>
                      </c:pt>
                      <c:pt idx="128">
                        <c:v>100.8</c:v>
                      </c:pt>
                      <c:pt idx="129">
                        <c:v>99.5</c:v>
                      </c:pt>
                      <c:pt idx="130">
                        <c:v>99.5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B-9583-4BB5-A323-1F554C463221}"/>
                  </c:ext>
                </c:extLst>
              </c15:ser>
            </c15:filteredLineSeries>
            <c15:filteredLineSeries>
              <c15:ser>
                <c:idx val="28"/>
                <c:order val="28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Feuil1!$A$30</c15:sqref>
                        </c15:formulaRef>
                      </c:ext>
                    </c:extLst>
                    <c:strCache>
                      <c:ptCount val="1"/>
                      <c:pt idx="0">
                        <c:v>Island</c:v>
                      </c:pt>
                    </c:strCache>
                  </c:strRef>
                </c:tx>
                <c:spPr>
                  <a:ln w="28575" cap="rnd">
                    <a:solidFill>
                      <a:schemeClr val="accent5">
                        <a:lumMod val="60000"/>
                        <a:lumOff val="4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Feuil1!$B$30:$EB$30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62.15</c:v>
                      </c:pt>
                      <c:pt idx="1">
                        <c:v>63.06</c:v>
                      </c:pt>
                      <c:pt idx="2">
                        <c:v>66.38</c:v>
                      </c:pt>
                      <c:pt idx="3">
                        <c:v>67.3</c:v>
                      </c:pt>
                      <c:pt idx="4">
                        <c:v>69.53</c:v>
                      </c:pt>
                      <c:pt idx="5">
                        <c:v>71.09</c:v>
                      </c:pt>
                      <c:pt idx="6">
                        <c:v>66.900000000000006</c:v>
                      </c:pt>
                      <c:pt idx="7">
                        <c:v>70.17</c:v>
                      </c:pt>
                      <c:pt idx="8">
                        <c:v>70.52</c:v>
                      </c:pt>
                      <c:pt idx="9">
                        <c:v>71.69</c:v>
                      </c:pt>
                      <c:pt idx="10">
                        <c:v>76.42</c:v>
                      </c:pt>
                      <c:pt idx="11">
                        <c:v>78.83</c:v>
                      </c:pt>
                      <c:pt idx="12">
                        <c:v>74.11</c:v>
                      </c:pt>
                      <c:pt idx="13">
                        <c:v>77.73</c:v>
                      </c:pt>
                      <c:pt idx="14">
                        <c:v>80.72</c:v>
                      </c:pt>
                      <c:pt idx="15">
                        <c:v>83.99</c:v>
                      </c:pt>
                      <c:pt idx="16">
                        <c:v>83.23</c:v>
                      </c:pt>
                      <c:pt idx="17">
                        <c:v>83.75</c:v>
                      </c:pt>
                      <c:pt idx="18">
                        <c:v>79.75</c:v>
                      </c:pt>
                      <c:pt idx="19">
                        <c:v>83.45</c:v>
                      </c:pt>
                      <c:pt idx="20">
                        <c:v>86.47</c:v>
                      </c:pt>
                      <c:pt idx="21">
                        <c:v>90.11</c:v>
                      </c:pt>
                      <c:pt idx="22">
                        <c:v>91.47</c:v>
                      </c:pt>
                      <c:pt idx="23">
                        <c:v>94.83</c:v>
                      </c:pt>
                      <c:pt idx="24">
                        <c:v>90.11</c:v>
                      </c:pt>
                      <c:pt idx="25">
                        <c:v>93.19</c:v>
                      </c:pt>
                      <c:pt idx="26">
                        <c:v>99.2</c:v>
                      </c:pt>
                      <c:pt idx="27">
                        <c:v>98.58</c:v>
                      </c:pt>
                      <c:pt idx="28">
                        <c:v>99.6</c:v>
                      </c:pt>
                      <c:pt idx="29">
                        <c:v>99.76</c:v>
                      </c:pt>
                      <c:pt idx="30">
                        <c:v>89.75</c:v>
                      </c:pt>
                      <c:pt idx="31">
                        <c:v>97.56</c:v>
                      </c:pt>
                      <c:pt idx="32">
                        <c:v>97.81</c:v>
                      </c:pt>
                      <c:pt idx="33">
                        <c:v>98.26</c:v>
                      </c:pt>
                      <c:pt idx="34">
                        <c:v>96.48</c:v>
                      </c:pt>
                      <c:pt idx="35">
                        <c:v>98.75</c:v>
                      </c:pt>
                      <c:pt idx="36">
                        <c:v>88.1</c:v>
                      </c:pt>
                      <c:pt idx="37">
                        <c:v>93.06</c:v>
                      </c:pt>
                      <c:pt idx="38">
                        <c:v>91.97</c:v>
                      </c:pt>
                      <c:pt idx="39">
                        <c:v>99.12</c:v>
                      </c:pt>
                      <c:pt idx="40">
                        <c:v>100.22</c:v>
                      </c:pt>
                      <c:pt idx="41">
                        <c:v>99.47</c:v>
                      </c:pt>
                      <c:pt idx="42">
                        <c:v>90.75</c:v>
                      </c:pt>
                      <c:pt idx="43">
                        <c:v>95.62</c:v>
                      </c:pt>
                      <c:pt idx="44">
                        <c:v>98.92</c:v>
                      </c:pt>
                      <c:pt idx="45">
                        <c:v>101.45</c:v>
                      </c:pt>
                      <c:pt idx="46">
                        <c:v>101.75</c:v>
                      </c:pt>
                      <c:pt idx="47">
                        <c:v>102.62</c:v>
                      </c:pt>
                      <c:pt idx="48">
                        <c:v>95.29</c:v>
                      </c:pt>
                      <c:pt idx="49">
                        <c:v>97.26</c:v>
                      </c:pt>
                      <c:pt idx="50">
                        <c:v>105.21</c:v>
                      </c:pt>
                      <c:pt idx="51">
                        <c:v>105.2</c:v>
                      </c:pt>
                      <c:pt idx="52">
                        <c:v>105.1</c:v>
                      </c:pt>
                      <c:pt idx="53">
                        <c:v>101.75</c:v>
                      </c:pt>
                      <c:pt idx="54">
                        <c:v>95.42</c:v>
                      </c:pt>
                      <c:pt idx="55">
                        <c:v>100.43</c:v>
                      </c:pt>
                      <c:pt idx="56">
                        <c:v>102.22</c:v>
                      </c:pt>
                      <c:pt idx="57">
                        <c:v>101.52</c:v>
                      </c:pt>
                      <c:pt idx="58">
                        <c:v>102.16</c:v>
                      </c:pt>
                      <c:pt idx="59">
                        <c:v>102.71</c:v>
                      </c:pt>
                      <c:pt idx="60">
                        <c:v>84.79</c:v>
                      </c:pt>
                      <c:pt idx="61">
                        <c:v>101.41</c:v>
                      </c:pt>
                      <c:pt idx="62">
                        <c:v>103.6</c:v>
                      </c:pt>
                      <c:pt idx="63">
                        <c:v>102.71</c:v>
                      </c:pt>
                      <c:pt idx="64">
                        <c:v>103.59</c:v>
                      </c:pt>
                      <c:pt idx="65">
                        <c:v>103.59</c:v>
                      </c:pt>
                      <c:pt idx="66">
                        <c:v>93.04</c:v>
                      </c:pt>
                      <c:pt idx="67">
                        <c:v>98.72</c:v>
                      </c:pt>
                      <c:pt idx="68">
                        <c:v>105.73</c:v>
                      </c:pt>
                      <c:pt idx="69">
                        <c:v>105.96</c:v>
                      </c:pt>
                      <c:pt idx="70">
                        <c:v>105.55</c:v>
                      </c:pt>
                      <c:pt idx="71">
                        <c:v>104.1</c:v>
                      </c:pt>
                      <c:pt idx="72">
                        <c:v>95.48</c:v>
                      </c:pt>
                      <c:pt idx="73">
                        <c:v>104.01</c:v>
                      </c:pt>
                      <c:pt idx="74">
                        <c:v>105.14</c:v>
                      </c:pt>
                      <c:pt idx="75">
                        <c:v>105.63</c:v>
                      </c:pt>
                      <c:pt idx="76">
                        <c:v>107.02</c:v>
                      </c:pt>
                      <c:pt idx="77">
                        <c:v>106.82</c:v>
                      </c:pt>
                      <c:pt idx="78">
                        <c:v>95.86</c:v>
                      </c:pt>
                      <c:pt idx="79">
                        <c:v>96.8</c:v>
                      </c:pt>
                      <c:pt idx="80">
                        <c:v>101.35</c:v>
                      </c:pt>
                      <c:pt idx="81">
                        <c:v>103.51</c:v>
                      </c:pt>
                      <c:pt idx="82">
                        <c:v>107.17</c:v>
                      </c:pt>
                      <c:pt idx="83">
                        <c:v>107.08</c:v>
                      </c:pt>
                      <c:pt idx="84">
                        <c:v>92.05</c:v>
                      </c:pt>
                      <c:pt idx="85">
                        <c:v>95.39</c:v>
                      </c:pt>
                      <c:pt idx="86">
                        <c:v>105.6</c:v>
                      </c:pt>
                      <c:pt idx="87">
                        <c:v>105.71</c:v>
                      </c:pt>
                      <c:pt idx="88">
                        <c:v>104.86</c:v>
                      </c:pt>
                      <c:pt idx="89">
                        <c:v>105.91</c:v>
                      </c:pt>
                      <c:pt idx="90">
                        <c:v>85.02</c:v>
                      </c:pt>
                      <c:pt idx="91">
                        <c:v>87.77</c:v>
                      </c:pt>
                      <c:pt idx="92">
                        <c:v>98.43</c:v>
                      </c:pt>
                      <c:pt idx="93">
                        <c:v>106.34</c:v>
                      </c:pt>
                      <c:pt idx="94">
                        <c:v>106.88</c:v>
                      </c:pt>
                      <c:pt idx="95">
                        <c:v>106.03</c:v>
                      </c:pt>
                      <c:pt idx="96">
                        <c:v>90.03</c:v>
                      </c:pt>
                      <c:pt idx="97">
                        <c:v>94.99</c:v>
                      </c:pt>
                      <c:pt idx="98">
                        <c:v>99</c:v>
                      </c:pt>
                      <c:pt idx="99">
                        <c:v>97.39</c:v>
                      </c:pt>
                      <c:pt idx="100">
                        <c:v>96.71</c:v>
                      </c:pt>
                      <c:pt idx="101">
                        <c:v>102.72</c:v>
                      </c:pt>
                      <c:pt idx="102">
                        <c:v>84.34</c:v>
                      </c:pt>
                      <c:pt idx="103">
                        <c:v>91.49</c:v>
                      </c:pt>
                      <c:pt idx="104">
                        <c:v>100.72</c:v>
                      </c:pt>
                      <c:pt idx="105">
                        <c:v>102.21</c:v>
                      </c:pt>
                      <c:pt idx="106">
                        <c:v>101.74</c:v>
                      </c:pt>
                      <c:pt idx="107">
                        <c:v>103.78</c:v>
                      </c:pt>
                      <c:pt idx="108">
                        <c:v>92.76</c:v>
                      </c:pt>
                      <c:pt idx="109">
                        <c:v>89.19</c:v>
                      </c:pt>
                      <c:pt idx="110">
                        <c:v>98.97</c:v>
                      </c:pt>
                      <c:pt idx="111">
                        <c:v>98.98</c:v>
                      </c:pt>
                      <c:pt idx="112">
                        <c:v>100.4</c:v>
                      </c:pt>
                      <c:pt idx="113">
                        <c:v>98</c:v>
                      </c:pt>
                      <c:pt idx="114">
                        <c:v>86.02</c:v>
                      </c:pt>
                      <c:pt idx="115">
                        <c:v>91.17</c:v>
                      </c:pt>
                      <c:pt idx="116">
                        <c:v>95.96</c:v>
                      </c:pt>
                      <c:pt idx="117">
                        <c:v>98.63</c:v>
                      </c:pt>
                      <c:pt idx="118">
                        <c:v>94.5</c:v>
                      </c:pt>
                      <c:pt idx="119">
                        <c:v>97.79</c:v>
                      </c:pt>
                      <c:pt idx="120">
                        <c:v>89.34</c:v>
                      </c:pt>
                      <c:pt idx="121">
                        <c:v>90.85</c:v>
                      </c:pt>
                      <c:pt idx="122">
                        <c:v>98.86</c:v>
                      </c:pt>
                      <c:pt idx="123">
                        <c:v>97.01</c:v>
                      </c:pt>
                      <c:pt idx="124">
                        <c:v>97.32</c:v>
                      </c:pt>
                      <c:pt idx="125">
                        <c:v>96.67</c:v>
                      </c:pt>
                      <c:pt idx="126">
                        <c:v>90.75</c:v>
                      </c:pt>
                      <c:pt idx="127">
                        <c:v>89.21</c:v>
                      </c:pt>
                      <c:pt idx="128">
                        <c:v>97.85</c:v>
                      </c:pt>
                      <c:pt idx="129">
                        <c:v>95.58</c:v>
                      </c:pt>
                      <c:pt idx="130">
                        <c:v>98.13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C-9583-4BB5-A323-1F554C463221}"/>
                  </c:ext>
                </c:extLst>
              </c15:ser>
            </c15:filteredLineSeries>
            <c15:filteredLineSeries>
              <c15:ser>
                <c:idx val="29"/>
                <c:order val="29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Feuil1!$A$31</c15:sqref>
                        </c15:formulaRef>
                      </c:ext>
                    </c:extLst>
                    <c:strCache>
                      <c:ptCount val="1"/>
                      <c:pt idx="0">
                        <c:v>Norway</c:v>
                      </c:pt>
                    </c:strCache>
                  </c:strRef>
                </c:tx>
                <c:spPr>
                  <a:ln w="28575" cap="rnd">
                    <a:solidFill>
                      <a:schemeClr val="accent6">
                        <a:lumMod val="60000"/>
                        <a:lumOff val="4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Feuil1!$B$31:$EB$31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95.8</c:v>
                      </c:pt>
                      <c:pt idx="1">
                        <c:v>97.6</c:v>
                      </c:pt>
                      <c:pt idx="2">
                        <c:v>100.4</c:v>
                      </c:pt>
                      <c:pt idx="3">
                        <c:v>102.8</c:v>
                      </c:pt>
                      <c:pt idx="4">
                        <c:v>103.3</c:v>
                      </c:pt>
                      <c:pt idx="5">
                        <c:v>102.6</c:v>
                      </c:pt>
                      <c:pt idx="6">
                        <c:v>99.4</c:v>
                      </c:pt>
                      <c:pt idx="7">
                        <c:v>98</c:v>
                      </c:pt>
                      <c:pt idx="8">
                        <c:v>100.6</c:v>
                      </c:pt>
                      <c:pt idx="9">
                        <c:v>102</c:v>
                      </c:pt>
                      <c:pt idx="10">
                        <c:v>102.1</c:v>
                      </c:pt>
                      <c:pt idx="11">
                        <c:v>100.2</c:v>
                      </c:pt>
                      <c:pt idx="12">
                        <c:v>91.8</c:v>
                      </c:pt>
                      <c:pt idx="13">
                        <c:v>95</c:v>
                      </c:pt>
                      <c:pt idx="14">
                        <c:v>99.2</c:v>
                      </c:pt>
                      <c:pt idx="15">
                        <c:v>102.2</c:v>
                      </c:pt>
                      <c:pt idx="16">
                        <c:v>103</c:v>
                      </c:pt>
                      <c:pt idx="17">
                        <c:v>102.9</c:v>
                      </c:pt>
                      <c:pt idx="18">
                        <c:v>96.7</c:v>
                      </c:pt>
                      <c:pt idx="19">
                        <c:v>95.5</c:v>
                      </c:pt>
                      <c:pt idx="20">
                        <c:v>101.1</c:v>
                      </c:pt>
                      <c:pt idx="21">
                        <c:v>101.1</c:v>
                      </c:pt>
                      <c:pt idx="22">
                        <c:v>103.4</c:v>
                      </c:pt>
                      <c:pt idx="23">
                        <c:v>104.6</c:v>
                      </c:pt>
                      <c:pt idx="24">
                        <c:v>96.6</c:v>
                      </c:pt>
                      <c:pt idx="25">
                        <c:v>97.6</c:v>
                      </c:pt>
                      <c:pt idx="26">
                        <c:v>100.4</c:v>
                      </c:pt>
                      <c:pt idx="27">
                        <c:v>101.5</c:v>
                      </c:pt>
                      <c:pt idx="28">
                        <c:v>104.5</c:v>
                      </c:pt>
                      <c:pt idx="29">
                        <c:v>102.5</c:v>
                      </c:pt>
                      <c:pt idx="30">
                        <c:v>97.3</c:v>
                      </c:pt>
                      <c:pt idx="31">
                        <c:v>96.9</c:v>
                      </c:pt>
                      <c:pt idx="32">
                        <c:v>98.6</c:v>
                      </c:pt>
                      <c:pt idx="33">
                        <c:v>98.8</c:v>
                      </c:pt>
                      <c:pt idx="34">
                        <c:v>100.2</c:v>
                      </c:pt>
                      <c:pt idx="35">
                        <c:v>100.5</c:v>
                      </c:pt>
                      <c:pt idx="36">
                        <c:v>92.6</c:v>
                      </c:pt>
                      <c:pt idx="37">
                        <c:v>94</c:v>
                      </c:pt>
                      <c:pt idx="38">
                        <c:v>97.9</c:v>
                      </c:pt>
                      <c:pt idx="39">
                        <c:v>98.7</c:v>
                      </c:pt>
                      <c:pt idx="40">
                        <c:v>98.7</c:v>
                      </c:pt>
                      <c:pt idx="41">
                        <c:v>97.4</c:v>
                      </c:pt>
                      <c:pt idx="42">
                        <c:v>91.1</c:v>
                      </c:pt>
                      <c:pt idx="43">
                        <c:v>90</c:v>
                      </c:pt>
                      <c:pt idx="44">
                        <c:v>95.8</c:v>
                      </c:pt>
                      <c:pt idx="45">
                        <c:v>97.3</c:v>
                      </c:pt>
                      <c:pt idx="46">
                        <c:v>98.7</c:v>
                      </c:pt>
                      <c:pt idx="47">
                        <c:v>98.2</c:v>
                      </c:pt>
                      <c:pt idx="48">
                        <c:v>91.9</c:v>
                      </c:pt>
                      <c:pt idx="49">
                        <c:v>93</c:v>
                      </c:pt>
                      <c:pt idx="50">
                        <c:v>97.2</c:v>
                      </c:pt>
                      <c:pt idx="51">
                        <c:v>97.7</c:v>
                      </c:pt>
                      <c:pt idx="52">
                        <c:v>98.7</c:v>
                      </c:pt>
                      <c:pt idx="53">
                        <c:v>97.1</c:v>
                      </c:pt>
                      <c:pt idx="54">
                        <c:v>91.8</c:v>
                      </c:pt>
                      <c:pt idx="55">
                        <c:v>93.2</c:v>
                      </c:pt>
                      <c:pt idx="56">
                        <c:v>96.1</c:v>
                      </c:pt>
                      <c:pt idx="57">
                        <c:v>97</c:v>
                      </c:pt>
                      <c:pt idx="58">
                        <c:v>97.1</c:v>
                      </c:pt>
                      <c:pt idx="59">
                        <c:v>97.4</c:v>
                      </c:pt>
                      <c:pt idx="60">
                        <c:v>90.3</c:v>
                      </c:pt>
                      <c:pt idx="61">
                        <c:v>92.1</c:v>
                      </c:pt>
                      <c:pt idx="62">
                        <c:v>94.7</c:v>
                      </c:pt>
                      <c:pt idx="63">
                        <c:v>98</c:v>
                      </c:pt>
                      <c:pt idx="64">
                        <c:v>99.5</c:v>
                      </c:pt>
                      <c:pt idx="65">
                        <c:v>99.8</c:v>
                      </c:pt>
                      <c:pt idx="66">
                        <c:v>95.4</c:v>
                      </c:pt>
                      <c:pt idx="67">
                        <c:v>95.7</c:v>
                      </c:pt>
                      <c:pt idx="68">
                        <c:v>97.6</c:v>
                      </c:pt>
                      <c:pt idx="69">
                        <c:v>98.6</c:v>
                      </c:pt>
                      <c:pt idx="70">
                        <c:v>99</c:v>
                      </c:pt>
                      <c:pt idx="71">
                        <c:v>98.9</c:v>
                      </c:pt>
                      <c:pt idx="72">
                        <c:v>94.6</c:v>
                      </c:pt>
                      <c:pt idx="73">
                        <c:v>94</c:v>
                      </c:pt>
                      <c:pt idx="74">
                        <c:v>97.2</c:v>
                      </c:pt>
                      <c:pt idx="75">
                        <c:v>98.5</c:v>
                      </c:pt>
                      <c:pt idx="76">
                        <c:v>99.1</c:v>
                      </c:pt>
                      <c:pt idx="77">
                        <c:v>99.9</c:v>
                      </c:pt>
                      <c:pt idx="78">
                        <c:v>96</c:v>
                      </c:pt>
                      <c:pt idx="79">
                        <c:v>96.6</c:v>
                      </c:pt>
                      <c:pt idx="80">
                        <c:v>98.3</c:v>
                      </c:pt>
                      <c:pt idx="81">
                        <c:v>99.9</c:v>
                      </c:pt>
                      <c:pt idx="82">
                        <c:v>100.3</c:v>
                      </c:pt>
                      <c:pt idx="83">
                        <c:v>100.3</c:v>
                      </c:pt>
                      <c:pt idx="84">
                        <c:v>96.6</c:v>
                      </c:pt>
                      <c:pt idx="85">
                        <c:v>96.7</c:v>
                      </c:pt>
                      <c:pt idx="86">
                        <c:v>99.6</c:v>
                      </c:pt>
                      <c:pt idx="87">
                        <c:v>100.9</c:v>
                      </c:pt>
                      <c:pt idx="88">
                        <c:v>101.9</c:v>
                      </c:pt>
                      <c:pt idx="89">
                        <c:v>101.2</c:v>
                      </c:pt>
                      <c:pt idx="90">
                        <c:v>98.2</c:v>
                      </c:pt>
                      <c:pt idx="91">
                        <c:v>98</c:v>
                      </c:pt>
                      <c:pt idx="92">
                        <c:v>100.2</c:v>
                      </c:pt>
                      <c:pt idx="93">
                        <c:v>101.7</c:v>
                      </c:pt>
                      <c:pt idx="94">
                        <c:v>102.5</c:v>
                      </c:pt>
                      <c:pt idx="95">
                        <c:v>102.5</c:v>
                      </c:pt>
                      <c:pt idx="96">
                        <c:v>97.7</c:v>
                      </c:pt>
                      <c:pt idx="97">
                        <c:v>98.4</c:v>
                      </c:pt>
                      <c:pt idx="98">
                        <c:v>102.2</c:v>
                      </c:pt>
                      <c:pt idx="99">
                        <c:v>103.2</c:v>
                      </c:pt>
                      <c:pt idx="100">
                        <c:v>104.5</c:v>
                      </c:pt>
                      <c:pt idx="101">
                        <c:v>104.4</c:v>
                      </c:pt>
                      <c:pt idx="102">
                        <c:v>101.9</c:v>
                      </c:pt>
                      <c:pt idx="103">
                        <c:v>102</c:v>
                      </c:pt>
                      <c:pt idx="104">
                        <c:v>104.4</c:v>
                      </c:pt>
                      <c:pt idx="105">
                        <c:v>105.1</c:v>
                      </c:pt>
                      <c:pt idx="106">
                        <c:v>106.4</c:v>
                      </c:pt>
                      <c:pt idx="107">
                        <c:v>106.8</c:v>
                      </c:pt>
                      <c:pt idx="108">
                        <c:v>100</c:v>
                      </c:pt>
                      <c:pt idx="109">
                        <c:v>97.4</c:v>
                      </c:pt>
                      <c:pt idx="110">
                        <c:v>100.7</c:v>
                      </c:pt>
                      <c:pt idx="111">
                        <c:v>102.2</c:v>
                      </c:pt>
                      <c:pt idx="112">
                        <c:v>102.9</c:v>
                      </c:pt>
                      <c:pt idx="113">
                        <c:v>102.1</c:v>
                      </c:pt>
                      <c:pt idx="114">
                        <c:v>98.5</c:v>
                      </c:pt>
                      <c:pt idx="115">
                        <c:v>96.6</c:v>
                      </c:pt>
                      <c:pt idx="116">
                        <c:v>101.4</c:v>
                      </c:pt>
                      <c:pt idx="117">
                        <c:v>101.2</c:v>
                      </c:pt>
                      <c:pt idx="118">
                        <c:v>102.5</c:v>
                      </c:pt>
                      <c:pt idx="119">
                        <c:v>101.8</c:v>
                      </c:pt>
                      <c:pt idx="120">
                        <c:v>93.6</c:v>
                      </c:pt>
                      <c:pt idx="121">
                        <c:v>92.4</c:v>
                      </c:pt>
                      <c:pt idx="122">
                        <c:v>94.7</c:v>
                      </c:pt>
                      <c:pt idx="123">
                        <c:v>98.6</c:v>
                      </c:pt>
                      <c:pt idx="124">
                        <c:v>98.4</c:v>
                      </c:pt>
                      <c:pt idx="125">
                        <c:v>97.2</c:v>
                      </c:pt>
                      <c:pt idx="126">
                        <c:v>94.1</c:v>
                      </c:pt>
                      <c:pt idx="127">
                        <c:v>93.1</c:v>
                      </c:pt>
                      <c:pt idx="128">
                        <c:v>94.3</c:v>
                      </c:pt>
                      <c:pt idx="129">
                        <c:v>96.3</c:v>
                      </c:pt>
                      <c:pt idx="130">
                        <c:v>97.7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D-9583-4BB5-A323-1F554C463221}"/>
                  </c:ext>
                </c:extLst>
              </c15:ser>
            </c15:filteredLineSeries>
            <c15:filteredLineSeries>
              <c15:ser>
                <c:idx val="31"/>
                <c:order val="3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Feuil1!$A$33</c15:sqref>
                        </c15:formulaRef>
                      </c:ext>
                    </c:extLst>
                    <c:strCache>
                      <c:ptCount val="1"/>
                      <c:pt idx="0">
                        <c:v>Macedonia</c:v>
                      </c:pt>
                    </c:strCache>
                  </c:strRef>
                </c:tx>
                <c:spPr>
                  <a:ln w="28575" cap="rnd">
                    <a:solidFill>
                      <a:schemeClr val="accent2">
                        <a:lumMod val="5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Feuil1!$B$33:$EB$33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75.17</c:v>
                      </c:pt>
                      <c:pt idx="1">
                        <c:v>74.64</c:v>
                      </c:pt>
                      <c:pt idx="2">
                        <c:v>74.930000000000007</c:v>
                      </c:pt>
                      <c:pt idx="3">
                        <c:v>76.86</c:v>
                      </c:pt>
                      <c:pt idx="4">
                        <c:v>78.8</c:v>
                      </c:pt>
                      <c:pt idx="5">
                        <c:v>79.06</c:v>
                      </c:pt>
                      <c:pt idx="6">
                        <c:v>76.05</c:v>
                      </c:pt>
                      <c:pt idx="7">
                        <c:v>75.569999999999993</c:v>
                      </c:pt>
                      <c:pt idx="8">
                        <c:v>76.040000000000006</c:v>
                      </c:pt>
                      <c:pt idx="9">
                        <c:v>76.62</c:v>
                      </c:pt>
                      <c:pt idx="10">
                        <c:v>77.59</c:v>
                      </c:pt>
                      <c:pt idx="11">
                        <c:v>80.599999999999994</c:v>
                      </c:pt>
                      <c:pt idx="12">
                        <c:v>77.89</c:v>
                      </c:pt>
                      <c:pt idx="13">
                        <c:v>77.7</c:v>
                      </c:pt>
                      <c:pt idx="14">
                        <c:v>77.099999999999994</c:v>
                      </c:pt>
                      <c:pt idx="15">
                        <c:v>76.430000000000007</c:v>
                      </c:pt>
                      <c:pt idx="16">
                        <c:v>76</c:v>
                      </c:pt>
                      <c:pt idx="17">
                        <c:v>76.27</c:v>
                      </c:pt>
                      <c:pt idx="18">
                        <c:v>75.58</c:v>
                      </c:pt>
                      <c:pt idx="19">
                        <c:v>75.36</c:v>
                      </c:pt>
                      <c:pt idx="20">
                        <c:v>75.430000000000007</c:v>
                      </c:pt>
                      <c:pt idx="21">
                        <c:v>76.64</c:v>
                      </c:pt>
                      <c:pt idx="22">
                        <c:v>77.88</c:v>
                      </c:pt>
                      <c:pt idx="23">
                        <c:v>78.95</c:v>
                      </c:pt>
                      <c:pt idx="24">
                        <c:v>79.09</c:v>
                      </c:pt>
                      <c:pt idx="25">
                        <c:v>79.52</c:v>
                      </c:pt>
                      <c:pt idx="26">
                        <c:v>79.14</c:v>
                      </c:pt>
                      <c:pt idx="27">
                        <c:v>78.930000000000007</c:v>
                      </c:pt>
                      <c:pt idx="28">
                        <c:v>79.59</c:v>
                      </c:pt>
                      <c:pt idx="29">
                        <c:v>79.63</c:v>
                      </c:pt>
                      <c:pt idx="30">
                        <c:v>79.42</c:v>
                      </c:pt>
                      <c:pt idx="31">
                        <c:v>79.66</c:v>
                      </c:pt>
                      <c:pt idx="32">
                        <c:v>79.63</c:v>
                      </c:pt>
                      <c:pt idx="33">
                        <c:v>81.34</c:v>
                      </c:pt>
                      <c:pt idx="34">
                        <c:v>81.16</c:v>
                      </c:pt>
                      <c:pt idx="35">
                        <c:v>81.400000000000006</c:v>
                      </c:pt>
                      <c:pt idx="36">
                        <c:v>81.77</c:v>
                      </c:pt>
                      <c:pt idx="37">
                        <c:v>81.2</c:v>
                      </c:pt>
                      <c:pt idx="38">
                        <c:v>81.099999999999994</c:v>
                      </c:pt>
                      <c:pt idx="39">
                        <c:v>80.94</c:v>
                      </c:pt>
                      <c:pt idx="40">
                        <c:v>81.760000000000005</c:v>
                      </c:pt>
                      <c:pt idx="41">
                        <c:v>81.290000000000006</c:v>
                      </c:pt>
                      <c:pt idx="42">
                        <c:v>81.16</c:v>
                      </c:pt>
                      <c:pt idx="43">
                        <c:v>80.09</c:v>
                      </c:pt>
                      <c:pt idx="44">
                        <c:v>79.959999999999994</c:v>
                      </c:pt>
                      <c:pt idx="45">
                        <c:v>81.33</c:v>
                      </c:pt>
                      <c:pt idx="46">
                        <c:v>82.45</c:v>
                      </c:pt>
                      <c:pt idx="47">
                        <c:v>82.53</c:v>
                      </c:pt>
                      <c:pt idx="48">
                        <c:v>82.03</c:v>
                      </c:pt>
                      <c:pt idx="49">
                        <c:v>81.599999999999994</c:v>
                      </c:pt>
                      <c:pt idx="50">
                        <c:v>81.55</c:v>
                      </c:pt>
                      <c:pt idx="51">
                        <c:v>85.99</c:v>
                      </c:pt>
                      <c:pt idx="52">
                        <c:v>87.15</c:v>
                      </c:pt>
                      <c:pt idx="53">
                        <c:v>88.37</c:v>
                      </c:pt>
                      <c:pt idx="54">
                        <c:v>88.47</c:v>
                      </c:pt>
                      <c:pt idx="55">
                        <c:v>88.05</c:v>
                      </c:pt>
                      <c:pt idx="56">
                        <c:v>89.98</c:v>
                      </c:pt>
                      <c:pt idx="57">
                        <c:v>94.46</c:v>
                      </c:pt>
                      <c:pt idx="58">
                        <c:v>98.09</c:v>
                      </c:pt>
                      <c:pt idx="59">
                        <c:v>98.76</c:v>
                      </c:pt>
                      <c:pt idx="60">
                        <c:v>98.47</c:v>
                      </c:pt>
                      <c:pt idx="61">
                        <c:v>98.11</c:v>
                      </c:pt>
                      <c:pt idx="62">
                        <c:v>97.38</c:v>
                      </c:pt>
                      <c:pt idx="63">
                        <c:v>97.35</c:v>
                      </c:pt>
                      <c:pt idx="64">
                        <c:v>99.6</c:v>
                      </c:pt>
                      <c:pt idx="65">
                        <c:v>100.03</c:v>
                      </c:pt>
                      <c:pt idx="66">
                        <c:v>99.61</c:v>
                      </c:pt>
                      <c:pt idx="67">
                        <c:v>98.77</c:v>
                      </c:pt>
                      <c:pt idx="68">
                        <c:v>99.15</c:v>
                      </c:pt>
                      <c:pt idx="69">
                        <c:v>102.52</c:v>
                      </c:pt>
                      <c:pt idx="70">
                        <c:v>103.06</c:v>
                      </c:pt>
                      <c:pt idx="71">
                        <c:v>103.33</c:v>
                      </c:pt>
                      <c:pt idx="72">
                        <c:v>99.8</c:v>
                      </c:pt>
                      <c:pt idx="73">
                        <c:v>99.18</c:v>
                      </c:pt>
                      <c:pt idx="74">
                        <c:v>98.39</c:v>
                      </c:pt>
                      <c:pt idx="75">
                        <c:v>98.85</c:v>
                      </c:pt>
                      <c:pt idx="76">
                        <c:v>102.18</c:v>
                      </c:pt>
                      <c:pt idx="77">
                        <c:v>101.86</c:v>
                      </c:pt>
                      <c:pt idx="78">
                        <c:v>101.39</c:v>
                      </c:pt>
                      <c:pt idx="79">
                        <c:v>100.36</c:v>
                      </c:pt>
                      <c:pt idx="80">
                        <c:v>100.37</c:v>
                      </c:pt>
                      <c:pt idx="81">
                        <c:v>102.17</c:v>
                      </c:pt>
                      <c:pt idx="82">
                        <c:v>102.31</c:v>
                      </c:pt>
                      <c:pt idx="83">
                        <c:v>102.2</c:v>
                      </c:pt>
                      <c:pt idx="84">
                        <c:v>100.17</c:v>
                      </c:pt>
                      <c:pt idx="85">
                        <c:v>97.09</c:v>
                      </c:pt>
                      <c:pt idx="86">
                        <c:v>96.59</c:v>
                      </c:pt>
                      <c:pt idx="87">
                        <c:v>98.06</c:v>
                      </c:pt>
                      <c:pt idx="88">
                        <c:v>101.94</c:v>
                      </c:pt>
                      <c:pt idx="89">
                        <c:v>101.4</c:v>
                      </c:pt>
                      <c:pt idx="90">
                        <c:v>99.9</c:v>
                      </c:pt>
                      <c:pt idx="91">
                        <c:v>98.09</c:v>
                      </c:pt>
                      <c:pt idx="92">
                        <c:v>98.72</c:v>
                      </c:pt>
                      <c:pt idx="93">
                        <c:v>101.64</c:v>
                      </c:pt>
                      <c:pt idx="94">
                        <c:v>102.98</c:v>
                      </c:pt>
                      <c:pt idx="95">
                        <c:v>103.42</c:v>
                      </c:pt>
                      <c:pt idx="96">
                        <c:v>98.89</c:v>
                      </c:pt>
                      <c:pt idx="97">
                        <c:v>98.14</c:v>
                      </c:pt>
                      <c:pt idx="98">
                        <c:v>97.71</c:v>
                      </c:pt>
                      <c:pt idx="99">
                        <c:v>99.25</c:v>
                      </c:pt>
                      <c:pt idx="100">
                        <c:v>100.83</c:v>
                      </c:pt>
                      <c:pt idx="101">
                        <c:v>100.93</c:v>
                      </c:pt>
                      <c:pt idx="102">
                        <c:v>99.89</c:v>
                      </c:pt>
                      <c:pt idx="103">
                        <c:v>99.42</c:v>
                      </c:pt>
                      <c:pt idx="104">
                        <c:v>98.99</c:v>
                      </c:pt>
                      <c:pt idx="105">
                        <c:v>103.04</c:v>
                      </c:pt>
                      <c:pt idx="106">
                        <c:v>103.74</c:v>
                      </c:pt>
                      <c:pt idx="107">
                        <c:v>103.51</c:v>
                      </c:pt>
                      <c:pt idx="108">
                        <c:v>101.82</c:v>
                      </c:pt>
                      <c:pt idx="109">
                        <c:v>102.39</c:v>
                      </c:pt>
                      <c:pt idx="110">
                        <c:v>102.08</c:v>
                      </c:pt>
                      <c:pt idx="111">
                        <c:v>103.18</c:v>
                      </c:pt>
                      <c:pt idx="112">
                        <c:v>102.48</c:v>
                      </c:pt>
                      <c:pt idx="113">
                        <c:v>101.89</c:v>
                      </c:pt>
                      <c:pt idx="114">
                        <c:v>100.71</c:v>
                      </c:pt>
                      <c:pt idx="115">
                        <c:v>98.35</c:v>
                      </c:pt>
                      <c:pt idx="116">
                        <c:v>97.93</c:v>
                      </c:pt>
                      <c:pt idx="117">
                        <c:v>101.93</c:v>
                      </c:pt>
                      <c:pt idx="118">
                        <c:v>103.53</c:v>
                      </c:pt>
                      <c:pt idx="119">
                        <c:v>101.59</c:v>
                      </c:pt>
                      <c:pt idx="120">
                        <c:v>98.64</c:v>
                      </c:pt>
                      <c:pt idx="121">
                        <c:v>98.91</c:v>
                      </c:pt>
                      <c:pt idx="122">
                        <c:v>99.66</c:v>
                      </c:pt>
                      <c:pt idx="123">
                        <c:v>99.92</c:v>
                      </c:pt>
                      <c:pt idx="124">
                        <c:v>101.62</c:v>
                      </c:pt>
                      <c:pt idx="125">
                        <c:v>102.04</c:v>
                      </c:pt>
                      <c:pt idx="126">
                        <c:v>101.15</c:v>
                      </c:pt>
                      <c:pt idx="127">
                        <c:v>100.54</c:v>
                      </c:pt>
                      <c:pt idx="128">
                        <c:v>100.31</c:v>
                      </c:pt>
                      <c:pt idx="129">
                        <c:v>102.77</c:v>
                      </c:pt>
                      <c:pt idx="130">
                        <c:v>103.8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F-9583-4BB5-A323-1F554C463221}"/>
                  </c:ext>
                </c:extLst>
              </c15:ser>
            </c15:filteredLineSeries>
            <c15:filteredLineSeries>
              <c15:ser>
                <c:idx val="32"/>
                <c:order val="3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Feuil1!$A$34</c15:sqref>
                        </c15:formulaRef>
                      </c:ext>
                    </c:extLst>
                    <c:strCache>
                      <c:ptCount val="1"/>
                      <c:pt idx="0">
                        <c:v>Serbia</c:v>
                      </c:pt>
                    </c:strCache>
                  </c:strRef>
                </c:tx>
                <c:spPr>
                  <a:ln w="28575" cap="rnd">
                    <a:solidFill>
                      <a:schemeClr val="accent3">
                        <a:lumMod val="5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Feuil1!$B$34:$EB$34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86.3</c:v>
                      </c:pt>
                      <c:pt idx="1">
                        <c:v>86.2</c:v>
                      </c:pt>
                      <c:pt idx="2">
                        <c:v>87.3</c:v>
                      </c:pt>
                      <c:pt idx="3">
                        <c:v>87.4</c:v>
                      </c:pt>
                      <c:pt idx="4">
                        <c:v>87.6</c:v>
                      </c:pt>
                      <c:pt idx="5">
                        <c:v>87.8</c:v>
                      </c:pt>
                      <c:pt idx="6">
                        <c:v>87.5</c:v>
                      </c:pt>
                      <c:pt idx="7">
                        <c:v>88.1</c:v>
                      </c:pt>
                      <c:pt idx="8">
                        <c:v>87.6</c:v>
                      </c:pt>
                      <c:pt idx="9">
                        <c:v>88</c:v>
                      </c:pt>
                      <c:pt idx="10">
                        <c:v>88.7</c:v>
                      </c:pt>
                      <c:pt idx="11">
                        <c:v>89.2</c:v>
                      </c:pt>
                      <c:pt idx="12">
                        <c:v>89.3</c:v>
                      </c:pt>
                      <c:pt idx="13">
                        <c:v>89.2</c:v>
                      </c:pt>
                      <c:pt idx="14">
                        <c:v>89.5</c:v>
                      </c:pt>
                      <c:pt idx="15">
                        <c:v>89.5</c:v>
                      </c:pt>
                      <c:pt idx="16">
                        <c:v>90.1</c:v>
                      </c:pt>
                      <c:pt idx="17">
                        <c:v>90.3</c:v>
                      </c:pt>
                      <c:pt idx="18">
                        <c:v>90.6</c:v>
                      </c:pt>
                      <c:pt idx="19">
                        <c:v>90</c:v>
                      </c:pt>
                      <c:pt idx="20">
                        <c:v>90.8</c:v>
                      </c:pt>
                      <c:pt idx="21">
                        <c:v>92.6</c:v>
                      </c:pt>
                      <c:pt idx="22">
                        <c:v>93.4</c:v>
                      </c:pt>
                      <c:pt idx="23">
                        <c:v>93.2</c:v>
                      </c:pt>
                      <c:pt idx="24">
                        <c:v>93.3</c:v>
                      </c:pt>
                      <c:pt idx="25">
                        <c:v>93.6</c:v>
                      </c:pt>
                      <c:pt idx="26">
                        <c:v>93.7</c:v>
                      </c:pt>
                      <c:pt idx="27">
                        <c:v>93.9</c:v>
                      </c:pt>
                      <c:pt idx="28">
                        <c:v>94.2</c:v>
                      </c:pt>
                      <c:pt idx="29">
                        <c:v>95.2</c:v>
                      </c:pt>
                      <c:pt idx="30">
                        <c:v>95.4</c:v>
                      </c:pt>
                      <c:pt idx="31">
                        <c:v>95.1</c:v>
                      </c:pt>
                      <c:pt idx="32">
                        <c:v>95.9</c:v>
                      </c:pt>
                      <c:pt idx="33">
                        <c:v>99</c:v>
                      </c:pt>
                      <c:pt idx="34">
                        <c:v>100.9</c:v>
                      </c:pt>
                      <c:pt idx="35">
                        <c:v>101.4</c:v>
                      </c:pt>
                      <c:pt idx="36">
                        <c:v>101.7</c:v>
                      </c:pt>
                      <c:pt idx="37">
                        <c:v>99.9</c:v>
                      </c:pt>
                      <c:pt idx="38">
                        <c:v>99.8</c:v>
                      </c:pt>
                      <c:pt idx="39">
                        <c:v>100.2</c:v>
                      </c:pt>
                      <c:pt idx="40">
                        <c:v>100.8</c:v>
                      </c:pt>
                      <c:pt idx="41">
                        <c:v>101.1</c:v>
                      </c:pt>
                      <c:pt idx="42">
                        <c:v>100.8</c:v>
                      </c:pt>
                      <c:pt idx="43">
                        <c:v>100.2</c:v>
                      </c:pt>
                      <c:pt idx="44">
                        <c:v>100.7</c:v>
                      </c:pt>
                      <c:pt idx="45">
                        <c:v>101.8</c:v>
                      </c:pt>
                      <c:pt idx="46">
                        <c:v>103.1</c:v>
                      </c:pt>
                      <c:pt idx="47">
                        <c:v>103</c:v>
                      </c:pt>
                      <c:pt idx="48">
                        <c:v>103.4</c:v>
                      </c:pt>
                      <c:pt idx="49">
                        <c:v>103.3</c:v>
                      </c:pt>
                      <c:pt idx="50">
                        <c:v>103.2</c:v>
                      </c:pt>
                      <c:pt idx="51">
                        <c:v>103.4</c:v>
                      </c:pt>
                      <c:pt idx="52">
                        <c:v>103.9</c:v>
                      </c:pt>
                      <c:pt idx="53">
                        <c:v>103.3</c:v>
                      </c:pt>
                      <c:pt idx="54">
                        <c:v>103.5</c:v>
                      </c:pt>
                      <c:pt idx="55">
                        <c:v>102.5</c:v>
                      </c:pt>
                      <c:pt idx="56">
                        <c:v>103.3</c:v>
                      </c:pt>
                      <c:pt idx="57">
                        <c:v>104.7</c:v>
                      </c:pt>
                      <c:pt idx="58">
                        <c:v>105.6</c:v>
                      </c:pt>
                      <c:pt idx="59">
                        <c:v>105.9</c:v>
                      </c:pt>
                      <c:pt idx="60">
                        <c:v>104.2</c:v>
                      </c:pt>
                      <c:pt idx="61">
                        <c:v>103.5</c:v>
                      </c:pt>
                      <c:pt idx="62">
                        <c:v>102.9</c:v>
                      </c:pt>
                      <c:pt idx="63">
                        <c:v>102.2</c:v>
                      </c:pt>
                      <c:pt idx="64">
                        <c:v>103.3</c:v>
                      </c:pt>
                      <c:pt idx="65">
                        <c:v>104.1</c:v>
                      </c:pt>
                      <c:pt idx="66">
                        <c:v>103.5</c:v>
                      </c:pt>
                      <c:pt idx="67">
                        <c:v>103</c:v>
                      </c:pt>
                      <c:pt idx="68">
                        <c:v>102.5</c:v>
                      </c:pt>
                      <c:pt idx="69">
                        <c:v>104.1</c:v>
                      </c:pt>
                      <c:pt idx="70">
                        <c:v>104.5</c:v>
                      </c:pt>
                      <c:pt idx="71">
                        <c:v>105.3</c:v>
                      </c:pt>
                      <c:pt idx="72">
                        <c:v>103.8</c:v>
                      </c:pt>
                      <c:pt idx="73">
                        <c:v>101.3</c:v>
                      </c:pt>
                      <c:pt idx="74">
                        <c:v>101.4</c:v>
                      </c:pt>
                      <c:pt idx="75">
                        <c:v>101.4</c:v>
                      </c:pt>
                      <c:pt idx="76">
                        <c:v>101.5</c:v>
                      </c:pt>
                      <c:pt idx="77">
                        <c:v>101.9</c:v>
                      </c:pt>
                      <c:pt idx="78">
                        <c:v>101.5</c:v>
                      </c:pt>
                      <c:pt idx="79">
                        <c:v>99.2</c:v>
                      </c:pt>
                      <c:pt idx="80">
                        <c:v>99.8</c:v>
                      </c:pt>
                      <c:pt idx="81">
                        <c:v>100.5</c:v>
                      </c:pt>
                      <c:pt idx="82">
                        <c:v>100.4</c:v>
                      </c:pt>
                      <c:pt idx="83">
                        <c:v>100.5</c:v>
                      </c:pt>
                      <c:pt idx="84">
                        <c:v>98.7</c:v>
                      </c:pt>
                      <c:pt idx="85">
                        <c:v>98.9</c:v>
                      </c:pt>
                      <c:pt idx="86">
                        <c:v>99.9</c:v>
                      </c:pt>
                      <c:pt idx="87">
                        <c:v>100.7</c:v>
                      </c:pt>
                      <c:pt idx="88">
                        <c:v>100.9</c:v>
                      </c:pt>
                      <c:pt idx="89">
                        <c:v>101.1</c:v>
                      </c:pt>
                      <c:pt idx="90">
                        <c:v>100</c:v>
                      </c:pt>
                      <c:pt idx="91">
                        <c:v>98.9</c:v>
                      </c:pt>
                      <c:pt idx="92">
                        <c:v>99.5</c:v>
                      </c:pt>
                      <c:pt idx="93">
                        <c:v>100.6</c:v>
                      </c:pt>
                      <c:pt idx="94">
                        <c:v>100.6</c:v>
                      </c:pt>
                      <c:pt idx="95">
                        <c:v>100.1</c:v>
                      </c:pt>
                      <c:pt idx="96">
                        <c:v>99</c:v>
                      </c:pt>
                      <c:pt idx="97">
                        <c:v>95.7</c:v>
                      </c:pt>
                      <c:pt idx="98">
                        <c:v>95.5</c:v>
                      </c:pt>
                      <c:pt idx="99">
                        <c:v>97.9</c:v>
                      </c:pt>
                      <c:pt idx="100">
                        <c:v>98.2</c:v>
                      </c:pt>
                      <c:pt idx="101">
                        <c:v>96.5</c:v>
                      </c:pt>
                      <c:pt idx="102">
                        <c:v>95.4</c:v>
                      </c:pt>
                      <c:pt idx="103">
                        <c:v>94.9</c:v>
                      </c:pt>
                      <c:pt idx="104">
                        <c:v>95.6</c:v>
                      </c:pt>
                      <c:pt idx="105">
                        <c:v>97.3</c:v>
                      </c:pt>
                      <c:pt idx="106">
                        <c:v>98.9</c:v>
                      </c:pt>
                      <c:pt idx="107">
                        <c:v>99.5</c:v>
                      </c:pt>
                      <c:pt idx="108">
                        <c:v>96.5</c:v>
                      </c:pt>
                      <c:pt idx="109">
                        <c:v>94.6</c:v>
                      </c:pt>
                      <c:pt idx="110">
                        <c:v>93.8</c:v>
                      </c:pt>
                      <c:pt idx="111">
                        <c:v>96.2</c:v>
                      </c:pt>
                      <c:pt idx="112">
                        <c:v>96.7</c:v>
                      </c:pt>
                      <c:pt idx="113">
                        <c:v>95.6</c:v>
                      </c:pt>
                      <c:pt idx="114">
                        <c:v>94.3</c:v>
                      </c:pt>
                      <c:pt idx="115">
                        <c:v>92.3</c:v>
                      </c:pt>
                      <c:pt idx="116">
                        <c:v>93.2</c:v>
                      </c:pt>
                      <c:pt idx="117">
                        <c:v>97.4</c:v>
                      </c:pt>
                      <c:pt idx="118">
                        <c:v>99.9</c:v>
                      </c:pt>
                      <c:pt idx="119">
                        <c:v>99</c:v>
                      </c:pt>
                      <c:pt idx="120">
                        <c:v>94.5</c:v>
                      </c:pt>
                      <c:pt idx="121">
                        <c:v>92.3</c:v>
                      </c:pt>
                      <c:pt idx="122">
                        <c:v>92.3</c:v>
                      </c:pt>
                      <c:pt idx="123">
                        <c:v>96.5</c:v>
                      </c:pt>
                      <c:pt idx="124">
                        <c:v>97.3</c:v>
                      </c:pt>
                      <c:pt idx="125">
                        <c:v>97.4</c:v>
                      </c:pt>
                      <c:pt idx="126">
                        <c:v>95.4</c:v>
                      </c:pt>
                      <c:pt idx="127">
                        <c:v>94.2</c:v>
                      </c:pt>
                      <c:pt idx="128">
                        <c:v>93.7</c:v>
                      </c:pt>
                      <c:pt idx="129">
                        <c:v>96.1</c:v>
                      </c:pt>
                      <c:pt idx="130">
                        <c:v>96.1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20-9583-4BB5-A323-1F554C463221}"/>
                  </c:ext>
                </c:extLst>
              </c15:ser>
            </c15:filteredLineSeries>
          </c:ext>
        </c:extLst>
      </c:lineChart>
      <c:catAx>
        <c:axId val="2387016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8704288"/>
        <c:crosses val="autoZero"/>
        <c:auto val="1"/>
        <c:lblAlgn val="ctr"/>
        <c:lblOffset val="100"/>
        <c:noMultiLvlLbl val="0"/>
      </c:catAx>
      <c:valAx>
        <c:axId val="238704288"/>
        <c:scaling>
          <c:orientation val="minMax"/>
          <c:min val="6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87016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0074404614957858"/>
          <c:y val="0.42223299620224908"/>
          <c:w val="0.89925595385042145"/>
          <c:h val="0.5601578629435736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10"/>
          <c:order val="10"/>
          <c:tx>
            <c:strRef>
              <c:f>Feuil1!$A$12</c:f>
              <c:strCache>
                <c:ptCount val="1"/>
                <c:pt idx="0">
                  <c:v>Croatia</c:v>
                </c:pt>
              </c:strCache>
            </c:strRef>
          </c:tx>
          <c:spPr>
            <a:ln w="28575" cap="rnd">
              <a:solidFill>
                <a:schemeClr val="accent5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Feuil1!$B$1:$EB$1</c:f>
              <c:strCache>
                <c:ptCount val="131"/>
                <c:pt idx="0">
                  <c:v>Jan-08</c:v>
                </c:pt>
                <c:pt idx="1">
                  <c:v>Feb-08</c:v>
                </c:pt>
                <c:pt idx="2">
                  <c:v>Mar-08</c:v>
                </c:pt>
                <c:pt idx="3">
                  <c:v>Apr-08</c:v>
                </c:pt>
                <c:pt idx="4">
                  <c:v>May-08</c:v>
                </c:pt>
                <c:pt idx="5">
                  <c:v>Jun-08</c:v>
                </c:pt>
                <c:pt idx="6">
                  <c:v>Jul-08</c:v>
                </c:pt>
                <c:pt idx="7">
                  <c:v>Aug-08</c:v>
                </c:pt>
                <c:pt idx="8">
                  <c:v>Sep-08</c:v>
                </c:pt>
                <c:pt idx="9">
                  <c:v>Oct-08</c:v>
                </c:pt>
                <c:pt idx="10">
                  <c:v>Nov-08</c:v>
                </c:pt>
                <c:pt idx="11">
                  <c:v>Dec-08</c:v>
                </c:pt>
                <c:pt idx="12">
                  <c:v>Jan-09</c:v>
                </c:pt>
                <c:pt idx="13">
                  <c:v>Feb-09</c:v>
                </c:pt>
                <c:pt idx="14">
                  <c:v>Mar-09</c:v>
                </c:pt>
                <c:pt idx="15">
                  <c:v>Apr-09</c:v>
                </c:pt>
                <c:pt idx="16">
                  <c:v>May-09</c:v>
                </c:pt>
                <c:pt idx="17">
                  <c:v>Jun-09</c:v>
                </c:pt>
                <c:pt idx="18">
                  <c:v>Jul-09</c:v>
                </c:pt>
                <c:pt idx="19">
                  <c:v>Aug-09</c:v>
                </c:pt>
                <c:pt idx="20">
                  <c:v>Sep-09</c:v>
                </c:pt>
                <c:pt idx="21">
                  <c:v>Oct-09</c:v>
                </c:pt>
                <c:pt idx="22">
                  <c:v>Nov-09</c:v>
                </c:pt>
                <c:pt idx="23">
                  <c:v>Dec-09</c:v>
                </c:pt>
                <c:pt idx="24">
                  <c:v>Jan-10</c:v>
                </c:pt>
                <c:pt idx="25">
                  <c:v>Feb-10</c:v>
                </c:pt>
                <c:pt idx="26">
                  <c:v>Mar-10</c:v>
                </c:pt>
                <c:pt idx="27">
                  <c:v>Apr-10</c:v>
                </c:pt>
                <c:pt idx="28">
                  <c:v>May-10</c:v>
                </c:pt>
                <c:pt idx="29">
                  <c:v>Jun-10</c:v>
                </c:pt>
                <c:pt idx="30">
                  <c:v>Jul-10</c:v>
                </c:pt>
                <c:pt idx="31">
                  <c:v>Aug-10</c:v>
                </c:pt>
                <c:pt idx="32">
                  <c:v>Sep-10</c:v>
                </c:pt>
                <c:pt idx="33">
                  <c:v>Oct-10</c:v>
                </c:pt>
                <c:pt idx="34">
                  <c:v>Nov-10</c:v>
                </c:pt>
                <c:pt idx="35">
                  <c:v>Dec-10</c:v>
                </c:pt>
                <c:pt idx="36">
                  <c:v>Jan-11</c:v>
                </c:pt>
                <c:pt idx="37">
                  <c:v>Feb-11</c:v>
                </c:pt>
                <c:pt idx="38">
                  <c:v>Mar-11</c:v>
                </c:pt>
                <c:pt idx="39">
                  <c:v>Apr-11</c:v>
                </c:pt>
                <c:pt idx="40">
                  <c:v>May-11</c:v>
                </c:pt>
                <c:pt idx="41">
                  <c:v>Jun-11</c:v>
                </c:pt>
                <c:pt idx="42">
                  <c:v>Jul-11</c:v>
                </c:pt>
                <c:pt idx="43">
                  <c:v>Aug-11</c:v>
                </c:pt>
                <c:pt idx="44">
                  <c:v>Sep-11</c:v>
                </c:pt>
                <c:pt idx="45">
                  <c:v>Oct-11</c:v>
                </c:pt>
                <c:pt idx="46">
                  <c:v>Nov-11</c:v>
                </c:pt>
                <c:pt idx="47">
                  <c:v>Dec-11</c:v>
                </c:pt>
                <c:pt idx="48">
                  <c:v>Jan-12</c:v>
                </c:pt>
                <c:pt idx="49">
                  <c:v>Feb-12</c:v>
                </c:pt>
                <c:pt idx="50">
                  <c:v>Mar-12</c:v>
                </c:pt>
                <c:pt idx="51">
                  <c:v>Apr-12</c:v>
                </c:pt>
                <c:pt idx="52">
                  <c:v>May-12</c:v>
                </c:pt>
                <c:pt idx="53">
                  <c:v>Jun-12</c:v>
                </c:pt>
                <c:pt idx="54">
                  <c:v>Jul-12</c:v>
                </c:pt>
                <c:pt idx="55">
                  <c:v>Aug-12</c:v>
                </c:pt>
                <c:pt idx="56">
                  <c:v>Sep-12</c:v>
                </c:pt>
                <c:pt idx="57">
                  <c:v>Oct-12</c:v>
                </c:pt>
                <c:pt idx="58">
                  <c:v>Nov-12</c:v>
                </c:pt>
                <c:pt idx="59">
                  <c:v>Dec-12</c:v>
                </c:pt>
                <c:pt idx="60">
                  <c:v>Jan-13</c:v>
                </c:pt>
                <c:pt idx="61">
                  <c:v>Feb-13</c:v>
                </c:pt>
                <c:pt idx="62">
                  <c:v>Mar-13</c:v>
                </c:pt>
                <c:pt idx="63">
                  <c:v>Apr-13</c:v>
                </c:pt>
                <c:pt idx="64">
                  <c:v>May-13</c:v>
                </c:pt>
                <c:pt idx="65">
                  <c:v>Jun-13</c:v>
                </c:pt>
                <c:pt idx="66">
                  <c:v>Jul-13</c:v>
                </c:pt>
                <c:pt idx="67">
                  <c:v>Aug-13</c:v>
                </c:pt>
                <c:pt idx="68">
                  <c:v>Sep-13</c:v>
                </c:pt>
                <c:pt idx="69">
                  <c:v>Oct-13</c:v>
                </c:pt>
                <c:pt idx="70">
                  <c:v>Nov-13</c:v>
                </c:pt>
                <c:pt idx="71">
                  <c:v>Dec-13</c:v>
                </c:pt>
                <c:pt idx="72">
                  <c:v>Jan-14</c:v>
                </c:pt>
                <c:pt idx="73">
                  <c:v>Feb-14</c:v>
                </c:pt>
                <c:pt idx="74">
                  <c:v>Mar-14</c:v>
                </c:pt>
                <c:pt idx="75">
                  <c:v>Apr-14</c:v>
                </c:pt>
                <c:pt idx="76">
                  <c:v>May-14</c:v>
                </c:pt>
                <c:pt idx="77">
                  <c:v>Jun-14</c:v>
                </c:pt>
                <c:pt idx="78">
                  <c:v>Jul-14</c:v>
                </c:pt>
                <c:pt idx="79">
                  <c:v>Aug-14</c:v>
                </c:pt>
                <c:pt idx="80">
                  <c:v>Sep-14</c:v>
                </c:pt>
                <c:pt idx="81">
                  <c:v>Oct-14</c:v>
                </c:pt>
                <c:pt idx="82">
                  <c:v>Nov-14</c:v>
                </c:pt>
                <c:pt idx="83">
                  <c:v>Dec-14</c:v>
                </c:pt>
                <c:pt idx="84">
                  <c:v>Jan-15</c:v>
                </c:pt>
                <c:pt idx="85">
                  <c:v>Feb-15</c:v>
                </c:pt>
                <c:pt idx="86">
                  <c:v>Mar-15</c:v>
                </c:pt>
                <c:pt idx="87">
                  <c:v>Apr-15</c:v>
                </c:pt>
                <c:pt idx="88">
                  <c:v>May-15</c:v>
                </c:pt>
                <c:pt idx="89">
                  <c:v>Jun-15</c:v>
                </c:pt>
                <c:pt idx="90">
                  <c:v>Jul-15</c:v>
                </c:pt>
                <c:pt idx="91">
                  <c:v>Aug-15</c:v>
                </c:pt>
                <c:pt idx="92">
                  <c:v>Sep-15</c:v>
                </c:pt>
                <c:pt idx="93">
                  <c:v>Oct-15</c:v>
                </c:pt>
                <c:pt idx="94">
                  <c:v>Nov-15</c:v>
                </c:pt>
                <c:pt idx="95">
                  <c:v>Dec-15</c:v>
                </c:pt>
                <c:pt idx="96">
                  <c:v>Jan-16</c:v>
                </c:pt>
                <c:pt idx="97">
                  <c:v>Feb-16</c:v>
                </c:pt>
                <c:pt idx="98">
                  <c:v>Mar-16</c:v>
                </c:pt>
                <c:pt idx="99">
                  <c:v>Apr-16</c:v>
                </c:pt>
                <c:pt idx="100">
                  <c:v>May-16</c:v>
                </c:pt>
                <c:pt idx="101">
                  <c:v>Jun-16</c:v>
                </c:pt>
                <c:pt idx="102">
                  <c:v>Jul-16</c:v>
                </c:pt>
                <c:pt idx="103">
                  <c:v>Aug-16</c:v>
                </c:pt>
                <c:pt idx="104">
                  <c:v>Sep-16</c:v>
                </c:pt>
                <c:pt idx="105">
                  <c:v>Oct-16</c:v>
                </c:pt>
                <c:pt idx="106">
                  <c:v>Nov-16</c:v>
                </c:pt>
                <c:pt idx="107">
                  <c:v>Dec-16</c:v>
                </c:pt>
                <c:pt idx="108">
                  <c:v>Jan-17</c:v>
                </c:pt>
                <c:pt idx="109">
                  <c:v>Feb-17</c:v>
                </c:pt>
                <c:pt idx="110">
                  <c:v>Mar-17</c:v>
                </c:pt>
                <c:pt idx="111">
                  <c:v>Apr-17</c:v>
                </c:pt>
                <c:pt idx="112">
                  <c:v>May-17</c:v>
                </c:pt>
                <c:pt idx="113">
                  <c:v>Jun-17</c:v>
                </c:pt>
                <c:pt idx="114">
                  <c:v>Jul-17</c:v>
                </c:pt>
                <c:pt idx="115">
                  <c:v>Aug-17</c:v>
                </c:pt>
                <c:pt idx="116">
                  <c:v>Sep-17</c:v>
                </c:pt>
                <c:pt idx="117">
                  <c:v>Oct-17</c:v>
                </c:pt>
                <c:pt idx="118">
                  <c:v>Nov-17</c:v>
                </c:pt>
                <c:pt idx="119">
                  <c:v>Dec-17</c:v>
                </c:pt>
                <c:pt idx="120">
                  <c:v>Jan-18</c:v>
                </c:pt>
                <c:pt idx="121">
                  <c:v>Feb-18</c:v>
                </c:pt>
                <c:pt idx="122">
                  <c:v>Mar-18</c:v>
                </c:pt>
                <c:pt idx="123">
                  <c:v>Apr-18</c:v>
                </c:pt>
                <c:pt idx="124">
                  <c:v>May-18</c:v>
                </c:pt>
                <c:pt idx="125">
                  <c:v>Jun-18</c:v>
                </c:pt>
                <c:pt idx="126">
                  <c:v>Jul-18</c:v>
                </c:pt>
                <c:pt idx="127">
                  <c:v>Aug-18</c:v>
                </c:pt>
                <c:pt idx="128">
                  <c:v>Sep-18</c:v>
                </c:pt>
                <c:pt idx="129">
                  <c:v>Oct-18</c:v>
                </c:pt>
                <c:pt idx="130">
                  <c:v>Nov-18</c:v>
                </c:pt>
              </c:strCache>
            </c:strRef>
          </c:cat>
          <c:val>
            <c:numRef>
              <c:f>Feuil1!$B$12:$EB$12</c:f>
              <c:numCache>
                <c:formatCode>#,##0.0</c:formatCode>
                <c:ptCount val="131"/>
                <c:pt idx="0">
                  <c:v>107.73</c:v>
                </c:pt>
                <c:pt idx="1">
                  <c:v>106.49</c:v>
                </c:pt>
                <c:pt idx="2">
                  <c:v>110.89</c:v>
                </c:pt>
                <c:pt idx="3">
                  <c:v>113.79</c:v>
                </c:pt>
                <c:pt idx="4">
                  <c:v>116.34</c:v>
                </c:pt>
                <c:pt idx="5">
                  <c:v>117.55</c:v>
                </c:pt>
                <c:pt idx="6">
                  <c:v>110.07</c:v>
                </c:pt>
                <c:pt idx="7">
                  <c:v>109.01</c:v>
                </c:pt>
                <c:pt idx="8">
                  <c:v>111.18</c:v>
                </c:pt>
                <c:pt idx="9">
                  <c:v>115.95</c:v>
                </c:pt>
                <c:pt idx="10">
                  <c:v>119.4</c:v>
                </c:pt>
                <c:pt idx="11">
                  <c:v>113.51</c:v>
                </c:pt>
                <c:pt idx="12">
                  <c:v>106.74</c:v>
                </c:pt>
                <c:pt idx="13">
                  <c:v>105.92</c:v>
                </c:pt>
                <c:pt idx="14">
                  <c:v>112.25</c:v>
                </c:pt>
                <c:pt idx="15">
                  <c:v>118.43</c:v>
                </c:pt>
                <c:pt idx="16">
                  <c:v>119.94</c:v>
                </c:pt>
                <c:pt idx="17">
                  <c:v>120.67</c:v>
                </c:pt>
                <c:pt idx="18">
                  <c:v>108.77</c:v>
                </c:pt>
                <c:pt idx="19">
                  <c:v>104.8</c:v>
                </c:pt>
                <c:pt idx="20">
                  <c:v>111.69</c:v>
                </c:pt>
                <c:pt idx="21">
                  <c:v>116.19</c:v>
                </c:pt>
                <c:pt idx="22">
                  <c:v>117.34</c:v>
                </c:pt>
                <c:pt idx="23">
                  <c:v>108.27</c:v>
                </c:pt>
                <c:pt idx="24">
                  <c:v>98.87</c:v>
                </c:pt>
                <c:pt idx="25">
                  <c:v>101.41</c:v>
                </c:pt>
                <c:pt idx="26">
                  <c:v>107.39</c:v>
                </c:pt>
                <c:pt idx="27">
                  <c:v>113.67</c:v>
                </c:pt>
                <c:pt idx="28">
                  <c:v>115.37</c:v>
                </c:pt>
                <c:pt idx="29">
                  <c:v>114.73</c:v>
                </c:pt>
                <c:pt idx="30">
                  <c:v>103.64</c:v>
                </c:pt>
                <c:pt idx="31">
                  <c:v>100.77</c:v>
                </c:pt>
                <c:pt idx="32">
                  <c:v>108.26</c:v>
                </c:pt>
                <c:pt idx="33">
                  <c:v>110.95</c:v>
                </c:pt>
                <c:pt idx="34">
                  <c:v>113.53</c:v>
                </c:pt>
                <c:pt idx="35">
                  <c:v>109.56</c:v>
                </c:pt>
                <c:pt idx="36">
                  <c:v>101.52</c:v>
                </c:pt>
                <c:pt idx="37">
                  <c:v>98.74</c:v>
                </c:pt>
                <c:pt idx="38">
                  <c:v>102.94</c:v>
                </c:pt>
                <c:pt idx="39">
                  <c:v>108.28</c:v>
                </c:pt>
                <c:pt idx="40">
                  <c:v>111.79</c:v>
                </c:pt>
                <c:pt idx="41">
                  <c:v>110.54</c:v>
                </c:pt>
                <c:pt idx="42">
                  <c:v>97.22</c:v>
                </c:pt>
                <c:pt idx="43">
                  <c:v>92.95</c:v>
                </c:pt>
                <c:pt idx="44">
                  <c:v>97.72</c:v>
                </c:pt>
                <c:pt idx="45">
                  <c:v>108.74</c:v>
                </c:pt>
                <c:pt idx="46">
                  <c:v>111.47</c:v>
                </c:pt>
                <c:pt idx="47">
                  <c:v>106.13</c:v>
                </c:pt>
                <c:pt idx="48">
                  <c:v>96.78</c:v>
                </c:pt>
                <c:pt idx="49">
                  <c:v>93.38</c:v>
                </c:pt>
                <c:pt idx="50">
                  <c:v>96.19</c:v>
                </c:pt>
                <c:pt idx="51">
                  <c:v>106.28</c:v>
                </c:pt>
                <c:pt idx="52">
                  <c:v>108.9</c:v>
                </c:pt>
                <c:pt idx="53">
                  <c:v>105.34</c:v>
                </c:pt>
                <c:pt idx="54">
                  <c:v>94.15</c:v>
                </c:pt>
                <c:pt idx="55">
                  <c:v>92.11</c:v>
                </c:pt>
                <c:pt idx="56">
                  <c:v>98.53</c:v>
                </c:pt>
                <c:pt idx="57">
                  <c:v>110.67</c:v>
                </c:pt>
                <c:pt idx="58">
                  <c:v>112.44</c:v>
                </c:pt>
                <c:pt idx="59">
                  <c:v>105.75</c:v>
                </c:pt>
                <c:pt idx="60">
                  <c:v>98.47</c:v>
                </c:pt>
                <c:pt idx="61">
                  <c:v>97.13</c:v>
                </c:pt>
                <c:pt idx="62">
                  <c:v>97.71</c:v>
                </c:pt>
                <c:pt idx="63">
                  <c:v>105.22</c:v>
                </c:pt>
                <c:pt idx="64">
                  <c:v>107.02</c:v>
                </c:pt>
                <c:pt idx="65">
                  <c:v>104.13</c:v>
                </c:pt>
                <c:pt idx="66">
                  <c:v>95.5</c:v>
                </c:pt>
                <c:pt idx="67">
                  <c:v>92.62</c:v>
                </c:pt>
                <c:pt idx="68">
                  <c:v>97.9</c:v>
                </c:pt>
                <c:pt idx="69">
                  <c:v>104.91</c:v>
                </c:pt>
                <c:pt idx="70">
                  <c:v>106.55</c:v>
                </c:pt>
                <c:pt idx="71">
                  <c:v>98.06</c:v>
                </c:pt>
                <c:pt idx="72">
                  <c:v>91.93</c:v>
                </c:pt>
                <c:pt idx="73">
                  <c:v>90.48</c:v>
                </c:pt>
                <c:pt idx="74">
                  <c:v>97.97</c:v>
                </c:pt>
                <c:pt idx="75">
                  <c:v>103.05</c:v>
                </c:pt>
                <c:pt idx="76">
                  <c:v>103.19</c:v>
                </c:pt>
                <c:pt idx="77">
                  <c:v>101.5</c:v>
                </c:pt>
                <c:pt idx="78">
                  <c:v>94.36</c:v>
                </c:pt>
                <c:pt idx="79">
                  <c:v>91.59</c:v>
                </c:pt>
                <c:pt idx="80">
                  <c:v>97.6</c:v>
                </c:pt>
                <c:pt idx="81">
                  <c:v>105.76</c:v>
                </c:pt>
                <c:pt idx="82">
                  <c:v>106.16</c:v>
                </c:pt>
                <c:pt idx="83">
                  <c:v>100.1</c:v>
                </c:pt>
                <c:pt idx="84">
                  <c:v>94.22</c:v>
                </c:pt>
                <c:pt idx="85">
                  <c:v>92.25</c:v>
                </c:pt>
                <c:pt idx="86">
                  <c:v>98.51</c:v>
                </c:pt>
                <c:pt idx="87">
                  <c:v>104.15</c:v>
                </c:pt>
                <c:pt idx="88">
                  <c:v>106.34</c:v>
                </c:pt>
                <c:pt idx="89">
                  <c:v>103.54</c:v>
                </c:pt>
                <c:pt idx="90">
                  <c:v>95.62</c:v>
                </c:pt>
                <c:pt idx="91">
                  <c:v>92.97</c:v>
                </c:pt>
                <c:pt idx="92">
                  <c:v>99.5</c:v>
                </c:pt>
                <c:pt idx="93">
                  <c:v>106.73</c:v>
                </c:pt>
                <c:pt idx="94">
                  <c:v>106.49</c:v>
                </c:pt>
                <c:pt idx="95">
                  <c:v>99.69</c:v>
                </c:pt>
                <c:pt idx="96">
                  <c:v>92.97</c:v>
                </c:pt>
                <c:pt idx="97">
                  <c:v>90.79</c:v>
                </c:pt>
                <c:pt idx="98">
                  <c:v>99.62</c:v>
                </c:pt>
                <c:pt idx="99">
                  <c:v>105.24</c:v>
                </c:pt>
                <c:pt idx="100">
                  <c:v>104.6</c:v>
                </c:pt>
                <c:pt idx="101">
                  <c:v>100.76</c:v>
                </c:pt>
                <c:pt idx="102">
                  <c:v>91.47</c:v>
                </c:pt>
                <c:pt idx="103">
                  <c:v>88.51</c:v>
                </c:pt>
                <c:pt idx="104">
                  <c:v>99.84</c:v>
                </c:pt>
                <c:pt idx="105">
                  <c:v>109.28</c:v>
                </c:pt>
                <c:pt idx="106">
                  <c:v>109.18</c:v>
                </c:pt>
                <c:pt idx="107">
                  <c:v>100.49</c:v>
                </c:pt>
                <c:pt idx="108">
                  <c:v>92.9</c:v>
                </c:pt>
                <c:pt idx="109">
                  <c:v>90.74</c:v>
                </c:pt>
                <c:pt idx="110">
                  <c:v>98.4</c:v>
                </c:pt>
                <c:pt idx="111">
                  <c:v>108.66</c:v>
                </c:pt>
                <c:pt idx="112">
                  <c:v>106.91</c:v>
                </c:pt>
                <c:pt idx="113">
                  <c:v>105.83</c:v>
                </c:pt>
                <c:pt idx="114">
                  <c:v>93.84</c:v>
                </c:pt>
                <c:pt idx="115">
                  <c:v>89.09</c:v>
                </c:pt>
                <c:pt idx="116">
                  <c:v>96.88</c:v>
                </c:pt>
                <c:pt idx="117">
                  <c:v>109.56</c:v>
                </c:pt>
                <c:pt idx="118">
                  <c:v>107.74</c:v>
                </c:pt>
                <c:pt idx="119">
                  <c:v>101.15</c:v>
                </c:pt>
                <c:pt idx="120">
                  <c:v>90.14</c:v>
                </c:pt>
                <c:pt idx="121">
                  <c:v>88.08</c:v>
                </c:pt>
                <c:pt idx="122">
                  <c:v>96.43</c:v>
                </c:pt>
                <c:pt idx="123">
                  <c:v>105.67</c:v>
                </c:pt>
                <c:pt idx="124">
                  <c:v>106.24</c:v>
                </c:pt>
                <c:pt idx="125">
                  <c:v>103.01</c:v>
                </c:pt>
                <c:pt idx="126">
                  <c:v>90.62</c:v>
                </c:pt>
                <c:pt idx="127">
                  <c:v>88.86</c:v>
                </c:pt>
                <c:pt idx="128">
                  <c:v>94.7</c:v>
                </c:pt>
                <c:pt idx="129">
                  <c:v>106.64</c:v>
                </c:pt>
                <c:pt idx="130">
                  <c:v>106.5</c:v>
                </c:pt>
              </c:numCache>
            </c:numRef>
          </c: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A-9583-4BB5-A323-1F554C463221}"/>
            </c:ext>
          </c:extLst>
        </c:ser>
        <c:ser>
          <c:idx val="20"/>
          <c:order val="20"/>
          <c:tx>
            <c:strRef>
              <c:f>Feuil1!$A$22</c:f>
              <c:strCache>
                <c:ptCount val="1"/>
                <c:pt idx="0">
                  <c:v>Poland</c:v>
                </c:pt>
              </c:strCache>
            </c:strRef>
          </c:tx>
          <c:spPr>
            <a:ln w="28575" cap="rnd">
              <a:solidFill>
                <a:schemeClr val="accent3">
                  <a:lumMod val="80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Feuil1!$B$1:$EB$1</c:f>
              <c:strCache>
                <c:ptCount val="131"/>
                <c:pt idx="0">
                  <c:v>Jan-08</c:v>
                </c:pt>
                <c:pt idx="1">
                  <c:v>Feb-08</c:v>
                </c:pt>
                <c:pt idx="2">
                  <c:v>Mar-08</c:v>
                </c:pt>
                <c:pt idx="3">
                  <c:v>Apr-08</c:v>
                </c:pt>
                <c:pt idx="4">
                  <c:v>May-08</c:v>
                </c:pt>
                <c:pt idx="5">
                  <c:v>Jun-08</c:v>
                </c:pt>
                <c:pt idx="6">
                  <c:v>Jul-08</c:v>
                </c:pt>
                <c:pt idx="7">
                  <c:v>Aug-08</c:v>
                </c:pt>
                <c:pt idx="8">
                  <c:v>Sep-08</c:v>
                </c:pt>
                <c:pt idx="9">
                  <c:v>Oct-08</c:v>
                </c:pt>
                <c:pt idx="10">
                  <c:v>Nov-08</c:v>
                </c:pt>
                <c:pt idx="11">
                  <c:v>Dec-08</c:v>
                </c:pt>
                <c:pt idx="12">
                  <c:v>Jan-09</c:v>
                </c:pt>
                <c:pt idx="13">
                  <c:v>Feb-09</c:v>
                </c:pt>
                <c:pt idx="14">
                  <c:v>Mar-09</c:v>
                </c:pt>
                <c:pt idx="15">
                  <c:v>Apr-09</c:v>
                </c:pt>
                <c:pt idx="16">
                  <c:v>May-09</c:v>
                </c:pt>
                <c:pt idx="17">
                  <c:v>Jun-09</c:v>
                </c:pt>
                <c:pt idx="18">
                  <c:v>Jul-09</c:v>
                </c:pt>
                <c:pt idx="19">
                  <c:v>Aug-09</c:v>
                </c:pt>
                <c:pt idx="20">
                  <c:v>Sep-09</c:v>
                </c:pt>
                <c:pt idx="21">
                  <c:v>Oct-09</c:v>
                </c:pt>
                <c:pt idx="22">
                  <c:v>Nov-09</c:v>
                </c:pt>
                <c:pt idx="23">
                  <c:v>Dec-09</c:v>
                </c:pt>
                <c:pt idx="24">
                  <c:v>Jan-10</c:v>
                </c:pt>
                <c:pt idx="25">
                  <c:v>Feb-10</c:v>
                </c:pt>
                <c:pt idx="26">
                  <c:v>Mar-10</c:v>
                </c:pt>
                <c:pt idx="27">
                  <c:v>Apr-10</c:v>
                </c:pt>
                <c:pt idx="28">
                  <c:v>May-10</c:v>
                </c:pt>
                <c:pt idx="29">
                  <c:v>Jun-10</c:v>
                </c:pt>
                <c:pt idx="30">
                  <c:v>Jul-10</c:v>
                </c:pt>
                <c:pt idx="31">
                  <c:v>Aug-10</c:v>
                </c:pt>
                <c:pt idx="32">
                  <c:v>Sep-10</c:v>
                </c:pt>
                <c:pt idx="33">
                  <c:v>Oct-10</c:v>
                </c:pt>
                <c:pt idx="34">
                  <c:v>Nov-10</c:v>
                </c:pt>
                <c:pt idx="35">
                  <c:v>Dec-10</c:v>
                </c:pt>
                <c:pt idx="36">
                  <c:v>Jan-11</c:v>
                </c:pt>
                <c:pt idx="37">
                  <c:v>Feb-11</c:v>
                </c:pt>
                <c:pt idx="38">
                  <c:v>Mar-11</c:v>
                </c:pt>
                <c:pt idx="39">
                  <c:v>Apr-11</c:v>
                </c:pt>
                <c:pt idx="40">
                  <c:v>May-11</c:v>
                </c:pt>
                <c:pt idx="41">
                  <c:v>Jun-11</c:v>
                </c:pt>
                <c:pt idx="42">
                  <c:v>Jul-11</c:v>
                </c:pt>
                <c:pt idx="43">
                  <c:v>Aug-11</c:v>
                </c:pt>
                <c:pt idx="44">
                  <c:v>Sep-11</c:v>
                </c:pt>
                <c:pt idx="45">
                  <c:v>Oct-11</c:v>
                </c:pt>
                <c:pt idx="46">
                  <c:v>Nov-11</c:v>
                </c:pt>
                <c:pt idx="47">
                  <c:v>Dec-11</c:v>
                </c:pt>
                <c:pt idx="48">
                  <c:v>Jan-12</c:v>
                </c:pt>
                <c:pt idx="49">
                  <c:v>Feb-12</c:v>
                </c:pt>
                <c:pt idx="50">
                  <c:v>Mar-12</c:v>
                </c:pt>
                <c:pt idx="51">
                  <c:v>Apr-12</c:v>
                </c:pt>
                <c:pt idx="52">
                  <c:v>May-12</c:v>
                </c:pt>
                <c:pt idx="53">
                  <c:v>Jun-12</c:v>
                </c:pt>
                <c:pt idx="54">
                  <c:v>Jul-12</c:v>
                </c:pt>
                <c:pt idx="55">
                  <c:v>Aug-12</c:v>
                </c:pt>
                <c:pt idx="56">
                  <c:v>Sep-12</c:v>
                </c:pt>
                <c:pt idx="57">
                  <c:v>Oct-12</c:v>
                </c:pt>
                <c:pt idx="58">
                  <c:v>Nov-12</c:v>
                </c:pt>
                <c:pt idx="59">
                  <c:v>Dec-12</c:v>
                </c:pt>
                <c:pt idx="60">
                  <c:v>Jan-13</c:v>
                </c:pt>
                <c:pt idx="61">
                  <c:v>Feb-13</c:v>
                </c:pt>
                <c:pt idx="62">
                  <c:v>Mar-13</c:v>
                </c:pt>
                <c:pt idx="63">
                  <c:v>Apr-13</c:v>
                </c:pt>
                <c:pt idx="64">
                  <c:v>May-13</c:v>
                </c:pt>
                <c:pt idx="65">
                  <c:v>Jun-13</c:v>
                </c:pt>
                <c:pt idx="66">
                  <c:v>Jul-13</c:v>
                </c:pt>
                <c:pt idx="67">
                  <c:v>Aug-13</c:v>
                </c:pt>
                <c:pt idx="68">
                  <c:v>Sep-13</c:v>
                </c:pt>
                <c:pt idx="69">
                  <c:v>Oct-13</c:v>
                </c:pt>
                <c:pt idx="70">
                  <c:v>Nov-13</c:v>
                </c:pt>
                <c:pt idx="71">
                  <c:v>Dec-13</c:v>
                </c:pt>
                <c:pt idx="72">
                  <c:v>Jan-14</c:v>
                </c:pt>
                <c:pt idx="73">
                  <c:v>Feb-14</c:v>
                </c:pt>
                <c:pt idx="74">
                  <c:v>Mar-14</c:v>
                </c:pt>
                <c:pt idx="75">
                  <c:v>Apr-14</c:v>
                </c:pt>
                <c:pt idx="76">
                  <c:v>May-14</c:v>
                </c:pt>
                <c:pt idx="77">
                  <c:v>Jun-14</c:v>
                </c:pt>
                <c:pt idx="78">
                  <c:v>Jul-14</c:v>
                </c:pt>
                <c:pt idx="79">
                  <c:v>Aug-14</c:v>
                </c:pt>
                <c:pt idx="80">
                  <c:v>Sep-14</c:v>
                </c:pt>
                <c:pt idx="81">
                  <c:v>Oct-14</c:v>
                </c:pt>
                <c:pt idx="82">
                  <c:v>Nov-14</c:v>
                </c:pt>
                <c:pt idx="83">
                  <c:v>Dec-14</c:v>
                </c:pt>
                <c:pt idx="84">
                  <c:v>Jan-15</c:v>
                </c:pt>
                <c:pt idx="85">
                  <c:v>Feb-15</c:v>
                </c:pt>
                <c:pt idx="86">
                  <c:v>Mar-15</c:v>
                </c:pt>
                <c:pt idx="87">
                  <c:v>Apr-15</c:v>
                </c:pt>
                <c:pt idx="88">
                  <c:v>May-15</c:v>
                </c:pt>
                <c:pt idx="89">
                  <c:v>Jun-15</c:v>
                </c:pt>
                <c:pt idx="90">
                  <c:v>Jul-15</c:v>
                </c:pt>
                <c:pt idx="91">
                  <c:v>Aug-15</c:v>
                </c:pt>
                <c:pt idx="92">
                  <c:v>Sep-15</c:v>
                </c:pt>
                <c:pt idx="93">
                  <c:v>Oct-15</c:v>
                </c:pt>
                <c:pt idx="94">
                  <c:v>Nov-15</c:v>
                </c:pt>
                <c:pt idx="95">
                  <c:v>Dec-15</c:v>
                </c:pt>
                <c:pt idx="96">
                  <c:v>Jan-16</c:v>
                </c:pt>
                <c:pt idx="97">
                  <c:v>Feb-16</c:v>
                </c:pt>
                <c:pt idx="98">
                  <c:v>Mar-16</c:v>
                </c:pt>
                <c:pt idx="99">
                  <c:v>Apr-16</c:v>
                </c:pt>
                <c:pt idx="100">
                  <c:v>May-16</c:v>
                </c:pt>
                <c:pt idx="101">
                  <c:v>Jun-16</c:v>
                </c:pt>
                <c:pt idx="102">
                  <c:v>Jul-16</c:v>
                </c:pt>
                <c:pt idx="103">
                  <c:v>Aug-16</c:v>
                </c:pt>
                <c:pt idx="104">
                  <c:v>Sep-16</c:v>
                </c:pt>
                <c:pt idx="105">
                  <c:v>Oct-16</c:v>
                </c:pt>
                <c:pt idx="106">
                  <c:v>Nov-16</c:v>
                </c:pt>
                <c:pt idx="107">
                  <c:v>Dec-16</c:v>
                </c:pt>
                <c:pt idx="108">
                  <c:v>Jan-17</c:v>
                </c:pt>
                <c:pt idx="109">
                  <c:v>Feb-17</c:v>
                </c:pt>
                <c:pt idx="110">
                  <c:v>Mar-17</c:v>
                </c:pt>
                <c:pt idx="111">
                  <c:v>Apr-17</c:v>
                </c:pt>
                <c:pt idx="112">
                  <c:v>May-17</c:v>
                </c:pt>
                <c:pt idx="113">
                  <c:v>Jun-17</c:v>
                </c:pt>
                <c:pt idx="114">
                  <c:v>Jul-17</c:v>
                </c:pt>
                <c:pt idx="115">
                  <c:v>Aug-17</c:v>
                </c:pt>
                <c:pt idx="116">
                  <c:v>Sep-17</c:v>
                </c:pt>
                <c:pt idx="117">
                  <c:v>Oct-17</c:v>
                </c:pt>
                <c:pt idx="118">
                  <c:v>Nov-17</c:v>
                </c:pt>
                <c:pt idx="119">
                  <c:v>Dec-17</c:v>
                </c:pt>
                <c:pt idx="120">
                  <c:v>Jan-18</c:v>
                </c:pt>
                <c:pt idx="121">
                  <c:v>Feb-18</c:v>
                </c:pt>
                <c:pt idx="122">
                  <c:v>Mar-18</c:v>
                </c:pt>
                <c:pt idx="123">
                  <c:v>Apr-18</c:v>
                </c:pt>
                <c:pt idx="124">
                  <c:v>May-18</c:v>
                </c:pt>
                <c:pt idx="125">
                  <c:v>Jun-18</c:v>
                </c:pt>
                <c:pt idx="126">
                  <c:v>Jul-18</c:v>
                </c:pt>
                <c:pt idx="127">
                  <c:v>Aug-18</c:v>
                </c:pt>
                <c:pt idx="128">
                  <c:v>Sep-18</c:v>
                </c:pt>
                <c:pt idx="129">
                  <c:v>Oct-18</c:v>
                </c:pt>
                <c:pt idx="130">
                  <c:v>Nov-18</c:v>
                </c:pt>
              </c:strCache>
            </c:strRef>
          </c:cat>
          <c:val>
            <c:numRef>
              <c:f>Feuil1!$B$22:$EB$22</c:f>
              <c:numCache>
                <c:formatCode>#,##0.0</c:formatCode>
                <c:ptCount val="131"/>
                <c:pt idx="0">
                  <c:v>139.30000000000001</c:v>
                </c:pt>
                <c:pt idx="1">
                  <c:v>136.4</c:v>
                </c:pt>
                <c:pt idx="2">
                  <c:v>137.69999999999999</c:v>
                </c:pt>
                <c:pt idx="3">
                  <c:v>137.9</c:v>
                </c:pt>
                <c:pt idx="4">
                  <c:v>137.9</c:v>
                </c:pt>
                <c:pt idx="5">
                  <c:v>138</c:v>
                </c:pt>
                <c:pt idx="6">
                  <c:v>135</c:v>
                </c:pt>
                <c:pt idx="7">
                  <c:v>131.30000000000001</c:v>
                </c:pt>
                <c:pt idx="8">
                  <c:v>133.1</c:v>
                </c:pt>
                <c:pt idx="9">
                  <c:v>133.5</c:v>
                </c:pt>
                <c:pt idx="10">
                  <c:v>133.30000000000001</c:v>
                </c:pt>
                <c:pt idx="11">
                  <c:v>131.4</c:v>
                </c:pt>
                <c:pt idx="12">
                  <c:v>125.8</c:v>
                </c:pt>
                <c:pt idx="13">
                  <c:v>123</c:v>
                </c:pt>
                <c:pt idx="14">
                  <c:v>123.5</c:v>
                </c:pt>
                <c:pt idx="15">
                  <c:v>123.5</c:v>
                </c:pt>
                <c:pt idx="16">
                  <c:v>123.6</c:v>
                </c:pt>
                <c:pt idx="17">
                  <c:v>123.4</c:v>
                </c:pt>
                <c:pt idx="18">
                  <c:v>120.6</c:v>
                </c:pt>
                <c:pt idx="19">
                  <c:v>117.7</c:v>
                </c:pt>
                <c:pt idx="20">
                  <c:v>120.2</c:v>
                </c:pt>
                <c:pt idx="21">
                  <c:v>123.4</c:v>
                </c:pt>
                <c:pt idx="22">
                  <c:v>123.4</c:v>
                </c:pt>
                <c:pt idx="23">
                  <c:v>122.3</c:v>
                </c:pt>
                <c:pt idx="24">
                  <c:v>118.9</c:v>
                </c:pt>
                <c:pt idx="25">
                  <c:v>116.5</c:v>
                </c:pt>
                <c:pt idx="26">
                  <c:v>117.9</c:v>
                </c:pt>
                <c:pt idx="27">
                  <c:v>119.8</c:v>
                </c:pt>
                <c:pt idx="28">
                  <c:v>119.6</c:v>
                </c:pt>
                <c:pt idx="29">
                  <c:v>119.4</c:v>
                </c:pt>
                <c:pt idx="30">
                  <c:v>118</c:v>
                </c:pt>
                <c:pt idx="31">
                  <c:v>114.2</c:v>
                </c:pt>
                <c:pt idx="32">
                  <c:v>117.5</c:v>
                </c:pt>
                <c:pt idx="33">
                  <c:v>121.3</c:v>
                </c:pt>
                <c:pt idx="34">
                  <c:v>121.4</c:v>
                </c:pt>
                <c:pt idx="35">
                  <c:v>121.2</c:v>
                </c:pt>
                <c:pt idx="36">
                  <c:v>116.2</c:v>
                </c:pt>
                <c:pt idx="37">
                  <c:v>112.5</c:v>
                </c:pt>
                <c:pt idx="38">
                  <c:v>116.4</c:v>
                </c:pt>
                <c:pt idx="39">
                  <c:v>119.8</c:v>
                </c:pt>
                <c:pt idx="40">
                  <c:v>122.7</c:v>
                </c:pt>
                <c:pt idx="41">
                  <c:v>122.5</c:v>
                </c:pt>
                <c:pt idx="42">
                  <c:v>118.8</c:v>
                </c:pt>
                <c:pt idx="43">
                  <c:v>114.3</c:v>
                </c:pt>
                <c:pt idx="44">
                  <c:v>114.9</c:v>
                </c:pt>
                <c:pt idx="45">
                  <c:v>120.3</c:v>
                </c:pt>
                <c:pt idx="46">
                  <c:v>120.2</c:v>
                </c:pt>
                <c:pt idx="47">
                  <c:v>119.3</c:v>
                </c:pt>
                <c:pt idx="48">
                  <c:v>114.4</c:v>
                </c:pt>
                <c:pt idx="49">
                  <c:v>111.6</c:v>
                </c:pt>
                <c:pt idx="50">
                  <c:v>111.8</c:v>
                </c:pt>
                <c:pt idx="51">
                  <c:v>116.7</c:v>
                </c:pt>
                <c:pt idx="52">
                  <c:v>117.3</c:v>
                </c:pt>
                <c:pt idx="53">
                  <c:v>116.6</c:v>
                </c:pt>
                <c:pt idx="54">
                  <c:v>113.5</c:v>
                </c:pt>
                <c:pt idx="55">
                  <c:v>108.7</c:v>
                </c:pt>
                <c:pt idx="56">
                  <c:v>109.4</c:v>
                </c:pt>
                <c:pt idx="57">
                  <c:v>115.2</c:v>
                </c:pt>
                <c:pt idx="58">
                  <c:v>114.9</c:v>
                </c:pt>
                <c:pt idx="59">
                  <c:v>114.2</c:v>
                </c:pt>
                <c:pt idx="60">
                  <c:v>108.2</c:v>
                </c:pt>
                <c:pt idx="61">
                  <c:v>105.6</c:v>
                </c:pt>
                <c:pt idx="62">
                  <c:v>106.2</c:v>
                </c:pt>
                <c:pt idx="63">
                  <c:v>111.2</c:v>
                </c:pt>
                <c:pt idx="64">
                  <c:v>112.3</c:v>
                </c:pt>
                <c:pt idx="65">
                  <c:v>112</c:v>
                </c:pt>
                <c:pt idx="66">
                  <c:v>107.9</c:v>
                </c:pt>
                <c:pt idx="67">
                  <c:v>103.9</c:v>
                </c:pt>
                <c:pt idx="68">
                  <c:v>105.2</c:v>
                </c:pt>
                <c:pt idx="69">
                  <c:v>110.6</c:v>
                </c:pt>
                <c:pt idx="70">
                  <c:v>110.2</c:v>
                </c:pt>
                <c:pt idx="71">
                  <c:v>109.5</c:v>
                </c:pt>
                <c:pt idx="72">
                  <c:v>103.4</c:v>
                </c:pt>
                <c:pt idx="73">
                  <c:v>101.6</c:v>
                </c:pt>
                <c:pt idx="74">
                  <c:v>102.6</c:v>
                </c:pt>
                <c:pt idx="75">
                  <c:v>107</c:v>
                </c:pt>
                <c:pt idx="76">
                  <c:v>107.6</c:v>
                </c:pt>
                <c:pt idx="77">
                  <c:v>107.9</c:v>
                </c:pt>
                <c:pt idx="78">
                  <c:v>104</c:v>
                </c:pt>
                <c:pt idx="79">
                  <c:v>100</c:v>
                </c:pt>
                <c:pt idx="80">
                  <c:v>101.3</c:v>
                </c:pt>
                <c:pt idx="81">
                  <c:v>106</c:v>
                </c:pt>
                <c:pt idx="82">
                  <c:v>105.9</c:v>
                </c:pt>
                <c:pt idx="83">
                  <c:v>104.7</c:v>
                </c:pt>
                <c:pt idx="84">
                  <c:v>99.6</c:v>
                </c:pt>
                <c:pt idx="85">
                  <c:v>97</c:v>
                </c:pt>
                <c:pt idx="86">
                  <c:v>97.6</c:v>
                </c:pt>
                <c:pt idx="87">
                  <c:v>102.3</c:v>
                </c:pt>
                <c:pt idx="88">
                  <c:v>103.6</c:v>
                </c:pt>
                <c:pt idx="89">
                  <c:v>103.1</c:v>
                </c:pt>
                <c:pt idx="90">
                  <c:v>99.5</c:v>
                </c:pt>
                <c:pt idx="91">
                  <c:v>96</c:v>
                </c:pt>
                <c:pt idx="92">
                  <c:v>97.4</c:v>
                </c:pt>
                <c:pt idx="93">
                  <c:v>102</c:v>
                </c:pt>
                <c:pt idx="94">
                  <c:v>101.7</c:v>
                </c:pt>
                <c:pt idx="95">
                  <c:v>100.2</c:v>
                </c:pt>
                <c:pt idx="96">
                  <c:v>96.1</c:v>
                </c:pt>
                <c:pt idx="97">
                  <c:v>94.3</c:v>
                </c:pt>
                <c:pt idx="98">
                  <c:v>95.9</c:v>
                </c:pt>
                <c:pt idx="99">
                  <c:v>99.6</c:v>
                </c:pt>
                <c:pt idx="100">
                  <c:v>100</c:v>
                </c:pt>
                <c:pt idx="101">
                  <c:v>99.7</c:v>
                </c:pt>
                <c:pt idx="102">
                  <c:v>96</c:v>
                </c:pt>
                <c:pt idx="103">
                  <c:v>93.2</c:v>
                </c:pt>
                <c:pt idx="104">
                  <c:v>94.5</c:v>
                </c:pt>
                <c:pt idx="105">
                  <c:v>98.5</c:v>
                </c:pt>
                <c:pt idx="106">
                  <c:v>98.4</c:v>
                </c:pt>
                <c:pt idx="107">
                  <c:v>97.1</c:v>
                </c:pt>
                <c:pt idx="108">
                  <c:v>92.4</c:v>
                </c:pt>
                <c:pt idx="109">
                  <c:v>90.4</c:v>
                </c:pt>
                <c:pt idx="110">
                  <c:v>91.5</c:v>
                </c:pt>
                <c:pt idx="111">
                  <c:v>95.5</c:v>
                </c:pt>
                <c:pt idx="112">
                  <c:v>96.2</c:v>
                </c:pt>
                <c:pt idx="113">
                  <c:v>95.9</c:v>
                </c:pt>
                <c:pt idx="114">
                  <c:v>91.8</c:v>
                </c:pt>
                <c:pt idx="115">
                  <c:v>89.1</c:v>
                </c:pt>
                <c:pt idx="116">
                  <c:v>91</c:v>
                </c:pt>
                <c:pt idx="117">
                  <c:v>95.5</c:v>
                </c:pt>
                <c:pt idx="118">
                  <c:v>95.4</c:v>
                </c:pt>
                <c:pt idx="119">
                  <c:v>93.4</c:v>
                </c:pt>
                <c:pt idx="120">
                  <c:v>90.6</c:v>
                </c:pt>
                <c:pt idx="121">
                  <c:v>89.2</c:v>
                </c:pt>
                <c:pt idx="122">
                  <c:v>90.1</c:v>
                </c:pt>
                <c:pt idx="123">
                  <c:v>93.8</c:v>
                </c:pt>
                <c:pt idx="124">
                  <c:v>94.4</c:v>
                </c:pt>
                <c:pt idx="125">
                  <c:v>94</c:v>
                </c:pt>
                <c:pt idx="126">
                  <c:v>90.6</c:v>
                </c:pt>
                <c:pt idx="127">
                  <c:v>87.9</c:v>
                </c:pt>
                <c:pt idx="128">
                  <c:v>89.5</c:v>
                </c:pt>
                <c:pt idx="129">
                  <c:v>93.9</c:v>
                </c:pt>
                <c:pt idx="130">
                  <c:v>93.8</c:v>
                </c:pt>
              </c:numCache>
            </c:numRef>
          </c: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14-9583-4BB5-A323-1F554C463221}"/>
            </c:ext>
          </c:extLst>
        </c:ser>
        <c:ser>
          <c:idx val="30"/>
          <c:order val="30"/>
          <c:tx>
            <c:strRef>
              <c:f>Feuil1!$A$32</c:f>
              <c:strCache>
                <c:ptCount val="1"/>
                <c:pt idx="0">
                  <c:v>Switzerland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cat>
            <c:strRef>
              <c:f>Feuil1!$B$1:$EB$1</c:f>
              <c:strCache>
                <c:ptCount val="131"/>
                <c:pt idx="0">
                  <c:v>Jan-08</c:v>
                </c:pt>
                <c:pt idx="1">
                  <c:v>Feb-08</c:v>
                </c:pt>
                <c:pt idx="2">
                  <c:v>Mar-08</c:v>
                </c:pt>
                <c:pt idx="3">
                  <c:v>Apr-08</c:v>
                </c:pt>
                <c:pt idx="4">
                  <c:v>May-08</c:v>
                </c:pt>
                <c:pt idx="5">
                  <c:v>Jun-08</c:v>
                </c:pt>
                <c:pt idx="6">
                  <c:v>Jul-08</c:v>
                </c:pt>
                <c:pt idx="7">
                  <c:v>Aug-08</c:v>
                </c:pt>
                <c:pt idx="8">
                  <c:v>Sep-08</c:v>
                </c:pt>
                <c:pt idx="9">
                  <c:v>Oct-08</c:v>
                </c:pt>
                <c:pt idx="10">
                  <c:v>Nov-08</c:v>
                </c:pt>
                <c:pt idx="11">
                  <c:v>Dec-08</c:v>
                </c:pt>
                <c:pt idx="12">
                  <c:v>Jan-09</c:v>
                </c:pt>
                <c:pt idx="13">
                  <c:v>Feb-09</c:v>
                </c:pt>
                <c:pt idx="14">
                  <c:v>Mar-09</c:v>
                </c:pt>
                <c:pt idx="15">
                  <c:v>Apr-09</c:v>
                </c:pt>
                <c:pt idx="16">
                  <c:v>May-09</c:v>
                </c:pt>
                <c:pt idx="17">
                  <c:v>Jun-09</c:v>
                </c:pt>
                <c:pt idx="18">
                  <c:v>Jul-09</c:v>
                </c:pt>
                <c:pt idx="19">
                  <c:v>Aug-09</c:v>
                </c:pt>
                <c:pt idx="20">
                  <c:v>Sep-09</c:v>
                </c:pt>
                <c:pt idx="21">
                  <c:v>Oct-09</c:v>
                </c:pt>
                <c:pt idx="22">
                  <c:v>Nov-09</c:v>
                </c:pt>
                <c:pt idx="23">
                  <c:v>Dec-09</c:v>
                </c:pt>
                <c:pt idx="24">
                  <c:v>Jan-10</c:v>
                </c:pt>
                <c:pt idx="25">
                  <c:v>Feb-10</c:v>
                </c:pt>
                <c:pt idx="26">
                  <c:v>Mar-10</c:v>
                </c:pt>
                <c:pt idx="27">
                  <c:v>Apr-10</c:v>
                </c:pt>
                <c:pt idx="28">
                  <c:v>May-10</c:v>
                </c:pt>
                <c:pt idx="29">
                  <c:v>Jun-10</c:v>
                </c:pt>
                <c:pt idx="30">
                  <c:v>Jul-10</c:v>
                </c:pt>
                <c:pt idx="31">
                  <c:v>Aug-10</c:v>
                </c:pt>
                <c:pt idx="32">
                  <c:v>Sep-10</c:v>
                </c:pt>
                <c:pt idx="33">
                  <c:v>Oct-10</c:v>
                </c:pt>
                <c:pt idx="34">
                  <c:v>Nov-10</c:v>
                </c:pt>
                <c:pt idx="35">
                  <c:v>Dec-10</c:v>
                </c:pt>
                <c:pt idx="36">
                  <c:v>Jan-11</c:v>
                </c:pt>
                <c:pt idx="37">
                  <c:v>Feb-11</c:v>
                </c:pt>
                <c:pt idx="38">
                  <c:v>Mar-11</c:v>
                </c:pt>
                <c:pt idx="39">
                  <c:v>Apr-11</c:v>
                </c:pt>
                <c:pt idx="40">
                  <c:v>May-11</c:v>
                </c:pt>
                <c:pt idx="41">
                  <c:v>Jun-11</c:v>
                </c:pt>
                <c:pt idx="42">
                  <c:v>Jul-11</c:v>
                </c:pt>
                <c:pt idx="43">
                  <c:v>Aug-11</c:v>
                </c:pt>
                <c:pt idx="44">
                  <c:v>Sep-11</c:v>
                </c:pt>
                <c:pt idx="45">
                  <c:v>Oct-11</c:v>
                </c:pt>
                <c:pt idx="46">
                  <c:v>Nov-11</c:v>
                </c:pt>
                <c:pt idx="47">
                  <c:v>Dec-11</c:v>
                </c:pt>
                <c:pt idx="48">
                  <c:v>Jan-12</c:v>
                </c:pt>
                <c:pt idx="49">
                  <c:v>Feb-12</c:v>
                </c:pt>
                <c:pt idx="50">
                  <c:v>Mar-12</c:v>
                </c:pt>
                <c:pt idx="51">
                  <c:v>Apr-12</c:v>
                </c:pt>
                <c:pt idx="52">
                  <c:v>May-12</c:v>
                </c:pt>
                <c:pt idx="53">
                  <c:v>Jun-12</c:v>
                </c:pt>
                <c:pt idx="54">
                  <c:v>Jul-12</c:v>
                </c:pt>
                <c:pt idx="55">
                  <c:v>Aug-12</c:v>
                </c:pt>
                <c:pt idx="56">
                  <c:v>Sep-12</c:v>
                </c:pt>
                <c:pt idx="57">
                  <c:v>Oct-12</c:v>
                </c:pt>
                <c:pt idx="58">
                  <c:v>Nov-12</c:v>
                </c:pt>
                <c:pt idx="59">
                  <c:v>Dec-12</c:v>
                </c:pt>
                <c:pt idx="60">
                  <c:v>Jan-13</c:v>
                </c:pt>
                <c:pt idx="61">
                  <c:v>Feb-13</c:v>
                </c:pt>
                <c:pt idx="62">
                  <c:v>Mar-13</c:v>
                </c:pt>
                <c:pt idx="63">
                  <c:v>Apr-13</c:v>
                </c:pt>
                <c:pt idx="64">
                  <c:v>May-13</c:v>
                </c:pt>
                <c:pt idx="65">
                  <c:v>Jun-13</c:v>
                </c:pt>
                <c:pt idx="66">
                  <c:v>Jul-13</c:v>
                </c:pt>
                <c:pt idx="67">
                  <c:v>Aug-13</c:v>
                </c:pt>
                <c:pt idx="68">
                  <c:v>Sep-13</c:v>
                </c:pt>
                <c:pt idx="69">
                  <c:v>Oct-13</c:v>
                </c:pt>
                <c:pt idx="70">
                  <c:v>Nov-13</c:v>
                </c:pt>
                <c:pt idx="71">
                  <c:v>Dec-13</c:v>
                </c:pt>
                <c:pt idx="72">
                  <c:v>Jan-14</c:v>
                </c:pt>
                <c:pt idx="73">
                  <c:v>Feb-14</c:v>
                </c:pt>
                <c:pt idx="74">
                  <c:v>Mar-14</c:v>
                </c:pt>
                <c:pt idx="75">
                  <c:v>Apr-14</c:v>
                </c:pt>
                <c:pt idx="76">
                  <c:v>May-14</c:v>
                </c:pt>
                <c:pt idx="77">
                  <c:v>Jun-14</c:v>
                </c:pt>
                <c:pt idx="78">
                  <c:v>Jul-14</c:v>
                </c:pt>
                <c:pt idx="79">
                  <c:v>Aug-14</c:v>
                </c:pt>
                <c:pt idx="80">
                  <c:v>Sep-14</c:v>
                </c:pt>
                <c:pt idx="81">
                  <c:v>Oct-14</c:v>
                </c:pt>
                <c:pt idx="82">
                  <c:v>Nov-14</c:v>
                </c:pt>
                <c:pt idx="83">
                  <c:v>Dec-14</c:v>
                </c:pt>
                <c:pt idx="84">
                  <c:v>Jan-15</c:v>
                </c:pt>
                <c:pt idx="85">
                  <c:v>Feb-15</c:v>
                </c:pt>
                <c:pt idx="86">
                  <c:v>Mar-15</c:v>
                </c:pt>
                <c:pt idx="87">
                  <c:v>Apr-15</c:v>
                </c:pt>
                <c:pt idx="88">
                  <c:v>May-15</c:v>
                </c:pt>
                <c:pt idx="89">
                  <c:v>Jun-15</c:v>
                </c:pt>
                <c:pt idx="90">
                  <c:v>Jul-15</c:v>
                </c:pt>
                <c:pt idx="91">
                  <c:v>Aug-15</c:v>
                </c:pt>
                <c:pt idx="92">
                  <c:v>Sep-15</c:v>
                </c:pt>
                <c:pt idx="93">
                  <c:v>Oct-15</c:v>
                </c:pt>
                <c:pt idx="94">
                  <c:v>Nov-15</c:v>
                </c:pt>
                <c:pt idx="95">
                  <c:v>Dec-15</c:v>
                </c:pt>
                <c:pt idx="96">
                  <c:v>Jan-16</c:v>
                </c:pt>
                <c:pt idx="97">
                  <c:v>Feb-16</c:v>
                </c:pt>
                <c:pt idx="98">
                  <c:v>Mar-16</c:v>
                </c:pt>
                <c:pt idx="99">
                  <c:v>Apr-16</c:v>
                </c:pt>
                <c:pt idx="100">
                  <c:v>May-16</c:v>
                </c:pt>
                <c:pt idx="101">
                  <c:v>Jun-16</c:v>
                </c:pt>
                <c:pt idx="102">
                  <c:v>Jul-16</c:v>
                </c:pt>
                <c:pt idx="103">
                  <c:v>Aug-16</c:v>
                </c:pt>
                <c:pt idx="104">
                  <c:v>Sep-16</c:v>
                </c:pt>
                <c:pt idx="105">
                  <c:v>Oct-16</c:v>
                </c:pt>
                <c:pt idx="106">
                  <c:v>Nov-16</c:v>
                </c:pt>
                <c:pt idx="107">
                  <c:v>Dec-16</c:v>
                </c:pt>
                <c:pt idx="108">
                  <c:v>Jan-17</c:v>
                </c:pt>
                <c:pt idx="109">
                  <c:v>Feb-17</c:v>
                </c:pt>
                <c:pt idx="110">
                  <c:v>Mar-17</c:v>
                </c:pt>
                <c:pt idx="111">
                  <c:v>Apr-17</c:v>
                </c:pt>
                <c:pt idx="112">
                  <c:v>May-17</c:v>
                </c:pt>
                <c:pt idx="113">
                  <c:v>Jun-17</c:v>
                </c:pt>
                <c:pt idx="114">
                  <c:v>Jul-17</c:v>
                </c:pt>
                <c:pt idx="115">
                  <c:v>Aug-17</c:v>
                </c:pt>
                <c:pt idx="116">
                  <c:v>Sep-17</c:v>
                </c:pt>
                <c:pt idx="117">
                  <c:v>Oct-17</c:v>
                </c:pt>
                <c:pt idx="118">
                  <c:v>Nov-17</c:v>
                </c:pt>
                <c:pt idx="119">
                  <c:v>Dec-17</c:v>
                </c:pt>
                <c:pt idx="120">
                  <c:v>Jan-18</c:v>
                </c:pt>
                <c:pt idx="121">
                  <c:v>Feb-18</c:v>
                </c:pt>
                <c:pt idx="122">
                  <c:v>Mar-18</c:v>
                </c:pt>
                <c:pt idx="123">
                  <c:v>Apr-18</c:v>
                </c:pt>
                <c:pt idx="124">
                  <c:v>May-18</c:v>
                </c:pt>
                <c:pt idx="125">
                  <c:v>Jun-18</c:v>
                </c:pt>
                <c:pt idx="126">
                  <c:v>Jul-18</c:v>
                </c:pt>
                <c:pt idx="127">
                  <c:v>Aug-18</c:v>
                </c:pt>
                <c:pt idx="128">
                  <c:v>Sep-18</c:v>
                </c:pt>
                <c:pt idx="129">
                  <c:v>Oct-18</c:v>
                </c:pt>
                <c:pt idx="130">
                  <c:v>Nov-18</c:v>
                </c:pt>
              </c:strCache>
            </c:strRef>
          </c:cat>
          <c:val>
            <c:numRef>
              <c:f>Feuil1!$B$32:$EB$32</c:f>
              <c:numCache>
                <c:formatCode>#,##0.0</c:formatCode>
                <c:ptCount val="131"/>
                <c:pt idx="0">
                  <c:v>81.3</c:v>
                </c:pt>
                <c:pt idx="1">
                  <c:v>81.3</c:v>
                </c:pt>
                <c:pt idx="2">
                  <c:v>81.3</c:v>
                </c:pt>
                <c:pt idx="3">
                  <c:v>92.2</c:v>
                </c:pt>
                <c:pt idx="4">
                  <c:v>92.2</c:v>
                </c:pt>
                <c:pt idx="5">
                  <c:v>90.4</c:v>
                </c:pt>
                <c:pt idx="6">
                  <c:v>85.4</c:v>
                </c:pt>
                <c:pt idx="7">
                  <c:v>85.4</c:v>
                </c:pt>
                <c:pt idx="8">
                  <c:v>85.4</c:v>
                </c:pt>
                <c:pt idx="9">
                  <c:v>94.4</c:v>
                </c:pt>
                <c:pt idx="10">
                  <c:v>94.4</c:v>
                </c:pt>
                <c:pt idx="11">
                  <c:v>92.4</c:v>
                </c:pt>
                <c:pt idx="12">
                  <c:v>85.4</c:v>
                </c:pt>
                <c:pt idx="13">
                  <c:v>85.4</c:v>
                </c:pt>
                <c:pt idx="14">
                  <c:v>85.4</c:v>
                </c:pt>
                <c:pt idx="15">
                  <c:v>95.2</c:v>
                </c:pt>
                <c:pt idx="16">
                  <c:v>95.2</c:v>
                </c:pt>
                <c:pt idx="17">
                  <c:v>90.4</c:v>
                </c:pt>
                <c:pt idx="18">
                  <c:v>82.4</c:v>
                </c:pt>
                <c:pt idx="19">
                  <c:v>82.4</c:v>
                </c:pt>
                <c:pt idx="20">
                  <c:v>82.4</c:v>
                </c:pt>
                <c:pt idx="21">
                  <c:v>95</c:v>
                </c:pt>
                <c:pt idx="22">
                  <c:v>95</c:v>
                </c:pt>
                <c:pt idx="23">
                  <c:v>93.3</c:v>
                </c:pt>
                <c:pt idx="24">
                  <c:v>82.4</c:v>
                </c:pt>
                <c:pt idx="25">
                  <c:v>82.4</c:v>
                </c:pt>
                <c:pt idx="26">
                  <c:v>82.4</c:v>
                </c:pt>
                <c:pt idx="27">
                  <c:v>94.2</c:v>
                </c:pt>
                <c:pt idx="28">
                  <c:v>94.2</c:v>
                </c:pt>
                <c:pt idx="29">
                  <c:v>88.5</c:v>
                </c:pt>
                <c:pt idx="30">
                  <c:v>80.8</c:v>
                </c:pt>
                <c:pt idx="31">
                  <c:v>80.8</c:v>
                </c:pt>
                <c:pt idx="32">
                  <c:v>80.8</c:v>
                </c:pt>
                <c:pt idx="33">
                  <c:v>95.9</c:v>
                </c:pt>
                <c:pt idx="34">
                  <c:v>95.9</c:v>
                </c:pt>
                <c:pt idx="35">
                  <c:v>95.2</c:v>
                </c:pt>
                <c:pt idx="36">
                  <c:v>85.7</c:v>
                </c:pt>
                <c:pt idx="37">
                  <c:v>85.1</c:v>
                </c:pt>
                <c:pt idx="38">
                  <c:v>94.1</c:v>
                </c:pt>
                <c:pt idx="39">
                  <c:v>95.5</c:v>
                </c:pt>
                <c:pt idx="40">
                  <c:v>97.6</c:v>
                </c:pt>
                <c:pt idx="41">
                  <c:v>95.9</c:v>
                </c:pt>
                <c:pt idx="42">
                  <c:v>83.7</c:v>
                </c:pt>
                <c:pt idx="43">
                  <c:v>83.1</c:v>
                </c:pt>
                <c:pt idx="44">
                  <c:v>94</c:v>
                </c:pt>
                <c:pt idx="45">
                  <c:v>94.6</c:v>
                </c:pt>
                <c:pt idx="46">
                  <c:v>93.8</c:v>
                </c:pt>
                <c:pt idx="47">
                  <c:v>92.1</c:v>
                </c:pt>
                <c:pt idx="48">
                  <c:v>83.5</c:v>
                </c:pt>
                <c:pt idx="49">
                  <c:v>82.5</c:v>
                </c:pt>
                <c:pt idx="50">
                  <c:v>94.2</c:v>
                </c:pt>
                <c:pt idx="51">
                  <c:v>93.9</c:v>
                </c:pt>
                <c:pt idx="52">
                  <c:v>96.9</c:v>
                </c:pt>
                <c:pt idx="53">
                  <c:v>95.6</c:v>
                </c:pt>
                <c:pt idx="54">
                  <c:v>86.3</c:v>
                </c:pt>
                <c:pt idx="55">
                  <c:v>87.1</c:v>
                </c:pt>
                <c:pt idx="56">
                  <c:v>94.7</c:v>
                </c:pt>
                <c:pt idx="57">
                  <c:v>98.5</c:v>
                </c:pt>
                <c:pt idx="58">
                  <c:v>96.3</c:v>
                </c:pt>
                <c:pt idx="59">
                  <c:v>93.8</c:v>
                </c:pt>
                <c:pt idx="60">
                  <c:v>82.9</c:v>
                </c:pt>
                <c:pt idx="61">
                  <c:v>85.7</c:v>
                </c:pt>
                <c:pt idx="62">
                  <c:v>94.1</c:v>
                </c:pt>
                <c:pt idx="63">
                  <c:v>94.1</c:v>
                </c:pt>
                <c:pt idx="64">
                  <c:v>99.7</c:v>
                </c:pt>
                <c:pt idx="65">
                  <c:v>97.7</c:v>
                </c:pt>
                <c:pt idx="66">
                  <c:v>88.5</c:v>
                </c:pt>
                <c:pt idx="67">
                  <c:v>86.8</c:v>
                </c:pt>
                <c:pt idx="68">
                  <c:v>95.5</c:v>
                </c:pt>
                <c:pt idx="69">
                  <c:v>101.2</c:v>
                </c:pt>
                <c:pt idx="70">
                  <c:v>98.9</c:v>
                </c:pt>
                <c:pt idx="71">
                  <c:v>92.8</c:v>
                </c:pt>
                <c:pt idx="72">
                  <c:v>84.6</c:v>
                </c:pt>
                <c:pt idx="73">
                  <c:v>83.6</c:v>
                </c:pt>
                <c:pt idx="74">
                  <c:v>93.5</c:v>
                </c:pt>
                <c:pt idx="75">
                  <c:v>99.5</c:v>
                </c:pt>
                <c:pt idx="76">
                  <c:v>105.7</c:v>
                </c:pt>
                <c:pt idx="77">
                  <c:v>102.3</c:v>
                </c:pt>
                <c:pt idx="78">
                  <c:v>91.1</c:v>
                </c:pt>
                <c:pt idx="79">
                  <c:v>90.4</c:v>
                </c:pt>
                <c:pt idx="80">
                  <c:v>96.1</c:v>
                </c:pt>
                <c:pt idx="81">
                  <c:v>105.8</c:v>
                </c:pt>
                <c:pt idx="82">
                  <c:v>105.5</c:v>
                </c:pt>
                <c:pt idx="83">
                  <c:v>100.9</c:v>
                </c:pt>
                <c:pt idx="84">
                  <c:v>91.77</c:v>
                </c:pt>
                <c:pt idx="85">
                  <c:v>93.06</c:v>
                </c:pt>
                <c:pt idx="86">
                  <c:v>98.83</c:v>
                </c:pt>
                <c:pt idx="87">
                  <c:v>99.38</c:v>
                </c:pt>
                <c:pt idx="88">
                  <c:v>100.14</c:v>
                </c:pt>
                <c:pt idx="89">
                  <c:v>103.64</c:v>
                </c:pt>
                <c:pt idx="90">
                  <c:v>93.18</c:v>
                </c:pt>
                <c:pt idx="91">
                  <c:v>95.51</c:v>
                </c:pt>
                <c:pt idx="92">
                  <c:v>103.31</c:v>
                </c:pt>
                <c:pt idx="93">
                  <c:v>108.31</c:v>
                </c:pt>
                <c:pt idx="94">
                  <c:v>107.45</c:v>
                </c:pt>
                <c:pt idx="95">
                  <c:v>105.42</c:v>
                </c:pt>
                <c:pt idx="96">
                  <c:v>92.18</c:v>
                </c:pt>
                <c:pt idx="97">
                  <c:v>96.4</c:v>
                </c:pt>
                <c:pt idx="98">
                  <c:v>98.91</c:v>
                </c:pt>
                <c:pt idx="99">
                  <c:v>104.53</c:v>
                </c:pt>
                <c:pt idx="100">
                  <c:v>105.47</c:v>
                </c:pt>
                <c:pt idx="101">
                  <c:v>104.73</c:v>
                </c:pt>
                <c:pt idx="102">
                  <c:v>94.81</c:v>
                </c:pt>
                <c:pt idx="103">
                  <c:v>101.8</c:v>
                </c:pt>
                <c:pt idx="104">
                  <c:v>103.99</c:v>
                </c:pt>
                <c:pt idx="105">
                  <c:v>107.83</c:v>
                </c:pt>
                <c:pt idx="106">
                  <c:v>106.67</c:v>
                </c:pt>
                <c:pt idx="107">
                  <c:v>103.98</c:v>
                </c:pt>
                <c:pt idx="108">
                  <c:v>91.22</c:v>
                </c:pt>
                <c:pt idx="109">
                  <c:v>98.57</c:v>
                </c:pt>
                <c:pt idx="110">
                  <c:v>108.39</c:v>
                </c:pt>
                <c:pt idx="111">
                  <c:v>108.59</c:v>
                </c:pt>
                <c:pt idx="112">
                  <c:v>110.97</c:v>
                </c:pt>
                <c:pt idx="113">
                  <c:v>105.49</c:v>
                </c:pt>
                <c:pt idx="114">
                  <c:v>95.19</c:v>
                </c:pt>
                <c:pt idx="115">
                  <c:v>98.65</c:v>
                </c:pt>
                <c:pt idx="116">
                  <c:v>105.66</c:v>
                </c:pt>
                <c:pt idx="117">
                  <c:v>108</c:v>
                </c:pt>
                <c:pt idx="118">
                  <c:v>110.54</c:v>
                </c:pt>
                <c:pt idx="119">
                  <c:v>109.14</c:v>
                </c:pt>
                <c:pt idx="120">
                  <c:v>96.3</c:v>
                </c:pt>
                <c:pt idx="121">
                  <c:v>105.77</c:v>
                </c:pt>
                <c:pt idx="122">
                  <c:v>109.53</c:v>
                </c:pt>
                <c:pt idx="123">
                  <c:v>108.9</c:v>
                </c:pt>
                <c:pt idx="124">
                  <c:v>110.23</c:v>
                </c:pt>
                <c:pt idx="125">
                  <c:v>105.99</c:v>
                </c:pt>
                <c:pt idx="126">
                  <c:v>97.19</c:v>
                </c:pt>
                <c:pt idx="127">
                  <c:v>102.72</c:v>
                </c:pt>
                <c:pt idx="128">
                  <c:v>105.53</c:v>
                </c:pt>
                <c:pt idx="129">
                  <c:v>108.67</c:v>
                </c:pt>
                <c:pt idx="130">
                  <c:v>109.29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E-9583-4BB5-A323-1F554C4632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38701664"/>
        <c:axId val="238704288"/>
        <c:extLst>
          <c:ext xmlns:c15="http://schemas.microsoft.com/office/drawing/2012/chart" uri="{02D57815-91ED-43cb-92C2-25804820EDAC}">
            <c15:filteredLine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Feuil1!$A$2</c15:sqref>
                        </c15:formulaRef>
                      </c:ext>
                    </c:extLst>
                    <c:strCache>
                      <c:ptCount val="1"/>
                      <c:pt idx="0">
                        <c:v>Belgium</c:v>
                      </c:pt>
                    </c:strCache>
                  </c:strRef>
                </c:tx>
                <c:spPr>
                  <a:ln w="28575" cap="rnd">
                    <a:solidFill>
                      <a:srgbClr val="1B4A7D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>
                      <c:ext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Feuil1!$B$2:$EB$2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72.12</c:v>
                      </c:pt>
                      <c:pt idx="1">
                        <c:v>92.2</c:v>
                      </c:pt>
                      <c:pt idx="2">
                        <c:v>92.45</c:v>
                      </c:pt>
                      <c:pt idx="3">
                        <c:v>92.7</c:v>
                      </c:pt>
                      <c:pt idx="4">
                        <c:v>92.86</c:v>
                      </c:pt>
                      <c:pt idx="5">
                        <c:v>92.88</c:v>
                      </c:pt>
                      <c:pt idx="6">
                        <c:v>72.91</c:v>
                      </c:pt>
                      <c:pt idx="7">
                        <c:v>92.99</c:v>
                      </c:pt>
                      <c:pt idx="8">
                        <c:v>93.57</c:v>
                      </c:pt>
                      <c:pt idx="9">
                        <c:v>94.37</c:v>
                      </c:pt>
                      <c:pt idx="10">
                        <c:v>94.76</c:v>
                      </c:pt>
                      <c:pt idx="11">
                        <c:v>94.81</c:v>
                      </c:pt>
                      <c:pt idx="12">
                        <c:v>71.099999999999994</c:v>
                      </c:pt>
                      <c:pt idx="13">
                        <c:v>94.95</c:v>
                      </c:pt>
                      <c:pt idx="14">
                        <c:v>95.04</c:v>
                      </c:pt>
                      <c:pt idx="15">
                        <c:v>94.94</c:v>
                      </c:pt>
                      <c:pt idx="16">
                        <c:v>95.04</c:v>
                      </c:pt>
                      <c:pt idx="17">
                        <c:v>95.03</c:v>
                      </c:pt>
                      <c:pt idx="18">
                        <c:v>75.319999999999993</c:v>
                      </c:pt>
                      <c:pt idx="19">
                        <c:v>95.07</c:v>
                      </c:pt>
                      <c:pt idx="20">
                        <c:v>95.29</c:v>
                      </c:pt>
                      <c:pt idx="21">
                        <c:v>96.11</c:v>
                      </c:pt>
                      <c:pt idx="22">
                        <c:v>96.21</c:v>
                      </c:pt>
                      <c:pt idx="23">
                        <c:v>96.29</c:v>
                      </c:pt>
                      <c:pt idx="24">
                        <c:v>74.75</c:v>
                      </c:pt>
                      <c:pt idx="25">
                        <c:v>96.29</c:v>
                      </c:pt>
                      <c:pt idx="26">
                        <c:v>96.23</c:v>
                      </c:pt>
                      <c:pt idx="27">
                        <c:v>96.3</c:v>
                      </c:pt>
                      <c:pt idx="28">
                        <c:v>96.28</c:v>
                      </c:pt>
                      <c:pt idx="29">
                        <c:v>96.29</c:v>
                      </c:pt>
                      <c:pt idx="30">
                        <c:v>74.400000000000006</c:v>
                      </c:pt>
                      <c:pt idx="31">
                        <c:v>96.4</c:v>
                      </c:pt>
                      <c:pt idx="32">
                        <c:v>96.69</c:v>
                      </c:pt>
                      <c:pt idx="33">
                        <c:v>97.42</c:v>
                      </c:pt>
                      <c:pt idx="34">
                        <c:v>97.51</c:v>
                      </c:pt>
                      <c:pt idx="35">
                        <c:v>97.59</c:v>
                      </c:pt>
                      <c:pt idx="36">
                        <c:v>76</c:v>
                      </c:pt>
                      <c:pt idx="37">
                        <c:v>97.65</c:v>
                      </c:pt>
                      <c:pt idx="38">
                        <c:v>97.83</c:v>
                      </c:pt>
                      <c:pt idx="39">
                        <c:v>98</c:v>
                      </c:pt>
                      <c:pt idx="40">
                        <c:v>97.92</c:v>
                      </c:pt>
                      <c:pt idx="41">
                        <c:v>97.89</c:v>
                      </c:pt>
                      <c:pt idx="42">
                        <c:v>77.08</c:v>
                      </c:pt>
                      <c:pt idx="43">
                        <c:v>97.91</c:v>
                      </c:pt>
                      <c:pt idx="44">
                        <c:v>98.47</c:v>
                      </c:pt>
                      <c:pt idx="45">
                        <c:v>99.08</c:v>
                      </c:pt>
                      <c:pt idx="46">
                        <c:v>99.12</c:v>
                      </c:pt>
                      <c:pt idx="47">
                        <c:v>99.21</c:v>
                      </c:pt>
                      <c:pt idx="48">
                        <c:v>81.62</c:v>
                      </c:pt>
                      <c:pt idx="49">
                        <c:v>99.21</c:v>
                      </c:pt>
                      <c:pt idx="50">
                        <c:v>99.26</c:v>
                      </c:pt>
                      <c:pt idx="51">
                        <c:v>99.31</c:v>
                      </c:pt>
                      <c:pt idx="52">
                        <c:v>99.44</c:v>
                      </c:pt>
                      <c:pt idx="53">
                        <c:v>99.58</c:v>
                      </c:pt>
                      <c:pt idx="54">
                        <c:v>82.34</c:v>
                      </c:pt>
                      <c:pt idx="55">
                        <c:v>99.57</c:v>
                      </c:pt>
                      <c:pt idx="56">
                        <c:v>99.91</c:v>
                      </c:pt>
                      <c:pt idx="57">
                        <c:v>100.28</c:v>
                      </c:pt>
                      <c:pt idx="58">
                        <c:v>100.54</c:v>
                      </c:pt>
                      <c:pt idx="59">
                        <c:v>100.58</c:v>
                      </c:pt>
                      <c:pt idx="60">
                        <c:v>77.83</c:v>
                      </c:pt>
                      <c:pt idx="61">
                        <c:v>100.61</c:v>
                      </c:pt>
                      <c:pt idx="62">
                        <c:v>100.68</c:v>
                      </c:pt>
                      <c:pt idx="63">
                        <c:v>100.71</c:v>
                      </c:pt>
                      <c:pt idx="64">
                        <c:v>100.83</c:v>
                      </c:pt>
                      <c:pt idx="65">
                        <c:v>100.89</c:v>
                      </c:pt>
                      <c:pt idx="66">
                        <c:v>80.989999999999995</c:v>
                      </c:pt>
                      <c:pt idx="67">
                        <c:v>101.03</c:v>
                      </c:pt>
                      <c:pt idx="68">
                        <c:v>101.37</c:v>
                      </c:pt>
                      <c:pt idx="69">
                        <c:v>102.08</c:v>
                      </c:pt>
                      <c:pt idx="70">
                        <c:v>102.15</c:v>
                      </c:pt>
                      <c:pt idx="71">
                        <c:v>102.19</c:v>
                      </c:pt>
                      <c:pt idx="72">
                        <c:v>79.75</c:v>
                      </c:pt>
                      <c:pt idx="73">
                        <c:v>102.29</c:v>
                      </c:pt>
                      <c:pt idx="74">
                        <c:v>102.26</c:v>
                      </c:pt>
                      <c:pt idx="75">
                        <c:v>102.16</c:v>
                      </c:pt>
                      <c:pt idx="76">
                        <c:v>102.23</c:v>
                      </c:pt>
                      <c:pt idx="77">
                        <c:v>102.21</c:v>
                      </c:pt>
                      <c:pt idx="78">
                        <c:v>80.959999999999994</c:v>
                      </c:pt>
                      <c:pt idx="79">
                        <c:v>102.27</c:v>
                      </c:pt>
                      <c:pt idx="80">
                        <c:v>102.34</c:v>
                      </c:pt>
                      <c:pt idx="81">
                        <c:v>102.79</c:v>
                      </c:pt>
                      <c:pt idx="82">
                        <c:v>103.05</c:v>
                      </c:pt>
                      <c:pt idx="83">
                        <c:v>103.08</c:v>
                      </c:pt>
                      <c:pt idx="84">
                        <c:v>82.86</c:v>
                      </c:pt>
                      <c:pt idx="85">
                        <c:v>103.08</c:v>
                      </c:pt>
                      <c:pt idx="86">
                        <c:v>103.29</c:v>
                      </c:pt>
                      <c:pt idx="87">
                        <c:v>103.29</c:v>
                      </c:pt>
                      <c:pt idx="88">
                        <c:v>103.34</c:v>
                      </c:pt>
                      <c:pt idx="89">
                        <c:v>103.4</c:v>
                      </c:pt>
                      <c:pt idx="90">
                        <c:v>83.36</c:v>
                      </c:pt>
                      <c:pt idx="91">
                        <c:v>103.09</c:v>
                      </c:pt>
                      <c:pt idx="92">
                        <c:v>103.15</c:v>
                      </c:pt>
                      <c:pt idx="93">
                        <c:v>103.65</c:v>
                      </c:pt>
                      <c:pt idx="94">
                        <c:v>103.73</c:v>
                      </c:pt>
                      <c:pt idx="95">
                        <c:v>103.76</c:v>
                      </c:pt>
                      <c:pt idx="96">
                        <c:v>82.21</c:v>
                      </c:pt>
                      <c:pt idx="97">
                        <c:v>103.92</c:v>
                      </c:pt>
                      <c:pt idx="98">
                        <c:v>104</c:v>
                      </c:pt>
                      <c:pt idx="99">
                        <c:v>104.09</c:v>
                      </c:pt>
                      <c:pt idx="100">
                        <c:v>104.16</c:v>
                      </c:pt>
                      <c:pt idx="101">
                        <c:v>104.25</c:v>
                      </c:pt>
                      <c:pt idx="102">
                        <c:v>84.77</c:v>
                      </c:pt>
                      <c:pt idx="103">
                        <c:v>104.28</c:v>
                      </c:pt>
                      <c:pt idx="104">
                        <c:v>104.34</c:v>
                      </c:pt>
                      <c:pt idx="105">
                        <c:v>104.86</c:v>
                      </c:pt>
                      <c:pt idx="106">
                        <c:v>104.96</c:v>
                      </c:pt>
                      <c:pt idx="107">
                        <c:v>105.25</c:v>
                      </c:pt>
                      <c:pt idx="108">
                        <c:v>86.72</c:v>
                      </c:pt>
                      <c:pt idx="109">
                        <c:v>105.32</c:v>
                      </c:pt>
                      <c:pt idx="110">
                        <c:v>105.47</c:v>
                      </c:pt>
                      <c:pt idx="111">
                        <c:v>105.21</c:v>
                      </c:pt>
                      <c:pt idx="112">
                        <c:v>105.27</c:v>
                      </c:pt>
                      <c:pt idx="113">
                        <c:v>105.2</c:v>
                      </c:pt>
                      <c:pt idx="114">
                        <c:v>84.15</c:v>
                      </c:pt>
                      <c:pt idx="115">
                        <c:v>105.39</c:v>
                      </c:pt>
                      <c:pt idx="116">
                        <c:v>105.71</c:v>
                      </c:pt>
                      <c:pt idx="117">
                        <c:v>105.85</c:v>
                      </c:pt>
                      <c:pt idx="118">
                        <c:v>106.03</c:v>
                      </c:pt>
                      <c:pt idx="119">
                        <c:v>105.82</c:v>
                      </c:pt>
                      <c:pt idx="120">
                        <c:v>85.39</c:v>
                      </c:pt>
                      <c:pt idx="121">
                        <c:v>105.86</c:v>
                      </c:pt>
                      <c:pt idx="122">
                        <c:v>106.11</c:v>
                      </c:pt>
                      <c:pt idx="123">
                        <c:v>106.18</c:v>
                      </c:pt>
                      <c:pt idx="124">
                        <c:v>106.28</c:v>
                      </c:pt>
                      <c:pt idx="125">
                        <c:v>106.23</c:v>
                      </c:pt>
                      <c:pt idx="126">
                        <c:v>86.14</c:v>
                      </c:pt>
                      <c:pt idx="127">
                        <c:v>106.32</c:v>
                      </c:pt>
                      <c:pt idx="128">
                        <c:v>106.59</c:v>
                      </c:pt>
                      <c:pt idx="129">
                        <c:v>106.99</c:v>
                      </c:pt>
                      <c:pt idx="130">
                        <c:v>107.19</c:v>
                      </c:pt>
                    </c:numCache>
                  </c:numRef>
                </c:val>
                <c:smooth val="0"/>
                <c:extLst>
                  <c:ext xmlns:c16="http://schemas.microsoft.com/office/drawing/2014/chart" uri="{C3380CC4-5D6E-409C-BE32-E72D297353CC}">
                    <c16:uniqueId val="{00000000-9583-4BB5-A323-1F554C463221}"/>
                  </c:ext>
                </c:extLst>
              </c15:ser>
            </c15:filteredLineSeries>
            <c15:filteredLineSeries>
              <c15:ser>
                <c:idx val="1"/>
                <c:order val="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Feuil1!$A$3</c15:sqref>
                        </c15:formulaRef>
                      </c:ext>
                    </c:extLst>
                    <c:strCache>
                      <c:ptCount val="1"/>
                      <c:pt idx="0">
                        <c:v>Bulagria</c:v>
                      </c:pt>
                    </c:strCache>
                  </c:strRef>
                </c:tx>
                <c:spPr>
                  <a:ln w="28575" cap="rnd">
                    <a:solidFill>
                      <a:schemeClr val="accent2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Feuil1!$B$3:$EB$3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95.02</c:v>
                      </c:pt>
                      <c:pt idx="1">
                        <c:v>93.79</c:v>
                      </c:pt>
                      <c:pt idx="2">
                        <c:v>95.99</c:v>
                      </c:pt>
                      <c:pt idx="3">
                        <c:v>98.35</c:v>
                      </c:pt>
                      <c:pt idx="4">
                        <c:v>100.15</c:v>
                      </c:pt>
                      <c:pt idx="5">
                        <c:v>100.68</c:v>
                      </c:pt>
                      <c:pt idx="6">
                        <c:v>99.9</c:v>
                      </c:pt>
                      <c:pt idx="7">
                        <c:v>98.08</c:v>
                      </c:pt>
                      <c:pt idx="8">
                        <c:v>101.14</c:v>
                      </c:pt>
                      <c:pt idx="9">
                        <c:v>105.43</c:v>
                      </c:pt>
                      <c:pt idx="10">
                        <c:v>106.6</c:v>
                      </c:pt>
                      <c:pt idx="11">
                        <c:v>105.68</c:v>
                      </c:pt>
                      <c:pt idx="12">
                        <c:v>103.6</c:v>
                      </c:pt>
                      <c:pt idx="13">
                        <c:v>101.98</c:v>
                      </c:pt>
                      <c:pt idx="14">
                        <c:v>104.54</c:v>
                      </c:pt>
                      <c:pt idx="15">
                        <c:v>105.3</c:v>
                      </c:pt>
                      <c:pt idx="16">
                        <c:v>105.34</c:v>
                      </c:pt>
                      <c:pt idx="17">
                        <c:v>105.52</c:v>
                      </c:pt>
                      <c:pt idx="18">
                        <c:v>103.07</c:v>
                      </c:pt>
                      <c:pt idx="19">
                        <c:v>100.14</c:v>
                      </c:pt>
                      <c:pt idx="20">
                        <c:v>99.43</c:v>
                      </c:pt>
                      <c:pt idx="21">
                        <c:v>103.24</c:v>
                      </c:pt>
                      <c:pt idx="22">
                        <c:v>103.54</c:v>
                      </c:pt>
                      <c:pt idx="23">
                        <c:v>100.57</c:v>
                      </c:pt>
                      <c:pt idx="24">
                        <c:v>97.78</c:v>
                      </c:pt>
                      <c:pt idx="25">
                        <c:v>95.89</c:v>
                      </c:pt>
                      <c:pt idx="26">
                        <c:v>100.17</c:v>
                      </c:pt>
                      <c:pt idx="27">
                        <c:v>101.5</c:v>
                      </c:pt>
                      <c:pt idx="28">
                        <c:v>101.7</c:v>
                      </c:pt>
                      <c:pt idx="29">
                        <c:v>100.7</c:v>
                      </c:pt>
                      <c:pt idx="30">
                        <c:v>98.46</c:v>
                      </c:pt>
                      <c:pt idx="31">
                        <c:v>95.67</c:v>
                      </c:pt>
                      <c:pt idx="32">
                        <c:v>98.54</c:v>
                      </c:pt>
                      <c:pt idx="33">
                        <c:v>100.25</c:v>
                      </c:pt>
                      <c:pt idx="34">
                        <c:v>100.43</c:v>
                      </c:pt>
                      <c:pt idx="35">
                        <c:v>100.2</c:v>
                      </c:pt>
                      <c:pt idx="36">
                        <c:v>97.88</c:v>
                      </c:pt>
                      <c:pt idx="37">
                        <c:v>96.43</c:v>
                      </c:pt>
                      <c:pt idx="38">
                        <c:v>95.96</c:v>
                      </c:pt>
                      <c:pt idx="39">
                        <c:v>101.69</c:v>
                      </c:pt>
                      <c:pt idx="40">
                        <c:v>102.01</c:v>
                      </c:pt>
                      <c:pt idx="41">
                        <c:v>102.44</c:v>
                      </c:pt>
                      <c:pt idx="42">
                        <c:v>101.12</c:v>
                      </c:pt>
                      <c:pt idx="43">
                        <c:v>98.55</c:v>
                      </c:pt>
                      <c:pt idx="44">
                        <c:v>97.43</c:v>
                      </c:pt>
                      <c:pt idx="45">
                        <c:v>103.53</c:v>
                      </c:pt>
                      <c:pt idx="46">
                        <c:v>104.39</c:v>
                      </c:pt>
                      <c:pt idx="47">
                        <c:v>104.41</c:v>
                      </c:pt>
                      <c:pt idx="48">
                        <c:v>101.55</c:v>
                      </c:pt>
                      <c:pt idx="49">
                        <c:v>98.01</c:v>
                      </c:pt>
                      <c:pt idx="50">
                        <c:v>95.78</c:v>
                      </c:pt>
                      <c:pt idx="51">
                        <c:v>101.87</c:v>
                      </c:pt>
                      <c:pt idx="52">
                        <c:v>102.65</c:v>
                      </c:pt>
                      <c:pt idx="53">
                        <c:v>102.57</c:v>
                      </c:pt>
                      <c:pt idx="54">
                        <c:v>101.53</c:v>
                      </c:pt>
                      <c:pt idx="55">
                        <c:v>97.43</c:v>
                      </c:pt>
                      <c:pt idx="56">
                        <c:v>96.1</c:v>
                      </c:pt>
                      <c:pt idx="57">
                        <c:v>102.95</c:v>
                      </c:pt>
                      <c:pt idx="58">
                        <c:v>104.1</c:v>
                      </c:pt>
                      <c:pt idx="59">
                        <c:v>104.33</c:v>
                      </c:pt>
                      <c:pt idx="60">
                        <c:v>99.86</c:v>
                      </c:pt>
                      <c:pt idx="61">
                        <c:v>96.64</c:v>
                      </c:pt>
                      <c:pt idx="62">
                        <c:v>95.47</c:v>
                      </c:pt>
                      <c:pt idx="63">
                        <c:v>103.21</c:v>
                      </c:pt>
                      <c:pt idx="64">
                        <c:v>104.78</c:v>
                      </c:pt>
                      <c:pt idx="65">
                        <c:v>104.7</c:v>
                      </c:pt>
                      <c:pt idx="66">
                        <c:v>101.69</c:v>
                      </c:pt>
                      <c:pt idx="67">
                        <c:v>97.96</c:v>
                      </c:pt>
                      <c:pt idx="68">
                        <c:v>97.72</c:v>
                      </c:pt>
                      <c:pt idx="69">
                        <c:v>103.49</c:v>
                      </c:pt>
                      <c:pt idx="70">
                        <c:v>103.78</c:v>
                      </c:pt>
                      <c:pt idx="71">
                        <c:v>103.4</c:v>
                      </c:pt>
                      <c:pt idx="72">
                        <c:v>98.52</c:v>
                      </c:pt>
                      <c:pt idx="73">
                        <c:v>93.93</c:v>
                      </c:pt>
                      <c:pt idx="74">
                        <c:v>92.7</c:v>
                      </c:pt>
                      <c:pt idx="75">
                        <c:v>101.29</c:v>
                      </c:pt>
                      <c:pt idx="76">
                        <c:v>101.93</c:v>
                      </c:pt>
                      <c:pt idx="77">
                        <c:v>101.84</c:v>
                      </c:pt>
                      <c:pt idx="78">
                        <c:v>99.9</c:v>
                      </c:pt>
                      <c:pt idx="79">
                        <c:v>95.73</c:v>
                      </c:pt>
                      <c:pt idx="80">
                        <c:v>94.16</c:v>
                      </c:pt>
                      <c:pt idx="81">
                        <c:v>102.57</c:v>
                      </c:pt>
                      <c:pt idx="82">
                        <c:v>103.25</c:v>
                      </c:pt>
                      <c:pt idx="83">
                        <c:v>102.27</c:v>
                      </c:pt>
                      <c:pt idx="84">
                        <c:v>98.63</c:v>
                      </c:pt>
                      <c:pt idx="85">
                        <c:v>96.28</c:v>
                      </c:pt>
                      <c:pt idx="86">
                        <c:v>95.43</c:v>
                      </c:pt>
                      <c:pt idx="87">
                        <c:v>103.28</c:v>
                      </c:pt>
                      <c:pt idx="88">
                        <c:v>103.16</c:v>
                      </c:pt>
                      <c:pt idx="89">
                        <c:v>102.64</c:v>
                      </c:pt>
                      <c:pt idx="90">
                        <c:v>99.5</c:v>
                      </c:pt>
                      <c:pt idx="91">
                        <c:v>96.61</c:v>
                      </c:pt>
                      <c:pt idx="92">
                        <c:v>94.96</c:v>
                      </c:pt>
                      <c:pt idx="93">
                        <c:v>103.18</c:v>
                      </c:pt>
                      <c:pt idx="94">
                        <c:v>103.46</c:v>
                      </c:pt>
                      <c:pt idx="95">
                        <c:v>102.87</c:v>
                      </c:pt>
                      <c:pt idx="96">
                        <c:v>99.99</c:v>
                      </c:pt>
                      <c:pt idx="97">
                        <c:v>94.86</c:v>
                      </c:pt>
                      <c:pt idx="98">
                        <c:v>93.14</c:v>
                      </c:pt>
                      <c:pt idx="99">
                        <c:v>100.46</c:v>
                      </c:pt>
                      <c:pt idx="100">
                        <c:v>101.56</c:v>
                      </c:pt>
                      <c:pt idx="101">
                        <c:v>100.95</c:v>
                      </c:pt>
                      <c:pt idx="102">
                        <c:v>98.7</c:v>
                      </c:pt>
                      <c:pt idx="103">
                        <c:v>94.4</c:v>
                      </c:pt>
                      <c:pt idx="104">
                        <c:v>93.25</c:v>
                      </c:pt>
                      <c:pt idx="105">
                        <c:v>99.98</c:v>
                      </c:pt>
                      <c:pt idx="106">
                        <c:v>100.69</c:v>
                      </c:pt>
                      <c:pt idx="107">
                        <c:v>99.75</c:v>
                      </c:pt>
                      <c:pt idx="108">
                        <c:v>97.12</c:v>
                      </c:pt>
                      <c:pt idx="109">
                        <c:v>94.39</c:v>
                      </c:pt>
                      <c:pt idx="110">
                        <c:v>93.3</c:v>
                      </c:pt>
                      <c:pt idx="111">
                        <c:v>99.87</c:v>
                      </c:pt>
                      <c:pt idx="112">
                        <c:v>100.85</c:v>
                      </c:pt>
                      <c:pt idx="113">
                        <c:v>100.39</c:v>
                      </c:pt>
                      <c:pt idx="114">
                        <c:v>98.15</c:v>
                      </c:pt>
                      <c:pt idx="115">
                        <c:v>93.24</c:v>
                      </c:pt>
                      <c:pt idx="116">
                        <c:v>91.79</c:v>
                      </c:pt>
                      <c:pt idx="117">
                        <c:v>99.58</c:v>
                      </c:pt>
                      <c:pt idx="118">
                        <c:v>99.96</c:v>
                      </c:pt>
                      <c:pt idx="119">
                        <c:v>99.21</c:v>
                      </c:pt>
                      <c:pt idx="120">
                        <c:v>94.83</c:v>
                      </c:pt>
                      <c:pt idx="121">
                        <c:v>92.11</c:v>
                      </c:pt>
                      <c:pt idx="122">
                        <c:v>91.09</c:v>
                      </c:pt>
                      <c:pt idx="123">
                        <c:v>96.49</c:v>
                      </c:pt>
                      <c:pt idx="124">
                        <c:v>97.66</c:v>
                      </c:pt>
                      <c:pt idx="125">
                        <c:v>97.46</c:v>
                      </c:pt>
                      <c:pt idx="126">
                        <c:v>95.2</c:v>
                      </c:pt>
                      <c:pt idx="127">
                        <c:v>90.65</c:v>
                      </c:pt>
                      <c:pt idx="128">
                        <c:v>89.62</c:v>
                      </c:pt>
                      <c:pt idx="129">
                        <c:v>97.34</c:v>
                      </c:pt>
                      <c:pt idx="130">
                        <c:v>97.24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1-9583-4BB5-A323-1F554C463221}"/>
                  </c:ext>
                </c:extLst>
              </c15:ser>
            </c15:filteredLineSeries>
            <c15:filteredLineSeries>
              <c15:ser>
                <c:idx val="2"/>
                <c:order val="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Feuil1!$A$4</c15:sqref>
                        </c15:formulaRef>
                      </c:ext>
                    </c:extLst>
                    <c:strCache>
                      <c:ptCount val="1"/>
                      <c:pt idx="0">
                        <c:v>Czechia</c:v>
                      </c:pt>
                    </c:strCache>
                  </c:strRef>
                </c:tx>
                <c:spPr>
                  <a:ln w="28575" cap="rnd">
                    <a:solidFill>
                      <a:srgbClr val="00B050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Feuil1!$B$4:$EB$4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85.6</c:v>
                      </c:pt>
                      <c:pt idx="1">
                        <c:v>85.1</c:v>
                      </c:pt>
                      <c:pt idx="2">
                        <c:v>86.4</c:v>
                      </c:pt>
                      <c:pt idx="3">
                        <c:v>88.2</c:v>
                      </c:pt>
                      <c:pt idx="4">
                        <c:v>88.4</c:v>
                      </c:pt>
                      <c:pt idx="5">
                        <c:v>88.4</c:v>
                      </c:pt>
                      <c:pt idx="6">
                        <c:v>86.1</c:v>
                      </c:pt>
                      <c:pt idx="7">
                        <c:v>85.3</c:v>
                      </c:pt>
                      <c:pt idx="8">
                        <c:v>87.4</c:v>
                      </c:pt>
                      <c:pt idx="9">
                        <c:v>88.7</c:v>
                      </c:pt>
                      <c:pt idx="10">
                        <c:v>88.7</c:v>
                      </c:pt>
                      <c:pt idx="11">
                        <c:v>88.5</c:v>
                      </c:pt>
                      <c:pt idx="12">
                        <c:v>85.2</c:v>
                      </c:pt>
                      <c:pt idx="13">
                        <c:v>85</c:v>
                      </c:pt>
                      <c:pt idx="14">
                        <c:v>85.8</c:v>
                      </c:pt>
                      <c:pt idx="15">
                        <c:v>87.7</c:v>
                      </c:pt>
                      <c:pt idx="16">
                        <c:v>87.6</c:v>
                      </c:pt>
                      <c:pt idx="17">
                        <c:v>87.1</c:v>
                      </c:pt>
                      <c:pt idx="18">
                        <c:v>84.6</c:v>
                      </c:pt>
                      <c:pt idx="19">
                        <c:v>83.5</c:v>
                      </c:pt>
                      <c:pt idx="20">
                        <c:v>85.5</c:v>
                      </c:pt>
                      <c:pt idx="21">
                        <c:v>87.5</c:v>
                      </c:pt>
                      <c:pt idx="22">
                        <c:v>88</c:v>
                      </c:pt>
                      <c:pt idx="23">
                        <c:v>88.1</c:v>
                      </c:pt>
                      <c:pt idx="24">
                        <c:v>85.2</c:v>
                      </c:pt>
                      <c:pt idx="25">
                        <c:v>84.6</c:v>
                      </c:pt>
                      <c:pt idx="26">
                        <c:v>85.6</c:v>
                      </c:pt>
                      <c:pt idx="27">
                        <c:v>87.1</c:v>
                      </c:pt>
                      <c:pt idx="28">
                        <c:v>87.5</c:v>
                      </c:pt>
                      <c:pt idx="29">
                        <c:v>86.3</c:v>
                      </c:pt>
                      <c:pt idx="30">
                        <c:v>83.8</c:v>
                      </c:pt>
                      <c:pt idx="31">
                        <c:v>82.7</c:v>
                      </c:pt>
                      <c:pt idx="32">
                        <c:v>84.5</c:v>
                      </c:pt>
                      <c:pt idx="33">
                        <c:v>86.2</c:v>
                      </c:pt>
                      <c:pt idx="34">
                        <c:v>86.4</c:v>
                      </c:pt>
                      <c:pt idx="35">
                        <c:v>86.3</c:v>
                      </c:pt>
                      <c:pt idx="36">
                        <c:v>82.4</c:v>
                      </c:pt>
                      <c:pt idx="37">
                        <c:v>81.599999999999994</c:v>
                      </c:pt>
                      <c:pt idx="38">
                        <c:v>83.6</c:v>
                      </c:pt>
                      <c:pt idx="39">
                        <c:v>88.2</c:v>
                      </c:pt>
                      <c:pt idx="40">
                        <c:v>87.8</c:v>
                      </c:pt>
                      <c:pt idx="41">
                        <c:v>86.4</c:v>
                      </c:pt>
                      <c:pt idx="42">
                        <c:v>82.9</c:v>
                      </c:pt>
                      <c:pt idx="43">
                        <c:v>82.1</c:v>
                      </c:pt>
                      <c:pt idx="44">
                        <c:v>85</c:v>
                      </c:pt>
                      <c:pt idx="45">
                        <c:v>87.3</c:v>
                      </c:pt>
                      <c:pt idx="46">
                        <c:v>87.5</c:v>
                      </c:pt>
                      <c:pt idx="47">
                        <c:v>86.6</c:v>
                      </c:pt>
                      <c:pt idx="48">
                        <c:v>83.1</c:v>
                      </c:pt>
                      <c:pt idx="49">
                        <c:v>81.7</c:v>
                      </c:pt>
                      <c:pt idx="50">
                        <c:v>83</c:v>
                      </c:pt>
                      <c:pt idx="51">
                        <c:v>88.3</c:v>
                      </c:pt>
                      <c:pt idx="52">
                        <c:v>88.2</c:v>
                      </c:pt>
                      <c:pt idx="53">
                        <c:v>86.6</c:v>
                      </c:pt>
                      <c:pt idx="54">
                        <c:v>82.4</c:v>
                      </c:pt>
                      <c:pt idx="55">
                        <c:v>80.3</c:v>
                      </c:pt>
                      <c:pt idx="56">
                        <c:v>82.4</c:v>
                      </c:pt>
                      <c:pt idx="57">
                        <c:v>86.1</c:v>
                      </c:pt>
                      <c:pt idx="58">
                        <c:v>86.3</c:v>
                      </c:pt>
                      <c:pt idx="59">
                        <c:v>85.1</c:v>
                      </c:pt>
                      <c:pt idx="60">
                        <c:v>81.099999999999994</c:v>
                      </c:pt>
                      <c:pt idx="61">
                        <c:v>79.7</c:v>
                      </c:pt>
                      <c:pt idx="62">
                        <c:v>80.099999999999994</c:v>
                      </c:pt>
                      <c:pt idx="63">
                        <c:v>87.3</c:v>
                      </c:pt>
                      <c:pt idx="64">
                        <c:v>87.2</c:v>
                      </c:pt>
                      <c:pt idx="65">
                        <c:v>87.5</c:v>
                      </c:pt>
                      <c:pt idx="66">
                        <c:v>85.1</c:v>
                      </c:pt>
                      <c:pt idx="67">
                        <c:v>84.2</c:v>
                      </c:pt>
                      <c:pt idx="68">
                        <c:v>88.8</c:v>
                      </c:pt>
                      <c:pt idx="69">
                        <c:v>93.3</c:v>
                      </c:pt>
                      <c:pt idx="70">
                        <c:v>93.1</c:v>
                      </c:pt>
                      <c:pt idx="71">
                        <c:v>92.3</c:v>
                      </c:pt>
                      <c:pt idx="72">
                        <c:v>86.8</c:v>
                      </c:pt>
                      <c:pt idx="73">
                        <c:v>85.3</c:v>
                      </c:pt>
                      <c:pt idx="74">
                        <c:v>86.4</c:v>
                      </c:pt>
                      <c:pt idx="75">
                        <c:v>93.4</c:v>
                      </c:pt>
                      <c:pt idx="76">
                        <c:v>93.8</c:v>
                      </c:pt>
                      <c:pt idx="77">
                        <c:v>94</c:v>
                      </c:pt>
                      <c:pt idx="78">
                        <c:v>89.8</c:v>
                      </c:pt>
                      <c:pt idx="79">
                        <c:v>88.4</c:v>
                      </c:pt>
                      <c:pt idx="80">
                        <c:v>92.3</c:v>
                      </c:pt>
                      <c:pt idx="81">
                        <c:v>99.2</c:v>
                      </c:pt>
                      <c:pt idx="82">
                        <c:v>99.9</c:v>
                      </c:pt>
                      <c:pt idx="83">
                        <c:v>99.6</c:v>
                      </c:pt>
                      <c:pt idx="84">
                        <c:v>95.1</c:v>
                      </c:pt>
                      <c:pt idx="85">
                        <c:v>93.3</c:v>
                      </c:pt>
                      <c:pt idx="86">
                        <c:v>94.9</c:v>
                      </c:pt>
                      <c:pt idx="87">
                        <c:v>101.6</c:v>
                      </c:pt>
                      <c:pt idx="88">
                        <c:v>101.7</c:v>
                      </c:pt>
                      <c:pt idx="89">
                        <c:v>101.5</c:v>
                      </c:pt>
                      <c:pt idx="90">
                        <c:v>98.4</c:v>
                      </c:pt>
                      <c:pt idx="91">
                        <c:v>96.4</c:v>
                      </c:pt>
                      <c:pt idx="92">
                        <c:v>100.7</c:v>
                      </c:pt>
                      <c:pt idx="93">
                        <c:v>105.6</c:v>
                      </c:pt>
                      <c:pt idx="94">
                        <c:v>106</c:v>
                      </c:pt>
                      <c:pt idx="95">
                        <c:v>104.9</c:v>
                      </c:pt>
                      <c:pt idx="96">
                        <c:v>101</c:v>
                      </c:pt>
                      <c:pt idx="97">
                        <c:v>100.2</c:v>
                      </c:pt>
                      <c:pt idx="98">
                        <c:v>101.3</c:v>
                      </c:pt>
                      <c:pt idx="99">
                        <c:v>107.4</c:v>
                      </c:pt>
                      <c:pt idx="100">
                        <c:v>106.7</c:v>
                      </c:pt>
                      <c:pt idx="101">
                        <c:v>106.7</c:v>
                      </c:pt>
                      <c:pt idx="102">
                        <c:v>103.2</c:v>
                      </c:pt>
                      <c:pt idx="103">
                        <c:v>101.4</c:v>
                      </c:pt>
                      <c:pt idx="104">
                        <c:v>104.5</c:v>
                      </c:pt>
                      <c:pt idx="105">
                        <c:v>110.3</c:v>
                      </c:pt>
                      <c:pt idx="106">
                        <c:v>110</c:v>
                      </c:pt>
                      <c:pt idx="107">
                        <c:v>109</c:v>
                      </c:pt>
                      <c:pt idx="108">
                        <c:v>104.5</c:v>
                      </c:pt>
                      <c:pt idx="109">
                        <c:v>102.9</c:v>
                      </c:pt>
                      <c:pt idx="110">
                        <c:v>104</c:v>
                      </c:pt>
                      <c:pt idx="111">
                        <c:v>110.8</c:v>
                      </c:pt>
                      <c:pt idx="112">
                        <c:v>111.2</c:v>
                      </c:pt>
                      <c:pt idx="113">
                        <c:v>110.3</c:v>
                      </c:pt>
                      <c:pt idx="114">
                        <c:v>107.3</c:v>
                      </c:pt>
                      <c:pt idx="115">
                        <c:v>105.9</c:v>
                      </c:pt>
                      <c:pt idx="116">
                        <c:v>108.1</c:v>
                      </c:pt>
                      <c:pt idx="117">
                        <c:v>113</c:v>
                      </c:pt>
                      <c:pt idx="118">
                        <c:v>112.9</c:v>
                      </c:pt>
                      <c:pt idx="119">
                        <c:v>111.7</c:v>
                      </c:pt>
                      <c:pt idx="120">
                        <c:v>107.5</c:v>
                      </c:pt>
                      <c:pt idx="121">
                        <c:v>105.9</c:v>
                      </c:pt>
                      <c:pt idx="122">
                        <c:v>108</c:v>
                      </c:pt>
                      <c:pt idx="123">
                        <c:v>114.3</c:v>
                      </c:pt>
                      <c:pt idx="124">
                        <c:v>113.6</c:v>
                      </c:pt>
                      <c:pt idx="125">
                        <c:v>112.8</c:v>
                      </c:pt>
                      <c:pt idx="126">
                        <c:v>109.7</c:v>
                      </c:pt>
                      <c:pt idx="127">
                        <c:v>107.9</c:v>
                      </c:pt>
                      <c:pt idx="128">
                        <c:v>109.8</c:v>
                      </c:pt>
                      <c:pt idx="129">
                        <c:v>112.2</c:v>
                      </c:pt>
                      <c:pt idx="130">
                        <c:v>115.2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2-9583-4BB5-A323-1F554C463221}"/>
                  </c:ext>
                </c:extLst>
              </c15:ser>
            </c15:filteredLineSeries>
            <c15:filteredLineSeries>
              <c15:ser>
                <c:idx val="3"/>
                <c:order val="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Feuil1!$A$5</c15:sqref>
                        </c15:formulaRef>
                      </c:ext>
                    </c:extLst>
                    <c:strCache>
                      <c:ptCount val="1"/>
                      <c:pt idx="0">
                        <c:v>Denmark</c:v>
                      </c:pt>
                    </c:strCache>
                  </c:strRef>
                </c:tx>
                <c:spPr>
                  <a:ln w="28575" cap="rnd">
                    <a:solidFill>
                      <a:schemeClr val="accent4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Feuil1!$B$5:$EB$5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70.3</c:v>
                      </c:pt>
                      <c:pt idx="1">
                        <c:v>72.3</c:v>
                      </c:pt>
                      <c:pt idx="2">
                        <c:v>72.599999999999994</c:v>
                      </c:pt>
                      <c:pt idx="3">
                        <c:v>74.7</c:v>
                      </c:pt>
                      <c:pt idx="4">
                        <c:v>77.400000000000006</c:v>
                      </c:pt>
                      <c:pt idx="5">
                        <c:v>77.5</c:v>
                      </c:pt>
                      <c:pt idx="6">
                        <c:v>69.3</c:v>
                      </c:pt>
                      <c:pt idx="7">
                        <c:v>70.3</c:v>
                      </c:pt>
                      <c:pt idx="8">
                        <c:v>74.8</c:v>
                      </c:pt>
                      <c:pt idx="9">
                        <c:v>77.900000000000006</c:v>
                      </c:pt>
                      <c:pt idx="10">
                        <c:v>77.5</c:v>
                      </c:pt>
                      <c:pt idx="11">
                        <c:v>76.900000000000006</c:v>
                      </c:pt>
                      <c:pt idx="12">
                        <c:v>73</c:v>
                      </c:pt>
                      <c:pt idx="13">
                        <c:v>72</c:v>
                      </c:pt>
                      <c:pt idx="14">
                        <c:v>77.3</c:v>
                      </c:pt>
                      <c:pt idx="15">
                        <c:v>77.900000000000006</c:v>
                      </c:pt>
                      <c:pt idx="16">
                        <c:v>82.1</c:v>
                      </c:pt>
                      <c:pt idx="17">
                        <c:v>82.1</c:v>
                      </c:pt>
                      <c:pt idx="18">
                        <c:v>78.3</c:v>
                      </c:pt>
                      <c:pt idx="19">
                        <c:v>77.8</c:v>
                      </c:pt>
                      <c:pt idx="20">
                        <c:v>80</c:v>
                      </c:pt>
                      <c:pt idx="21">
                        <c:v>82.5</c:v>
                      </c:pt>
                      <c:pt idx="22">
                        <c:v>84.2</c:v>
                      </c:pt>
                      <c:pt idx="23">
                        <c:v>84</c:v>
                      </c:pt>
                      <c:pt idx="24">
                        <c:v>78.900000000000006</c:v>
                      </c:pt>
                      <c:pt idx="25">
                        <c:v>78.3</c:v>
                      </c:pt>
                      <c:pt idx="26">
                        <c:v>77.5</c:v>
                      </c:pt>
                      <c:pt idx="27">
                        <c:v>79.599999999999994</c:v>
                      </c:pt>
                      <c:pt idx="28">
                        <c:v>80.7</c:v>
                      </c:pt>
                      <c:pt idx="29">
                        <c:v>79.900000000000006</c:v>
                      </c:pt>
                      <c:pt idx="30">
                        <c:v>74.7</c:v>
                      </c:pt>
                      <c:pt idx="31">
                        <c:v>73</c:v>
                      </c:pt>
                      <c:pt idx="32">
                        <c:v>76.7</c:v>
                      </c:pt>
                      <c:pt idx="33">
                        <c:v>78.5</c:v>
                      </c:pt>
                      <c:pt idx="34">
                        <c:v>78.3</c:v>
                      </c:pt>
                      <c:pt idx="35">
                        <c:v>78.3</c:v>
                      </c:pt>
                      <c:pt idx="36">
                        <c:v>71.900000000000006</c:v>
                      </c:pt>
                      <c:pt idx="37">
                        <c:v>75.900000000000006</c:v>
                      </c:pt>
                      <c:pt idx="38">
                        <c:v>79.2</c:v>
                      </c:pt>
                      <c:pt idx="39">
                        <c:v>84.6</c:v>
                      </c:pt>
                      <c:pt idx="40">
                        <c:v>86</c:v>
                      </c:pt>
                      <c:pt idx="41">
                        <c:v>85.4</c:v>
                      </c:pt>
                      <c:pt idx="42">
                        <c:v>79.099999999999994</c:v>
                      </c:pt>
                      <c:pt idx="43">
                        <c:v>78.7</c:v>
                      </c:pt>
                      <c:pt idx="44">
                        <c:v>82.9</c:v>
                      </c:pt>
                      <c:pt idx="45">
                        <c:v>83.7</c:v>
                      </c:pt>
                      <c:pt idx="46">
                        <c:v>84.3</c:v>
                      </c:pt>
                      <c:pt idx="47">
                        <c:v>83.7</c:v>
                      </c:pt>
                      <c:pt idx="48">
                        <c:v>78.8</c:v>
                      </c:pt>
                      <c:pt idx="49">
                        <c:v>80.400000000000006</c:v>
                      </c:pt>
                      <c:pt idx="50">
                        <c:v>85.5</c:v>
                      </c:pt>
                      <c:pt idx="51">
                        <c:v>87.7</c:v>
                      </c:pt>
                      <c:pt idx="52">
                        <c:v>88.5</c:v>
                      </c:pt>
                      <c:pt idx="53">
                        <c:v>85.6</c:v>
                      </c:pt>
                      <c:pt idx="54">
                        <c:v>81.7</c:v>
                      </c:pt>
                      <c:pt idx="55">
                        <c:v>81.3</c:v>
                      </c:pt>
                      <c:pt idx="56">
                        <c:v>88.2</c:v>
                      </c:pt>
                      <c:pt idx="57">
                        <c:v>89.3</c:v>
                      </c:pt>
                      <c:pt idx="58">
                        <c:v>89.3</c:v>
                      </c:pt>
                      <c:pt idx="59">
                        <c:v>88.8</c:v>
                      </c:pt>
                      <c:pt idx="60">
                        <c:v>79.099999999999994</c:v>
                      </c:pt>
                      <c:pt idx="61">
                        <c:v>83.1</c:v>
                      </c:pt>
                      <c:pt idx="62">
                        <c:v>89.6</c:v>
                      </c:pt>
                      <c:pt idx="63">
                        <c:v>91</c:v>
                      </c:pt>
                      <c:pt idx="64">
                        <c:v>91.5</c:v>
                      </c:pt>
                      <c:pt idx="65">
                        <c:v>90.5</c:v>
                      </c:pt>
                      <c:pt idx="66">
                        <c:v>85.3</c:v>
                      </c:pt>
                      <c:pt idx="67">
                        <c:v>86.2</c:v>
                      </c:pt>
                      <c:pt idx="68">
                        <c:v>90.4</c:v>
                      </c:pt>
                      <c:pt idx="69">
                        <c:v>92.4</c:v>
                      </c:pt>
                      <c:pt idx="70">
                        <c:v>92.5</c:v>
                      </c:pt>
                      <c:pt idx="71">
                        <c:v>92.7</c:v>
                      </c:pt>
                      <c:pt idx="72">
                        <c:v>85.4</c:v>
                      </c:pt>
                      <c:pt idx="73">
                        <c:v>85.9</c:v>
                      </c:pt>
                      <c:pt idx="74">
                        <c:v>93.8</c:v>
                      </c:pt>
                      <c:pt idx="75">
                        <c:v>97.4</c:v>
                      </c:pt>
                      <c:pt idx="76">
                        <c:v>97.6</c:v>
                      </c:pt>
                      <c:pt idx="77">
                        <c:v>95.9</c:v>
                      </c:pt>
                      <c:pt idx="78">
                        <c:v>89.9</c:v>
                      </c:pt>
                      <c:pt idx="79">
                        <c:v>91.4</c:v>
                      </c:pt>
                      <c:pt idx="80">
                        <c:v>96.4</c:v>
                      </c:pt>
                      <c:pt idx="81">
                        <c:v>96.9</c:v>
                      </c:pt>
                      <c:pt idx="82">
                        <c:v>97</c:v>
                      </c:pt>
                      <c:pt idx="83">
                        <c:v>95.8</c:v>
                      </c:pt>
                      <c:pt idx="84">
                        <c:v>89.6</c:v>
                      </c:pt>
                      <c:pt idx="85">
                        <c:v>92.3</c:v>
                      </c:pt>
                      <c:pt idx="86">
                        <c:v>101.3</c:v>
                      </c:pt>
                      <c:pt idx="87">
                        <c:v>103.6</c:v>
                      </c:pt>
                      <c:pt idx="88">
                        <c:v>103</c:v>
                      </c:pt>
                      <c:pt idx="89">
                        <c:v>102.7</c:v>
                      </c:pt>
                      <c:pt idx="90">
                        <c:v>98.6</c:v>
                      </c:pt>
                      <c:pt idx="91">
                        <c:v>98.6</c:v>
                      </c:pt>
                      <c:pt idx="92">
                        <c:v>102.3</c:v>
                      </c:pt>
                      <c:pt idx="93">
                        <c:v>103.3</c:v>
                      </c:pt>
                      <c:pt idx="94">
                        <c:v>102.4</c:v>
                      </c:pt>
                      <c:pt idx="95">
                        <c:v>102.3</c:v>
                      </c:pt>
                      <c:pt idx="96">
                        <c:v>95.2</c:v>
                      </c:pt>
                      <c:pt idx="97">
                        <c:v>97</c:v>
                      </c:pt>
                      <c:pt idx="98">
                        <c:v>102.6</c:v>
                      </c:pt>
                      <c:pt idx="99">
                        <c:v>104.9</c:v>
                      </c:pt>
                      <c:pt idx="100">
                        <c:v>106.5</c:v>
                      </c:pt>
                      <c:pt idx="101">
                        <c:v>105.5</c:v>
                      </c:pt>
                      <c:pt idx="102">
                        <c:v>101.3</c:v>
                      </c:pt>
                      <c:pt idx="103">
                        <c:v>103.2</c:v>
                      </c:pt>
                      <c:pt idx="104">
                        <c:v>105.6</c:v>
                      </c:pt>
                      <c:pt idx="105">
                        <c:v>106.8</c:v>
                      </c:pt>
                      <c:pt idx="106">
                        <c:v>106.5</c:v>
                      </c:pt>
                      <c:pt idx="107">
                        <c:v>107.2</c:v>
                      </c:pt>
                      <c:pt idx="108">
                        <c:v>99.2</c:v>
                      </c:pt>
                      <c:pt idx="109">
                        <c:v>101.3</c:v>
                      </c:pt>
                      <c:pt idx="110">
                        <c:v>106.6</c:v>
                      </c:pt>
                      <c:pt idx="111">
                        <c:v>108.9</c:v>
                      </c:pt>
                      <c:pt idx="112">
                        <c:v>110.3</c:v>
                      </c:pt>
                      <c:pt idx="113">
                        <c:v>108.6</c:v>
                      </c:pt>
                      <c:pt idx="114">
                        <c:v>104.8</c:v>
                      </c:pt>
                      <c:pt idx="115">
                        <c:v>105.1</c:v>
                      </c:pt>
                      <c:pt idx="116">
                        <c:v>107</c:v>
                      </c:pt>
                      <c:pt idx="117">
                        <c:v>107.6</c:v>
                      </c:pt>
                      <c:pt idx="118">
                        <c:v>107.4</c:v>
                      </c:pt>
                      <c:pt idx="119">
                        <c:v>107.4</c:v>
                      </c:pt>
                      <c:pt idx="120">
                        <c:v>99.5</c:v>
                      </c:pt>
                      <c:pt idx="121">
                        <c:v>101.8</c:v>
                      </c:pt>
                      <c:pt idx="122">
                        <c:v>110</c:v>
                      </c:pt>
                      <c:pt idx="123">
                        <c:v>116.3</c:v>
                      </c:pt>
                      <c:pt idx="124">
                        <c:v>116</c:v>
                      </c:pt>
                      <c:pt idx="125">
                        <c:v>112.9</c:v>
                      </c:pt>
                      <c:pt idx="126">
                        <c:v>106.9</c:v>
                      </c:pt>
                      <c:pt idx="127">
                        <c:v>106.3</c:v>
                      </c:pt>
                      <c:pt idx="128">
                        <c:v>109.9</c:v>
                      </c:pt>
                      <c:pt idx="129">
                        <c:v>111.1</c:v>
                      </c:pt>
                      <c:pt idx="130">
                        <c:v>111.3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3-9583-4BB5-A323-1F554C463221}"/>
                  </c:ext>
                </c:extLst>
              </c15:ser>
            </c15:filteredLineSeries>
            <c15:filteredLineSeries>
              <c15:ser>
                <c:idx val="4"/>
                <c:order val="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Feuil1!$A$6</c15:sqref>
                        </c15:formulaRef>
                      </c:ext>
                    </c:extLst>
                    <c:strCache>
                      <c:ptCount val="1"/>
                      <c:pt idx="0">
                        <c:v>Germany</c:v>
                      </c:pt>
                    </c:strCache>
                  </c:strRef>
                </c:tx>
                <c:spPr>
                  <a:ln w="28575" cap="rnd">
                    <a:solidFill>
                      <a:schemeClr val="accent5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Feuil1!$B$6:$EB$6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89.1</c:v>
                      </c:pt>
                      <c:pt idx="1">
                        <c:v>90</c:v>
                      </c:pt>
                      <c:pt idx="2">
                        <c:v>90.6</c:v>
                      </c:pt>
                      <c:pt idx="3">
                        <c:v>91</c:v>
                      </c:pt>
                      <c:pt idx="4">
                        <c:v>90.6</c:v>
                      </c:pt>
                      <c:pt idx="5">
                        <c:v>90.1</c:v>
                      </c:pt>
                      <c:pt idx="6">
                        <c:v>88.7</c:v>
                      </c:pt>
                      <c:pt idx="7">
                        <c:v>89.2</c:v>
                      </c:pt>
                      <c:pt idx="8">
                        <c:v>91.6</c:v>
                      </c:pt>
                      <c:pt idx="9">
                        <c:v>92.1</c:v>
                      </c:pt>
                      <c:pt idx="10">
                        <c:v>92</c:v>
                      </c:pt>
                      <c:pt idx="11">
                        <c:v>91.1</c:v>
                      </c:pt>
                      <c:pt idx="12">
                        <c:v>90.7</c:v>
                      </c:pt>
                      <c:pt idx="13">
                        <c:v>91.4</c:v>
                      </c:pt>
                      <c:pt idx="14">
                        <c:v>92.3</c:v>
                      </c:pt>
                      <c:pt idx="15">
                        <c:v>92.8</c:v>
                      </c:pt>
                      <c:pt idx="16">
                        <c:v>92.3</c:v>
                      </c:pt>
                      <c:pt idx="17">
                        <c:v>91.4</c:v>
                      </c:pt>
                      <c:pt idx="18">
                        <c:v>89.8</c:v>
                      </c:pt>
                      <c:pt idx="19">
                        <c:v>90.5</c:v>
                      </c:pt>
                      <c:pt idx="20">
                        <c:v>93</c:v>
                      </c:pt>
                      <c:pt idx="21">
                        <c:v>93.8</c:v>
                      </c:pt>
                      <c:pt idx="22">
                        <c:v>92.6</c:v>
                      </c:pt>
                      <c:pt idx="23">
                        <c:v>93.6</c:v>
                      </c:pt>
                      <c:pt idx="24">
                        <c:v>91</c:v>
                      </c:pt>
                      <c:pt idx="25">
                        <c:v>91.6</c:v>
                      </c:pt>
                      <c:pt idx="26">
                        <c:v>93.1</c:v>
                      </c:pt>
                      <c:pt idx="27">
                        <c:v>93.9</c:v>
                      </c:pt>
                      <c:pt idx="28">
                        <c:v>93.9</c:v>
                      </c:pt>
                      <c:pt idx="29">
                        <c:v>93</c:v>
                      </c:pt>
                      <c:pt idx="30">
                        <c:v>90.4</c:v>
                      </c:pt>
                      <c:pt idx="31">
                        <c:v>90.5</c:v>
                      </c:pt>
                      <c:pt idx="32">
                        <c:v>94.3</c:v>
                      </c:pt>
                      <c:pt idx="33">
                        <c:v>94.6</c:v>
                      </c:pt>
                      <c:pt idx="34">
                        <c:v>95.1</c:v>
                      </c:pt>
                      <c:pt idx="35">
                        <c:v>94.7</c:v>
                      </c:pt>
                      <c:pt idx="36">
                        <c:v>91.9</c:v>
                      </c:pt>
                      <c:pt idx="37">
                        <c:v>91.9</c:v>
                      </c:pt>
                      <c:pt idx="38">
                        <c:v>95.5</c:v>
                      </c:pt>
                      <c:pt idx="39">
                        <c:v>96</c:v>
                      </c:pt>
                      <c:pt idx="40">
                        <c:v>96.1</c:v>
                      </c:pt>
                      <c:pt idx="41">
                        <c:v>94.5</c:v>
                      </c:pt>
                      <c:pt idx="42">
                        <c:v>91.9</c:v>
                      </c:pt>
                      <c:pt idx="43">
                        <c:v>91.2</c:v>
                      </c:pt>
                      <c:pt idx="44">
                        <c:v>96.6</c:v>
                      </c:pt>
                      <c:pt idx="45">
                        <c:v>97.9</c:v>
                      </c:pt>
                      <c:pt idx="46">
                        <c:v>97.6</c:v>
                      </c:pt>
                      <c:pt idx="47">
                        <c:v>96.1</c:v>
                      </c:pt>
                      <c:pt idx="48">
                        <c:v>92.8</c:v>
                      </c:pt>
                      <c:pt idx="49">
                        <c:v>92.8</c:v>
                      </c:pt>
                      <c:pt idx="50">
                        <c:v>97.6</c:v>
                      </c:pt>
                      <c:pt idx="51">
                        <c:v>98.5</c:v>
                      </c:pt>
                      <c:pt idx="52">
                        <c:v>97.9</c:v>
                      </c:pt>
                      <c:pt idx="53">
                        <c:v>97.3</c:v>
                      </c:pt>
                      <c:pt idx="54">
                        <c:v>93.5</c:v>
                      </c:pt>
                      <c:pt idx="55">
                        <c:v>93.2</c:v>
                      </c:pt>
                      <c:pt idx="56">
                        <c:v>97.5</c:v>
                      </c:pt>
                      <c:pt idx="57">
                        <c:v>100.4</c:v>
                      </c:pt>
                      <c:pt idx="58">
                        <c:v>99.5</c:v>
                      </c:pt>
                      <c:pt idx="59">
                        <c:v>98.6</c:v>
                      </c:pt>
                      <c:pt idx="60">
                        <c:v>94.3</c:v>
                      </c:pt>
                      <c:pt idx="61">
                        <c:v>93.1</c:v>
                      </c:pt>
                      <c:pt idx="62">
                        <c:v>99.4</c:v>
                      </c:pt>
                      <c:pt idx="63">
                        <c:v>100.4</c:v>
                      </c:pt>
                      <c:pt idx="64">
                        <c:v>99.3</c:v>
                      </c:pt>
                      <c:pt idx="65">
                        <c:v>98.9</c:v>
                      </c:pt>
                      <c:pt idx="66">
                        <c:v>95</c:v>
                      </c:pt>
                      <c:pt idx="67">
                        <c:v>95.9</c:v>
                      </c:pt>
                      <c:pt idx="68">
                        <c:v>99.1</c:v>
                      </c:pt>
                      <c:pt idx="69">
                        <c:v>101.1</c:v>
                      </c:pt>
                      <c:pt idx="70">
                        <c:v>99.8</c:v>
                      </c:pt>
                      <c:pt idx="71">
                        <c:v>98</c:v>
                      </c:pt>
                      <c:pt idx="72">
                        <c:v>94.8</c:v>
                      </c:pt>
                      <c:pt idx="73">
                        <c:v>95.3</c:v>
                      </c:pt>
                      <c:pt idx="74">
                        <c:v>99.9</c:v>
                      </c:pt>
                      <c:pt idx="75">
                        <c:v>100.8</c:v>
                      </c:pt>
                      <c:pt idx="76">
                        <c:v>100.2</c:v>
                      </c:pt>
                      <c:pt idx="77">
                        <c:v>98.8</c:v>
                      </c:pt>
                      <c:pt idx="78">
                        <c:v>95.7</c:v>
                      </c:pt>
                      <c:pt idx="79">
                        <c:v>96.7</c:v>
                      </c:pt>
                      <c:pt idx="80">
                        <c:v>101.9</c:v>
                      </c:pt>
                      <c:pt idx="81">
                        <c:v>102</c:v>
                      </c:pt>
                      <c:pt idx="82">
                        <c:v>101.1</c:v>
                      </c:pt>
                      <c:pt idx="83">
                        <c:v>98.4</c:v>
                      </c:pt>
                      <c:pt idx="84">
                        <c:v>96.2</c:v>
                      </c:pt>
                      <c:pt idx="85">
                        <c:v>94</c:v>
                      </c:pt>
                      <c:pt idx="86">
                        <c:v>101.6</c:v>
                      </c:pt>
                      <c:pt idx="87">
                        <c:v>101.8</c:v>
                      </c:pt>
                      <c:pt idx="88">
                        <c:v>101</c:v>
                      </c:pt>
                      <c:pt idx="89">
                        <c:v>100.2</c:v>
                      </c:pt>
                      <c:pt idx="90">
                        <c:v>98.2</c:v>
                      </c:pt>
                      <c:pt idx="91">
                        <c:v>98.2</c:v>
                      </c:pt>
                      <c:pt idx="92">
                        <c:v>102.9</c:v>
                      </c:pt>
                      <c:pt idx="93">
                        <c:v>103.5</c:v>
                      </c:pt>
                      <c:pt idx="94">
                        <c:v>102.1</c:v>
                      </c:pt>
                      <c:pt idx="95">
                        <c:v>100.3</c:v>
                      </c:pt>
                      <c:pt idx="96">
                        <c:v>96.4</c:v>
                      </c:pt>
                      <c:pt idx="97">
                        <c:v>94.6</c:v>
                      </c:pt>
                      <c:pt idx="98">
                        <c:v>100.9</c:v>
                      </c:pt>
                      <c:pt idx="99">
                        <c:v>103.5</c:v>
                      </c:pt>
                      <c:pt idx="100">
                        <c:v>103.2</c:v>
                      </c:pt>
                      <c:pt idx="101">
                        <c:v>101.5</c:v>
                      </c:pt>
                      <c:pt idx="102">
                        <c:v>97.6</c:v>
                      </c:pt>
                      <c:pt idx="103">
                        <c:v>96.3</c:v>
                      </c:pt>
                      <c:pt idx="104">
                        <c:v>103.3</c:v>
                      </c:pt>
                      <c:pt idx="105">
                        <c:v>104.5</c:v>
                      </c:pt>
                      <c:pt idx="106">
                        <c:v>103.3</c:v>
                      </c:pt>
                      <c:pt idx="107">
                        <c:v>102.5</c:v>
                      </c:pt>
                      <c:pt idx="108">
                        <c:v>98.8</c:v>
                      </c:pt>
                      <c:pt idx="109">
                        <c:v>97.9</c:v>
                      </c:pt>
                      <c:pt idx="110">
                        <c:v>103.8</c:v>
                      </c:pt>
                      <c:pt idx="111">
                        <c:v>104.9</c:v>
                      </c:pt>
                      <c:pt idx="112">
                        <c:v>104.4</c:v>
                      </c:pt>
                      <c:pt idx="113">
                        <c:v>103.4</c:v>
                      </c:pt>
                      <c:pt idx="114">
                        <c:v>100.6</c:v>
                      </c:pt>
                      <c:pt idx="115">
                        <c:v>101.1</c:v>
                      </c:pt>
                      <c:pt idx="116">
                        <c:v>105.3</c:v>
                      </c:pt>
                      <c:pt idx="117">
                        <c:v>105.7</c:v>
                      </c:pt>
                      <c:pt idx="118">
                        <c:v>105.2</c:v>
                      </c:pt>
                      <c:pt idx="119">
                        <c:v>104</c:v>
                      </c:pt>
                      <c:pt idx="120">
                        <c:v>100.6</c:v>
                      </c:pt>
                      <c:pt idx="121">
                        <c:v>100.5</c:v>
                      </c:pt>
                      <c:pt idx="122">
                        <c:v>104.8</c:v>
                      </c:pt>
                      <c:pt idx="123">
                        <c:v>106.3</c:v>
                      </c:pt>
                      <c:pt idx="124">
                        <c:v>105.6</c:v>
                      </c:pt>
                      <c:pt idx="125">
                        <c:v>104.2</c:v>
                      </c:pt>
                      <c:pt idx="126">
                        <c:v>100.1</c:v>
                      </c:pt>
                      <c:pt idx="127">
                        <c:v>101.1</c:v>
                      </c:pt>
                      <c:pt idx="128">
                        <c:v>105.4</c:v>
                      </c:pt>
                      <c:pt idx="129">
                        <c:v>107.2</c:v>
                      </c:pt>
                      <c:pt idx="130">
                        <c:v>106.7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4-9583-4BB5-A323-1F554C463221}"/>
                  </c:ext>
                </c:extLst>
              </c15:ser>
            </c15:filteredLineSeries>
            <c15:filteredLineSeries>
              <c15:ser>
                <c:idx val="5"/>
                <c:order val="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Feuil1!$A$7</c15:sqref>
                        </c15:formulaRef>
                      </c:ext>
                    </c:extLst>
                    <c:strCache>
                      <c:ptCount val="1"/>
                      <c:pt idx="0">
                        <c:v>Estonia</c:v>
                      </c:pt>
                    </c:strCache>
                  </c:strRef>
                </c:tx>
                <c:spPr>
                  <a:ln w="28575" cap="rnd">
                    <a:solidFill>
                      <a:srgbClr val="1B4A7D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Feuil1!$B$7:$EB$7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82.05</c:v>
                      </c:pt>
                      <c:pt idx="1">
                        <c:v>81.709999999999994</c:v>
                      </c:pt>
                      <c:pt idx="2">
                        <c:v>82.62</c:v>
                      </c:pt>
                      <c:pt idx="3">
                        <c:v>83.51</c:v>
                      </c:pt>
                      <c:pt idx="4">
                        <c:v>83.21</c:v>
                      </c:pt>
                      <c:pt idx="5">
                        <c:v>83.06</c:v>
                      </c:pt>
                      <c:pt idx="6">
                        <c:v>79.86</c:v>
                      </c:pt>
                      <c:pt idx="7">
                        <c:v>81.84</c:v>
                      </c:pt>
                      <c:pt idx="8">
                        <c:v>84.86</c:v>
                      </c:pt>
                      <c:pt idx="9">
                        <c:v>86.49</c:v>
                      </c:pt>
                      <c:pt idx="10">
                        <c:v>86.84</c:v>
                      </c:pt>
                      <c:pt idx="11">
                        <c:v>86.74</c:v>
                      </c:pt>
                      <c:pt idx="12">
                        <c:v>82.81</c:v>
                      </c:pt>
                      <c:pt idx="13">
                        <c:v>81.96</c:v>
                      </c:pt>
                      <c:pt idx="14">
                        <c:v>82.12</c:v>
                      </c:pt>
                      <c:pt idx="15">
                        <c:v>84.83</c:v>
                      </c:pt>
                      <c:pt idx="16">
                        <c:v>85.13</c:v>
                      </c:pt>
                      <c:pt idx="17">
                        <c:v>83.76</c:v>
                      </c:pt>
                      <c:pt idx="18">
                        <c:v>78.5</c:v>
                      </c:pt>
                      <c:pt idx="19">
                        <c:v>81.47</c:v>
                      </c:pt>
                      <c:pt idx="20">
                        <c:v>87.32</c:v>
                      </c:pt>
                      <c:pt idx="21">
                        <c:v>87.89</c:v>
                      </c:pt>
                      <c:pt idx="22">
                        <c:v>88.27</c:v>
                      </c:pt>
                      <c:pt idx="23">
                        <c:v>88.5</c:v>
                      </c:pt>
                      <c:pt idx="24">
                        <c:v>86.7</c:v>
                      </c:pt>
                      <c:pt idx="25">
                        <c:v>84.78</c:v>
                      </c:pt>
                      <c:pt idx="26">
                        <c:v>86.45</c:v>
                      </c:pt>
                      <c:pt idx="27">
                        <c:v>86.72</c:v>
                      </c:pt>
                      <c:pt idx="28">
                        <c:v>87.2</c:v>
                      </c:pt>
                      <c:pt idx="29">
                        <c:v>88</c:v>
                      </c:pt>
                      <c:pt idx="30">
                        <c:v>84.49</c:v>
                      </c:pt>
                      <c:pt idx="31">
                        <c:v>83.61</c:v>
                      </c:pt>
                      <c:pt idx="32">
                        <c:v>87.68</c:v>
                      </c:pt>
                      <c:pt idx="33">
                        <c:v>90.33</c:v>
                      </c:pt>
                      <c:pt idx="34">
                        <c:v>90.84</c:v>
                      </c:pt>
                      <c:pt idx="35">
                        <c:v>91.43</c:v>
                      </c:pt>
                      <c:pt idx="36">
                        <c:v>89.56</c:v>
                      </c:pt>
                      <c:pt idx="37">
                        <c:v>87.31</c:v>
                      </c:pt>
                      <c:pt idx="38">
                        <c:v>88.59</c:v>
                      </c:pt>
                      <c:pt idx="39">
                        <c:v>88.89</c:v>
                      </c:pt>
                      <c:pt idx="40">
                        <c:v>88.62</c:v>
                      </c:pt>
                      <c:pt idx="41">
                        <c:v>88.75</c:v>
                      </c:pt>
                      <c:pt idx="42">
                        <c:v>85.54</c:v>
                      </c:pt>
                      <c:pt idx="43">
                        <c:v>86.79</c:v>
                      </c:pt>
                      <c:pt idx="44">
                        <c:v>91.53</c:v>
                      </c:pt>
                      <c:pt idx="45">
                        <c:v>92.68</c:v>
                      </c:pt>
                      <c:pt idx="46">
                        <c:v>92.55</c:v>
                      </c:pt>
                      <c:pt idx="47">
                        <c:v>91.93</c:v>
                      </c:pt>
                      <c:pt idx="48">
                        <c:v>89.14</c:v>
                      </c:pt>
                      <c:pt idx="49">
                        <c:v>89.54</c:v>
                      </c:pt>
                      <c:pt idx="50">
                        <c:v>90.19</c:v>
                      </c:pt>
                      <c:pt idx="51">
                        <c:v>92.29</c:v>
                      </c:pt>
                      <c:pt idx="52">
                        <c:v>93.89</c:v>
                      </c:pt>
                      <c:pt idx="53">
                        <c:v>93.7</c:v>
                      </c:pt>
                      <c:pt idx="54">
                        <c:v>85.96</c:v>
                      </c:pt>
                      <c:pt idx="55">
                        <c:v>87.43</c:v>
                      </c:pt>
                      <c:pt idx="56">
                        <c:v>96.16</c:v>
                      </c:pt>
                      <c:pt idx="57">
                        <c:v>98.37</c:v>
                      </c:pt>
                      <c:pt idx="58">
                        <c:v>98.87</c:v>
                      </c:pt>
                      <c:pt idx="59">
                        <c:v>97.64</c:v>
                      </c:pt>
                      <c:pt idx="60">
                        <c:v>91.94</c:v>
                      </c:pt>
                      <c:pt idx="61">
                        <c:v>91.86</c:v>
                      </c:pt>
                      <c:pt idx="62">
                        <c:v>94.64</c:v>
                      </c:pt>
                      <c:pt idx="63">
                        <c:v>96.47</c:v>
                      </c:pt>
                      <c:pt idx="64">
                        <c:v>99.12</c:v>
                      </c:pt>
                      <c:pt idx="65">
                        <c:v>87.82</c:v>
                      </c:pt>
                      <c:pt idx="66">
                        <c:v>93.57</c:v>
                      </c:pt>
                      <c:pt idx="67">
                        <c:v>95.08</c:v>
                      </c:pt>
                      <c:pt idx="68">
                        <c:v>100.4</c:v>
                      </c:pt>
                      <c:pt idx="69">
                        <c:v>102.14</c:v>
                      </c:pt>
                      <c:pt idx="70">
                        <c:v>101.81</c:v>
                      </c:pt>
                      <c:pt idx="71">
                        <c:v>100.5</c:v>
                      </c:pt>
                      <c:pt idx="72">
                        <c:v>93.75</c:v>
                      </c:pt>
                      <c:pt idx="73">
                        <c:v>92.07</c:v>
                      </c:pt>
                      <c:pt idx="74">
                        <c:v>93.56</c:v>
                      </c:pt>
                      <c:pt idx="75">
                        <c:v>97.1</c:v>
                      </c:pt>
                      <c:pt idx="76">
                        <c:v>96.31</c:v>
                      </c:pt>
                      <c:pt idx="77">
                        <c:v>96.91</c:v>
                      </c:pt>
                      <c:pt idx="78">
                        <c:v>90.56</c:v>
                      </c:pt>
                      <c:pt idx="79">
                        <c:v>96.24</c:v>
                      </c:pt>
                      <c:pt idx="80">
                        <c:v>101.16</c:v>
                      </c:pt>
                      <c:pt idx="81">
                        <c:v>101.64</c:v>
                      </c:pt>
                      <c:pt idx="82">
                        <c:v>102.44</c:v>
                      </c:pt>
                      <c:pt idx="83">
                        <c:v>100.02</c:v>
                      </c:pt>
                      <c:pt idx="84">
                        <c:v>95.22</c:v>
                      </c:pt>
                      <c:pt idx="85">
                        <c:v>95.58</c:v>
                      </c:pt>
                      <c:pt idx="86">
                        <c:v>99.4</c:v>
                      </c:pt>
                      <c:pt idx="87">
                        <c:v>99.79</c:v>
                      </c:pt>
                      <c:pt idx="88">
                        <c:v>99.43</c:v>
                      </c:pt>
                      <c:pt idx="89">
                        <c:v>98.57</c:v>
                      </c:pt>
                      <c:pt idx="90">
                        <c:v>94.78</c:v>
                      </c:pt>
                      <c:pt idx="91">
                        <c:v>98.75</c:v>
                      </c:pt>
                      <c:pt idx="92">
                        <c:v>104.26</c:v>
                      </c:pt>
                      <c:pt idx="93">
                        <c:v>105.85</c:v>
                      </c:pt>
                      <c:pt idx="94">
                        <c:v>105.87</c:v>
                      </c:pt>
                      <c:pt idx="95">
                        <c:v>102.49</c:v>
                      </c:pt>
                      <c:pt idx="96">
                        <c:v>98.69</c:v>
                      </c:pt>
                      <c:pt idx="97">
                        <c:v>97.73</c:v>
                      </c:pt>
                      <c:pt idx="98">
                        <c:v>101.69</c:v>
                      </c:pt>
                      <c:pt idx="99">
                        <c:v>103.68</c:v>
                      </c:pt>
                      <c:pt idx="100">
                        <c:v>103.88</c:v>
                      </c:pt>
                      <c:pt idx="101">
                        <c:v>101.77</c:v>
                      </c:pt>
                      <c:pt idx="102">
                        <c:v>100.75</c:v>
                      </c:pt>
                      <c:pt idx="103">
                        <c:v>103.18</c:v>
                      </c:pt>
                      <c:pt idx="104">
                        <c:v>109.95</c:v>
                      </c:pt>
                      <c:pt idx="105">
                        <c:v>110.51</c:v>
                      </c:pt>
                      <c:pt idx="106">
                        <c:v>109.27</c:v>
                      </c:pt>
                      <c:pt idx="107">
                        <c:v>102.9</c:v>
                      </c:pt>
                      <c:pt idx="108">
                        <c:v>98.43</c:v>
                      </c:pt>
                      <c:pt idx="109">
                        <c:v>99.57</c:v>
                      </c:pt>
                      <c:pt idx="110">
                        <c:v>106.21</c:v>
                      </c:pt>
                      <c:pt idx="111">
                        <c:v>106.17</c:v>
                      </c:pt>
                      <c:pt idx="112">
                        <c:v>106.75</c:v>
                      </c:pt>
                      <c:pt idx="113">
                        <c:v>101.37</c:v>
                      </c:pt>
                      <c:pt idx="114">
                        <c:v>98.98</c:v>
                      </c:pt>
                      <c:pt idx="115">
                        <c:v>99.84</c:v>
                      </c:pt>
                      <c:pt idx="116">
                        <c:v>109.83</c:v>
                      </c:pt>
                      <c:pt idx="117">
                        <c:v>112.97</c:v>
                      </c:pt>
                      <c:pt idx="118">
                        <c:v>113.24</c:v>
                      </c:pt>
                      <c:pt idx="119">
                        <c:v>110.33</c:v>
                      </c:pt>
                      <c:pt idx="120">
                        <c:v>102.3</c:v>
                      </c:pt>
                      <c:pt idx="121">
                        <c:v>102.54</c:v>
                      </c:pt>
                      <c:pt idx="122">
                        <c:v>104.9</c:v>
                      </c:pt>
                      <c:pt idx="123">
                        <c:v>107.33</c:v>
                      </c:pt>
                      <c:pt idx="124">
                        <c:v>109.09</c:v>
                      </c:pt>
                      <c:pt idx="125">
                        <c:v>101.51</c:v>
                      </c:pt>
                      <c:pt idx="126">
                        <c:v>96.09</c:v>
                      </c:pt>
                      <c:pt idx="127">
                        <c:v>100.83</c:v>
                      </c:pt>
                      <c:pt idx="128">
                        <c:v>111.17</c:v>
                      </c:pt>
                      <c:pt idx="129">
                        <c:v>114.12</c:v>
                      </c:pt>
                      <c:pt idx="130">
                        <c:v>114.35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5-9583-4BB5-A323-1F554C463221}"/>
                  </c:ext>
                </c:extLst>
              </c15:ser>
            </c15:filteredLineSeries>
            <c15:filteredLineSeries>
              <c15:ser>
                <c:idx val="6"/>
                <c:order val="6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Feuil1!$A$8</c15:sqref>
                        </c15:formulaRef>
                      </c:ext>
                    </c:extLst>
                    <c:strCache>
                      <c:ptCount val="1"/>
                      <c:pt idx="0">
                        <c:v>Ireland</c:v>
                      </c:pt>
                    </c:strCache>
                  </c:strRef>
                </c:tx>
                <c:spPr>
                  <a:ln w="28575" cap="rnd">
                    <a:solidFill>
                      <a:schemeClr val="accent1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Feuil1!$B$8:$EB$8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140.4</c:v>
                      </c:pt>
                      <c:pt idx="1">
                        <c:v>154.30000000000001</c:v>
                      </c:pt>
                      <c:pt idx="2">
                        <c:v>156.69999999999999</c:v>
                      </c:pt>
                      <c:pt idx="3">
                        <c:v>156.1</c:v>
                      </c:pt>
                      <c:pt idx="4">
                        <c:v>156.1</c:v>
                      </c:pt>
                      <c:pt idx="5">
                        <c:v>155.6</c:v>
                      </c:pt>
                      <c:pt idx="6">
                        <c:v>141.19999999999999</c:v>
                      </c:pt>
                      <c:pt idx="7">
                        <c:v>146.69999999999999</c:v>
                      </c:pt>
                      <c:pt idx="8">
                        <c:v>151.5</c:v>
                      </c:pt>
                      <c:pt idx="9">
                        <c:v>151.1</c:v>
                      </c:pt>
                      <c:pt idx="10">
                        <c:v>151.6</c:v>
                      </c:pt>
                      <c:pt idx="11">
                        <c:v>147.1</c:v>
                      </c:pt>
                      <c:pt idx="12">
                        <c:v>125.1</c:v>
                      </c:pt>
                      <c:pt idx="13">
                        <c:v>134.6</c:v>
                      </c:pt>
                      <c:pt idx="14">
                        <c:v>143.30000000000001</c:v>
                      </c:pt>
                      <c:pt idx="15">
                        <c:v>139.19999999999999</c:v>
                      </c:pt>
                      <c:pt idx="16">
                        <c:v>140.5</c:v>
                      </c:pt>
                      <c:pt idx="17">
                        <c:v>137</c:v>
                      </c:pt>
                      <c:pt idx="18">
                        <c:v>126</c:v>
                      </c:pt>
                      <c:pt idx="19">
                        <c:v>126.1</c:v>
                      </c:pt>
                      <c:pt idx="20">
                        <c:v>131.80000000000001</c:v>
                      </c:pt>
                      <c:pt idx="21">
                        <c:v>131</c:v>
                      </c:pt>
                      <c:pt idx="22">
                        <c:v>131.1</c:v>
                      </c:pt>
                      <c:pt idx="23">
                        <c:v>126.4</c:v>
                      </c:pt>
                      <c:pt idx="24">
                        <c:v>115</c:v>
                      </c:pt>
                      <c:pt idx="25">
                        <c:v>121.9</c:v>
                      </c:pt>
                      <c:pt idx="26">
                        <c:v>124.2</c:v>
                      </c:pt>
                      <c:pt idx="27">
                        <c:v>124.3</c:v>
                      </c:pt>
                      <c:pt idx="28">
                        <c:v>122.9</c:v>
                      </c:pt>
                      <c:pt idx="29">
                        <c:v>122.4</c:v>
                      </c:pt>
                      <c:pt idx="30">
                        <c:v>113.8</c:v>
                      </c:pt>
                      <c:pt idx="31">
                        <c:v>116</c:v>
                      </c:pt>
                      <c:pt idx="32">
                        <c:v>120.1</c:v>
                      </c:pt>
                      <c:pt idx="33">
                        <c:v>119.3</c:v>
                      </c:pt>
                      <c:pt idx="34">
                        <c:v>121.3</c:v>
                      </c:pt>
                      <c:pt idx="35">
                        <c:v>118.4</c:v>
                      </c:pt>
                      <c:pt idx="36">
                        <c:v>107.4</c:v>
                      </c:pt>
                      <c:pt idx="37">
                        <c:v>113.9</c:v>
                      </c:pt>
                      <c:pt idx="38">
                        <c:v>117.6</c:v>
                      </c:pt>
                      <c:pt idx="39">
                        <c:v>117.8</c:v>
                      </c:pt>
                      <c:pt idx="40">
                        <c:v>119</c:v>
                      </c:pt>
                      <c:pt idx="41">
                        <c:v>114.3</c:v>
                      </c:pt>
                      <c:pt idx="42">
                        <c:v>110.4</c:v>
                      </c:pt>
                      <c:pt idx="43">
                        <c:v>113</c:v>
                      </c:pt>
                      <c:pt idx="44">
                        <c:v>117.2</c:v>
                      </c:pt>
                      <c:pt idx="45">
                        <c:v>117</c:v>
                      </c:pt>
                      <c:pt idx="46">
                        <c:v>118.2</c:v>
                      </c:pt>
                      <c:pt idx="47">
                        <c:v>115.4</c:v>
                      </c:pt>
                      <c:pt idx="48">
                        <c:v>104.4</c:v>
                      </c:pt>
                      <c:pt idx="49">
                        <c:v>109.2</c:v>
                      </c:pt>
                      <c:pt idx="50">
                        <c:v>112.8</c:v>
                      </c:pt>
                      <c:pt idx="51">
                        <c:v>113.7</c:v>
                      </c:pt>
                      <c:pt idx="52">
                        <c:v>114.4</c:v>
                      </c:pt>
                      <c:pt idx="53">
                        <c:v>111.5</c:v>
                      </c:pt>
                      <c:pt idx="54">
                        <c:v>106.5</c:v>
                      </c:pt>
                      <c:pt idx="55">
                        <c:v>111</c:v>
                      </c:pt>
                      <c:pt idx="56">
                        <c:v>112</c:v>
                      </c:pt>
                      <c:pt idx="57">
                        <c:v>113.3</c:v>
                      </c:pt>
                      <c:pt idx="58">
                        <c:v>112.5</c:v>
                      </c:pt>
                      <c:pt idx="59">
                        <c:v>110.9</c:v>
                      </c:pt>
                      <c:pt idx="60">
                        <c:v>99.9</c:v>
                      </c:pt>
                      <c:pt idx="61">
                        <c:v>104</c:v>
                      </c:pt>
                      <c:pt idx="62">
                        <c:v>107.9</c:v>
                      </c:pt>
                      <c:pt idx="63">
                        <c:v>107.9</c:v>
                      </c:pt>
                      <c:pt idx="64">
                        <c:v>109.2</c:v>
                      </c:pt>
                      <c:pt idx="65">
                        <c:v>107.4</c:v>
                      </c:pt>
                      <c:pt idx="66">
                        <c:v>100.6</c:v>
                      </c:pt>
                      <c:pt idx="67">
                        <c:v>103.4</c:v>
                      </c:pt>
                      <c:pt idx="68">
                        <c:v>105</c:v>
                      </c:pt>
                      <c:pt idx="69">
                        <c:v>106.3</c:v>
                      </c:pt>
                      <c:pt idx="70">
                        <c:v>105.8</c:v>
                      </c:pt>
                      <c:pt idx="71">
                        <c:v>104.9</c:v>
                      </c:pt>
                      <c:pt idx="72">
                        <c:v>97.1</c:v>
                      </c:pt>
                      <c:pt idx="73">
                        <c:v>102</c:v>
                      </c:pt>
                      <c:pt idx="74">
                        <c:v>104.7</c:v>
                      </c:pt>
                      <c:pt idx="75">
                        <c:v>104.9</c:v>
                      </c:pt>
                      <c:pt idx="76">
                        <c:v>104.5</c:v>
                      </c:pt>
                      <c:pt idx="77">
                        <c:v>103.9</c:v>
                      </c:pt>
                      <c:pt idx="78">
                        <c:v>98.2</c:v>
                      </c:pt>
                      <c:pt idx="79">
                        <c:v>102.2</c:v>
                      </c:pt>
                      <c:pt idx="80">
                        <c:v>104.8</c:v>
                      </c:pt>
                      <c:pt idx="81">
                        <c:v>103.6</c:v>
                      </c:pt>
                      <c:pt idx="82">
                        <c:v>104.3</c:v>
                      </c:pt>
                      <c:pt idx="83">
                        <c:v>103.6</c:v>
                      </c:pt>
                      <c:pt idx="84">
                        <c:v>93.3</c:v>
                      </c:pt>
                      <c:pt idx="85">
                        <c:v>99</c:v>
                      </c:pt>
                      <c:pt idx="86">
                        <c:v>100.8</c:v>
                      </c:pt>
                      <c:pt idx="87">
                        <c:v>101.7</c:v>
                      </c:pt>
                      <c:pt idx="88">
                        <c:v>101</c:v>
                      </c:pt>
                      <c:pt idx="89">
                        <c:v>101.4</c:v>
                      </c:pt>
                      <c:pt idx="90">
                        <c:v>97.2</c:v>
                      </c:pt>
                      <c:pt idx="91">
                        <c:v>99.7</c:v>
                      </c:pt>
                      <c:pt idx="92">
                        <c:v>101.7</c:v>
                      </c:pt>
                      <c:pt idx="93">
                        <c:v>101</c:v>
                      </c:pt>
                      <c:pt idx="94">
                        <c:v>101.5</c:v>
                      </c:pt>
                      <c:pt idx="95">
                        <c:v>101.6</c:v>
                      </c:pt>
                      <c:pt idx="96">
                        <c:v>92.8</c:v>
                      </c:pt>
                      <c:pt idx="97">
                        <c:v>96.6</c:v>
                      </c:pt>
                      <c:pt idx="98">
                        <c:v>99.6</c:v>
                      </c:pt>
                      <c:pt idx="99">
                        <c:v>100.4</c:v>
                      </c:pt>
                      <c:pt idx="100">
                        <c:v>100.8</c:v>
                      </c:pt>
                      <c:pt idx="101">
                        <c:v>97.8</c:v>
                      </c:pt>
                      <c:pt idx="102">
                        <c:v>92.1</c:v>
                      </c:pt>
                      <c:pt idx="103">
                        <c:v>96.1</c:v>
                      </c:pt>
                      <c:pt idx="104">
                        <c:v>99.3</c:v>
                      </c:pt>
                      <c:pt idx="105">
                        <c:v>98.2</c:v>
                      </c:pt>
                      <c:pt idx="106">
                        <c:v>97.9</c:v>
                      </c:pt>
                      <c:pt idx="107">
                        <c:v>96.6</c:v>
                      </c:pt>
                      <c:pt idx="108">
                        <c:v>88.8</c:v>
                      </c:pt>
                      <c:pt idx="109">
                        <c:v>93.1</c:v>
                      </c:pt>
                      <c:pt idx="110">
                        <c:v>95.6</c:v>
                      </c:pt>
                      <c:pt idx="111">
                        <c:v>95</c:v>
                      </c:pt>
                      <c:pt idx="112">
                        <c:v>94.8</c:v>
                      </c:pt>
                      <c:pt idx="113">
                        <c:v>92.3</c:v>
                      </c:pt>
                      <c:pt idx="114">
                        <c:v>87.6</c:v>
                      </c:pt>
                      <c:pt idx="115">
                        <c:v>90.5</c:v>
                      </c:pt>
                      <c:pt idx="116">
                        <c:v>93.3</c:v>
                      </c:pt>
                      <c:pt idx="117">
                        <c:v>92.6</c:v>
                      </c:pt>
                      <c:pt idx="118">
                        <c:v>92.7</c:v>
                      </c:pt>
                      <c:pt idx="119">
                        <c:v>90.5</c:v>
                      </c:pt>
                      <c:pt idx="120">
                        <c:v>84.5</c:v>
                      </c:pt>
                      <c:pt idx="121">
                        <c:v>88.7</c:v>
                      </c:pt>
                      <c:pt idx="122">
                        <c:v>89.9</c:v>
                      </c:pt>
                      <c:pt idx="123">
                        <c:v>89.6</c:v>
                      </c:pt>
                      <c:pt idx="124">
                        <c:v>90.2</c:v>
                      </c:pt>
                      <c:pt idx="125">
                        <c:v>87.9</c:v>
                      </c:pt>
                      <c:pt idx="126">
                        <c:v>83.2</c:v>
                      </c:pt>
                      <c:pt idx="127">
                        <c:v>86.5</c:v>
                      </c:pt>
                      <c:pt idx="128">
                        <c:v>88</c:v>
                      </c:pt>
                      <c:pt idx="129">
                        <c:v>87.4</c:v>
                      </c:pt>
                      <c:pt idx="130">
                        <c:v>88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6-9583-4BB5-A323-1F554C463221}"/>
                  </c:ext>
                </c:extLst>
              </c15:ser>
            </c15:filteredLineSeries>
            <c15:filteredLineSeries>
              <c15:ser>
                <c:idx val="7"/>
                <c:order val="7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Feuil1!$A$9</c15:sqref>
                        </c15:formulaRef>
                      </c:ext>
                    </c:extLst>
                    <c:strCache>
                      <c:ptCount val="1"/>
                      <c:pt idx="0">
                        <c:v>Greece</c:v>
                      </c:pt>
                    </c:strCache>
                  </c:strRef>
                </c:tx>
                <c:spPr>
                  <a:ln w="28575" cap="rnd">
                    <a:solidFill>
                      <a:schemeClr val="accent2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Feuil1!$B$9:$EB$9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95.44</c:v>
                      </c:pt>
                      <c:pt idx="1">
                        <c:v>89.91</c:v>
                      </c:pt>
                      <c:pt idx="2">
                        <c:v>99.55</c:v>
                      </c:pt>
                      <c:pt idx="3">
                        <c:v>99.57</c:v>
                      </c:pt>
                      <c:pt idx="4">
                        <c:v>100.87</c:v>
                      </c:pt>
                      <c:pt idx="5">
                        <c:v>100.88</c:v>
                      </c:pt>
                      <c:pt idx="6">
                        <c:v>94.51</c:v>
                      </c:pt>
                      <c:pt idx="7">
                        <c:v>85.61</c:v>
                      </c:pt>
                      <c:pt idx="8">
                        <c:v>100.9</c:v>
                      </c:pt>
                      <c:pt idx="9">
                        <c:v>102.63</c:v>
                      </c:pt>
                      <c:pt idx="10">
                        <c:v>102.69</c:v>
                      </c:pt>
                      <c:pt idx="11">
                        <c:v>102.71</c:v>
                      </c:pt>
                      <c:pt idx="12">
                        <c:v>98.51</c:v>
                      </c:pt>
                      <c:pt idx="13">
                        <c:v>92.78</c:v>
                      </c:pt>
                      <c:pt idx="14">
                        <c:v>102.71</c:v>
                      </c:pt>
                      <c:pt idx="15">
                        <c:v>102.72</c:v>
                      </c:pt>
                      <c:pt idx="16">
                        <c:v>104.09</c:v>
                      </c:pt>
                      <c:pt idx="17">
                        <c:v>104.12</c:v>
                      </c:pt>
                      <c:pt idx="18">
                        <c:v>97.55</c:v>
                      </c:pt>
                      <c:pt idx="19">
                        <c:v>89.26</c:v>
                      </c:pt>
                      <c:pt idx="20">
                        <c:v>104.22</c:v>
                      </c:pt>
                      <c:pt idx="21">
                        <c:v>105.36</c:v>
                      </c:pt>
                      <c:pt idx="22">
                        <c:v>105.53</c:v>
                      </c:pt>
                      <c:pt idx="23">
                        <c:v>105.58</c:v>
                      </c:pt>
                      <c:pt idx="24">
                        <c:v>99.96</c:v>
                      </c:pt>
                      <c:pt idx="25">
                        <c:v>94.29</c:v>
                      </c:pt>
                      <c:pt idx="26">
                        <c:v>105.6</c:v>
                      </c:pt>
                      <c:pt idx="27">
                        <c:v>105.61</c:v>
                      </c:pt>
                      <c:pt idx="28">
                        <c:v>106.39</c:v>
                      </c:pt>
                      <c:pt idx="29">
                        <c:v>106.41</c:v>
                      </c:pt>
                      <c:pt idx="30">
                        <c:v>99.72</c:v>
                      </c:pt>
                      <c:pt idx="31">
                        <c:v>92.39</c:v>
                      </c:pt>
                      <c:pt idx="32">
                        <c:v>106.41</c:v>
                      </c:pt>
                      <c:pt idx="33">
                        <c:v>107.68</c:v>
                      </c:pt>
                      <c:pt idx="34">
                        <c:v>107.76</c:v>
                      </c:pt>
                      <c:pt idx="35">
                        <c:v>107.78</c:v>
                      </c:pt>
                      <c:pt idx="36">
                        <c:v>98.47</c:v>
                      </c:pt>
                      <c:pt idx="37">
                        <c:v>89.3</c:v>
                      </c:pt>
                      <c:pt idx="38">
                        <c:v>107.65</c:v>
                      </c:pt>
                      <c:pt idx="39">
                        <c:v>107.65</c:v>
                      </c:pt>
                      <c:pt idx="40">
                        <c:v>108.78</c:v>
                      </c:pt>
                      <c:pt idx="41">
                        <c:v>108.78</c:v>
                      </c:pt>
                      <c:pt idx="42">
                        <c:v>96.69</c:v>
                      </c:pt>
                      <c:pt idx="43">
                        <c:v>84.57</c:v>
                      </c:pt>
                      <c:pt idx="44">
                        <c:v>108.8</c:v>
                      </c:pt>
                      <c:pt idx="45">
                        <c:v>109.27</c:v>
                      </c:pt>
                      <c:pt idx="46">
                        <c:v>109.32</c:v>
                      </c:pt>
                      <c:pt idx="47">
                        <c:v>109.38</c:v>
                      </c:pt>
                      <c:pt idx="48">
                        <c:v>95.71</c:v>
                      </c:pt>
                      <c:pt idx="49">
                        <c:v>82.03</c:v>
                      </c:pt>
                      <c:pt idx="50">
                        <c:v>99.63</c:v>
                      </c:pt>
                      <c:pt idx="51">
                        <c:v>109.39</c:v>
                      </c:pt>
                      <c:pt idx="52">
                        <c:v>110.54</c:v>
                      </c:pt>
                      <c:pt idx="53">
                        <c:v>110.53</c:v>
                      </c:pt>
                      <c:pt idx="54">
                        <c:v>98.22</c:v>
                      </c:pt>
                      <c:pt idx="55">
                        <c:v>85.91</c:v>
                      </c:pt>
                      <c:pt idx="56">
                        <c:v>110.53</c:v>
                      </c:pt>
                      <c:pt idx="57">
                        <c:v>112.06</c:v>
                      </c:pt>
                      <c:pt idx="58">
                        <c:v>112.16</c:v>
                      </c:pt>
                      <c:pt idx="59">
                        <c:v>112.16</c:v>
                      </c:pt>
                      <c:pt idx="60">
                        <c:v>98.07</c:v>
                      </c:pt>
                      <c:pt idx="61">
                        <c:v>84.04</c:v>
                      </c:pt>
                      <c:pt idx="62">
                        <c:v>102.07</c:v>
                      </c:pt>
                      <c:pt idx="63">
                        <c:v>112.07</c:v>
                      </c:pt>
                      <c:pt idx="64">
                        <c:v>110.81</c:v>
                      </c:pt>
                      <c:pt idx="65">
                        <c:v>110.83</c:v>
                      </c:pt>
                      <c:pt idx="66">
                        <c:v>98.5</c:v>
                      </c:pt>
                      <c:pt idx="67">
                        <c:v>86.18</c:v>
                      </c:pt>
                      <c:pt idx="68">
                        <c:v>110.83</c:v>
                      </c:pt>
                      <c:pt idx="69">
                        <c:v>110.78</c:v>
                      </c:pt>
                      <c:pt idx="70">
                        <c:v>102.4</c:v>
                      </c:pt>
                      <c:pt idx="71">
                        <c:v>110.53</c:v>
                      </c:pt>
                      <c:pt idx="72">
                        <c:v>96.48</c:v>
                      </c:pt>
                      <c:pt idx="73">
                        <c:v>81.8</c:v>
                      </c:pt>
                      <c:pt idx="74">
                        <c:v>102.56</c:v>
                      </c:pt>
                      <c:pt idx="75">
                        <c:v>110.68</c:v>
                      </c:pt>
                      <c:pt idx="76">
                        <c:v>102.81</c:v>
                      </c:pt>
                      <c:pt idx="77">
                        <c:v>110.35</c:v>
                      </c:pt>
                      <c:pt idx="78">
                        <c:v>98.11</c:v>
                      </c:pt>
                      <c:pt idx="79">
                        <c:v>86.32</c:v>
                      </c:pt>
                      <c:pt idx="80">
                        <c:v>108.86</c:v>
                      </c:pt>
                      <c:pt idx="81">
                        <c:v>110.33</c:v>
                      </c:pt>
                      <c:pt idx="82">
                        <c:v>100.3</c:v>
                      </c:pt>
                      <c:pt idx="83">
                        <c:v>109.62</c:v>
                      </c:pt>
                      <c:pt idx="84">
                        <c:v>96.14</c:v>
                      </c:pt>
                      <c:pt idx="85">
                        <c:v>85.37</c:v>
                      </c:pt>
                      <c:pt idx="86">
                        <c:v>96.84</c:v>
                      </c:pt>
                      <c:pt idx="87">
                        <c:v>109.39</c:v>
                      </c:pt>
                      <c:pt idx="88">
                        <c:v>99.41</c:v>
                      </c:pt>
                      <c:pt idx="89">
                        <c:v>108.82</c:v>
                      </c:pt>
                      <c:pt idx="90">
                        <c:v>97.9</c:v>
                      </c:pt>
                      <c:pt idx="91">
                        <c:v>82.97</c:v>
                      </c:pt>
                      <c:pt idx="92">
                        <c:v>109.04</c:v>
                      </c:pt>
                      <c:pt idx="93">
                        <c:v>108.43</c:v>
                      </c:pt>
                      <c:pt idx="94">
                        <c:v>98.21</c:v>
                      </c:pt>
                      <c:pt idx="95">
                        <c:v>107.48</c:v>
                      </c:pt>
                      <c:pt idx="96">
                        <c:v>86.57</c:v>
                      </c:pt>
                      <c:pt idx="97">
                        <c:v>84.07</c:v>
                      </c:pt>
                      <c:pt idx="98">
                        <c:v>96.47</c:v>
                      </c:pt>
                      <c:pt idx="99">
                        <c:v>106.1</c:v>
                      </c:pt>
                      <c:pt idx="100">
                        <c:v>96.24</c:v>
                      </c:pt>
                      <c:pt idx="101">
                        <c:v>107.05</c:v>
                      </c:pt>
                      <c:pt idx="102">
                        <c:v>83.69</c:v>
                      </c:pt>
                      <c:pt idx="103">
                        <c:v>81.31</c:v>
                      </c:pt>
                      <c:pt idx="104">
                        <c:v>107.08</c:v>
                      </c:pt>
                      <c:pt idx="105">
                        <c:v>106.39</c:v>
                      </c:pt>
                      <c:pt idx="106">
                        <c:v>93.54</c:v>
                      </c:pt>
                      <c:pt idx="107">
                        <c:v>105.9</c:v>
                      </c:pt>
                      <c:pt idx="108">
                        <c:v>82.97</c:v>
                      </c:pt>
                      <c:pt idx="109">
                        <c:v>79.5</c:v>
                      </c:pt>
                      <c:pt idx="110">
                        <c:v>93.64</c:v>
                      </c:pt>
                      <c:pt idx="111">
                        <c:v>106.38</c:v>
                      </c:pt>
                      <c:pt idx="112">
                        <c:v>95.16</c:v>
                      </c:pt>
                      <c:pt idx="113">
                        <c:v>105.09</c:v>
                      </c:pt>
                      <c:pt idx="114">
                        <c:v>81.349999999999994</c:v>
                      </c:pt>
                      <c:pt idx="115">
                        <c:v>77.33</c:v>
                      </c:pt>
                      <c:pt idx="116">
                        <c:v>105.63</c:v>
                      </c:pt>
                      <c:pt idx="117">
                        <c:v>106.13</c:v>
                      </c:pt>
                      <c:pt idx="118">
                        <c:v>93.61</c:v>
                      </c:pt>
                      <c:pt idx="119">
                        <c:v>105.1</c:v>
                      </c:pt>
                      <c:pt idx="120">
                        <c:v>81.069999999999993</c:v>
                      </c:pt>
                      <c:pt idx="121">
                        <c:v>77.61</c:v>
                      </c:pt>
                      <c:pt idx="122">
                        <c:v>92.52</c:v>
                      </c:pt>
                      <c:pt idx="123">
                        <c:v>105.39</c:v>
                      </c:pt>
                      <c:pt idx="124">
                        <c:v>94.29</c:v>
                      </c:pt>
                      <c:pt idx="125">
                        <c:v>104.07</c:v>
                      </c:pt>
                      <c:pt idx="126">
                        <c:v>81.83</c:v>
                      </c:pt>
                      <c:pt idx="127">
                        <c:v>78.650000000000006</c:v>
                      </c:pt>
                      <c:pt idx="128">
                        <c:v>104.38</c:v>
                      </c:pt>
                      <c:pt idx="129">
                        <c:v>104.79</c:v>
                      </c:pt>
                      <c:pt idx="130">
                        <c:v>92.51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7-9583-4BB5-A323-1F554C463221}"/>
                  </c:ext>
                </c:extLst>
              </c15:ser>
            </c15:filteredLineSeries>
            <c15:filteredLineSeries>
              <c15:ser>
                <c:idx val="8"/>
                <c:order val="8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Feuil1!$A$10</c15:sqref>
                        </c15:formulaRef>
                      </c:ext>
                    </c:extLst>
                    <c:strCache>
                      <c:ptCount val="1"/>
                      <c:pt idx="0">
                        <c:v>Spain</c:v>
                      </c:pt>
                    </c:strCache>
                  </c:strRef>
                </c:tx>
                <c:spPr>
                  <a:ln w="28575" cap="rnd">
                    <a:solidFill>
                      <a:schemeClr val="accent3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Feuil1!$B$10:$EB$10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92.31</c:v>
                      </c:pt>
                      <c:pt idx="1">
                        <c:v>90.9</c:v>
                      </c:pt>
                      <c:pt idx="2">
                        <c:v>93.36</c:v>
                      </c:pt>
                      <c:pt idx="3">
                        <c:v>100.87</c:v>
                      </c:pt>
                      <c:pt idx="4">
                        <c:v>102.82</c:v>
                      </c:pt>
                      <c:pt idx="5">
                        <c:v>102.57</c:v>
                      </c:pt>
                      <c:pt idx="6">
                        <c:v>92.32</c:v>
                      </c:pt>
                      <c:pt idx="7">
                        <c:v>91.41</c:v>
                      </c:pt>
                      <c:pt idx="8">
                        <c:v>93.65</c:v>
                      </c:pt>
                      <c:pt idx="9">
                        <c:v>99.41</c:v>
                      </c:pt>
                      <c:pt idx="10">
                        <c:v>102.08</c:v>
                      </c:pt>
                      <c:pt idx="11">
                        <c:v>101.48</c:v>
                      </c:pt>
                      <c:pt idx="12">
                        <c:v>92.13</c:v>
                      </c:pt>
                      <c:pt idx="13">
                        <c:v>90.86</c:v>
                      </c:pt>
                      <c:pt idx="14">
                        <c:v>93.1</c:v>
                      </c:pt>
                      <c:pt idx="15">
                        <c:v>100.48</c:v>
                      </c:pt>
                      <c:pt idx="16">
                        <c:v>102.68</c:v>
                      </c:pt>
                      <c:pt idx="17">
                        <c:v>102.42</c:v>
                      </c:pt>
                      <c:pt idx="18">
                        <c:v>91.83</c:v>
                      </c:pt>
                      <c:pt idx="19">
                        <c:v>90.68</c:v>
                      </c:pt>
                      <c:pt idx="20">
                        <c:v>92.96</c:v>
                      </c:pt>
                      <c:pt idx="21">
                        <c:v>98.48</c:v>
                      </c:pt>
                      <c:pt idx="22">
                        <c:v>101.85</c:v>
                      </c:pt>
                      <c:pt idx="23">
                        <c:v>101.32</c:v>
                      </c:pt>
                      <c:pt idx="24">
                        <c:v>85.48</c:v>
                      </c:pt>
                      <c:pt idx="25">
                        <c:v>83.04</c:v>
                      </c:pt>
                      <c:pt idx="26">
                        <c:v>98.32</c:v>
                      </c:pt>
                      <c:pt idx="27">
                        <c:v>102.01</c:v>
                      </c:pt>
                      <c:pt idx="28">
                        <c:v>103.49</c:v>
                      </c:pt>
                      <c:pt idx="29">
                        <c:v>103.25</c:v>
                      </c:pt>
                      <c:pt idx="30">
                        <c:v>86.92</c:v>
                      </c:pt>
                      <c:pt idx="31">
                        <c:v>85.5</c:v>
                      </c:pt>
                      <c:pt idx="32">
                        <c:v>99.65</c:v>
                      </c:pt>
                      <c:pt idx="33">
                        <c:v>101.14</c:v>
                      </c:pt>
                      <c:pt idx="34">
                        <c:v>103.1</c:v>
                      </c:pt>
                      <c:pt idx="35">
                        <c:v>101.95</c:v>
                      </c:pt>
                      <c:pt idx="36">
                        <c:v>85.78</c:v>
                      </c:pt>
                      <c:pt idx="37">
                        <c:v>83.29</c:v>
                      </c:pt>
                      <c:pt idx="38">
                        <c:v>100.11</c:v>
                      </c:pt>
                      <c:pt idx="39">
                        <c:v>102.88</c:v>
                      </c:pt>
                      <c:pt idx="40">
                        <c:v>103.98</c:v>
                      </c:pt>
                      <c:pt idx="41">
                        <c:v>103.57</c:v>
                      </c:pt>
                      <c:pt idx="42">
                        <c:v>86.41</c:v>
                      </c:pt>
                      <c:pt idx="43">
                        <c:v>84.79</c:v>
                      </c:pt>
                      <c:pt idx="44">
                        <c:v>99.97</c:v>
                      </c:pt>
                      <c:pt idx="45">
                        <c:v>102.56</c:v>
                      </c:pt>
                      <c:pt idx="46">
                        <c:v>104.81</c:v>
                      </c:pt>
                      <c:pt idx="47">
                        <c:v>103.11</c:v>
                      </c:pt>
                      <c:pt idx="48">
                        <c:v>86.37</c:v>
                      </c:pt>
                      <c:pt idx="49">
                        <c:v>83.65</c:v>
                      </c:pt>
                      <c:pt idx="50">
                        <c:v>101.12</c:v>
                      </c:pt>
                      <c:pt idx="51">
                        <c:v>103.41</c:v>
                      </c:pt>
                      <c:pt idx="52">
                        <c:v>104.88</c:v>
                      </c:pt>
                      <c:pt idx="53">
                        <c:v>104.43</c:v>
                      </c:pt>
                      <c:pt idx="54">
                        <c:v>86.95</c:v>
                      </c:pt>
                      <c:pt idx="55">
                        <c:v>85.16</c:v>
                      </c:pt>
                      <c:pt idx="56">
                        <c:v>101.23</c:v>
                      </c:pt>
                      <c:pt idx="57">
                        <c:v>103.45</c:v>
                      </c:pt>
                      <c:pt idx="58">
                        <c:v>105.8</c:v>
                      </c:pt>
                      <c:pt idx="59">
                        <c:v>104.09</c:v>
                      </c:pt>
                      <c:pt idx="60">
                        <c:v>86.56</c:v>
                      </c:pt>
                      <c:pt idx="61">
                        <c:v>83.76</c:v>
                      </c:pt>
                      <c:pt idx="62">
                        <c:v>101.74</c:v>
                      </c:pt>
                      <c:pt idx="63">
                        <c:v>105.13</c:v>
                      </c:pt>
                      <c:pt idx="64">
                        <c:v>106.14</c:v>
                      </c:pt>
                      <c:pt idx="65">
                        <c:v>105.5</c:v>
                      </c:pt>
                      <c:pt idx="66">
                        <c:v>87.42</c:v>
                      </c:pt>
                      <c:pt idx="67">
                        <c:v>85.6</c:v>
                      </c:pt>
                      <c:pt idx="68">
                        <c:v>101.01</c:v>
                      </c:pt>
                      <c:pt idx="69">
                        <c:v>104.76</c:v>
                      </c:pt>
                      <c:pt idx="70">
                        <c:v>107.26</c:v>
                      </c:pt>
                      <c:pt idx="71">
                        <c:v>105.49</c:v>
                      </c:pt>
                      <c:pt idx="72">
                        <c:v>88.02</c:v>
                      </c:pt>
                      <c:pt idx="73">
                        <c:v>85.42</c:v>
                      </c:pt>
                      <c:pt idx="74">
                        <c:v>101.66</c:v>
                      </c:pt>
                      <c:pt idx="75">
                        <c:v>105.61</c:v>
                      </c:pt>
                      <c:pt idx="76">
                        <c:v>107.43</c:v>
                      </c:pt>
                      <c:pt idx="77">
                        <c:v>106.63</c:v>
                      </c:pt>
                      <c:pt idx="78">
                        <c:v>87.66</c:v>
                      </c:pt>
                      <c:pt idx="79">
                        <c:v>85.77</c:v>
                      </c:pt>
                      <c:pt idx="80">
                        <c:v>102.18</c:v>
                      </c:pt>
                      <c:pt idx="81">
                        <c:v>105.13</c:v>
                      </c:pt>
                      <c:pt idx="82">
                        <c:v>107.63</c:v>
                      </c:pt>
                      <c:pt idx="83">
                        <c:v>105.94</c:v>
                      </c:pt>
                      <c:pt idx="84">
                        <c:v>88.28</c:v>
                      </c:pt>
                      <c:pt idx="85">
                        <c:v>85.83</c:v>
                      </c:pt>
                      <c:pt idx="86">
                        <c:v>101.55</c:v>
                      </c:pt>
                      <c:pt idx="87">
                        <c:v>106.42</c:v>
                      </c:pt>
                      <c:pt idx="88">
                        <c:v>108.93</c:v>
                      </c:pt>
                      <c:pt idx="89">
                        <c:v>108.38</c:v>
                      </c:pt>
                      <c:pt idx="90">
                        <c:v>89.5</c:v>
                      </c:pt>
                      <c:pt idx="91">
                        <c:v>87.62</c:v>
                      </c:pt>
                      <c:pt idx="92">
                        <c:v>101.59</c:v>
                      </c:pt>
                      <c:pt idx="93">
                        <c:v>105.69</c:v>
                      </c:pt>
                      <c:pt idx="94">
                        <c:v>109.08</c:v>
                      </c:pt>
                      <c:pt idx="95">
                        <c:v>107.14</c:v>
                      </c:pt>
                      <c:pt idx="96">
                        <c:v>88.98</c:v>
                      </c:pt>
                      <c:pt idx="97">
                        <c:v>86.51</c:v>
                      </c:pt>
                      <c:pt idx="98">
                        <c:v>101.9</c:v>
                      </c:pt>
                      <c:pt idx="99">
                        <c:v>107.4</c:v>
                      </c:pt>
                      <c:pt idx="100">
                        <c:v>110.1</c:v>
                      </c:pt>
                      <c:pt idx="101">
                        <c:v>109.52</c:v>
                      </c:pt>
                      <c:pt idx="102">
                        <c:v>90.8</c:v>
                      </c:pt>
                      <c:pt idx="103">
                        <c:v>88.94</c:v>
                      </c:pt>
                      <c:pt idx="104">
                        <c:v>102.78</c:v>
                      </c:pt>
                      <c:pt idx="105">
                        <c:v>106.6</c:v>
                      </c:pt>
                      <c:pt idx="106">
                        <c:v>109.56</c:v>
                      </c:pt>
                      <c:pt idx="107">
                        <c:v>107.86</c:v>
                      </c:pt>
                      <c:pt idx="108">
                        <c:v>89.88</c:v>
                      </c:pt>
                      <c:pt idx="109">
                        <c:v>87.39</c:v>
                      </c:pt>
                      <c:pt idx="110">
                        <c:v>103.42</c:v>
                      </c:pt>
                      <c:pt idx="111">
                        <c:v>108.98</c:v>
                      </c:pt>
                      <c:pt idx="112">
                        <c:v>111.82</c:v>
                      </c:pt>
                      <c:pt idx="113">
                        <c:v>110.96</c:v>
                      </c:pt>
                      <c:pt idx="114">
                        <c:v>91.9</c:v>
                      </c:pt>
                      <c:pt idx="115">
                        <c:v>89.95</c:v>
                      </c:pt>
                      <c:pt idx="116">
                        <c:v>102.1</c:v>
                      </c:pt>
                      <c:pt idx="117">
                        <c:v>106.68</c:v>
                      </c:pt>
                      <c:pt idx="118">
                        <c:v>110.9</c:v>
                      </c:pt>
                      <c:pt idx="119">
                        <c:v>109.11</c:v>
                      </c:pt>
                      <c:pt idx="120">
                        <c:v>90.85</c:v>
                      </c:pt>
                      <c:pt idx="121">
                        <c:v>88.61</c:v>
                      </c:pt>
                      <c:pt idx="122">
                        <c:v>104.23</c:v>
                      </c:pt>
                      <c:pt idx="123">
                        <c:v>110.43</c:v>
                      </c:pt>
                      <c:pt idx="124">
                        <c:v>113.17</c:v>
                      </c:pt>
                      <c:pt idx="125">
                        <c:v>112.16</c:v>
                      </c:pt>
                      <c:pt idx="126">
                        <c:v>93.25</c:v>
                      </c:pt>
                      <c:pt idx="127">
                        <c:v>91.33</c:v>
                      </c:pt>
                      <c:pt idx="128">
                        <c:v>103.27</c:v>
                      </c:pt>
                      <c:pt idx="129">
                        <c:v>108.49</c:v>
                      </c:pt>
                      <c:pt idx="130">
                        <c:v>112.29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8-9583-4BB5-A323-1F554C463221}"/>
                  </c:ext>
                </c:extLst>
              </c15:ser>
            </c15:filteredLineSeries>
            <c15:filteredLineSeries>
              <c15:ser>
                <c:idx val="9"/>
                <c:order val="9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Feuil1!$A$11</c15:sqref>
                        </c15:formulaRef>
                      </c:ext>
                    </c:extLst>
                    <c:strCache>
                      <c:ptCount val="1"/>
                      <c:pt idx="0">
                        <c:v>France</c:v>
                      </c:pt>
                    </c:strCache>
                  </c:strRef>
                </c:tx>
                <c:spPr>
                  <a:ln w="28575" cap="rnd">
                    <a:solidFill>
                      <a:schemeClr val="accent4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Feuil1!$B$11:$EB$11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86.61</c:v>
                      </c:pt>
                      <c:pt idx="1">
                        <c:v>85.16</c:v>
                      </c:pt>
                      <c:pt idx="2">
                        <c:v>92.55</c:v>
                      </c:pt>
                      <c:pt idx="3">
                        <c:v>94.17</c:v>
                      </c:pt>
                      <c:pt idx="4">
                        <c:v>94.44</c:v>
                      </c:pt>
                      <c:pt idx="5">
                        <c:v>94.98</c:v>
                      </c:pt>
                      <c:pt idx="6">
                        <c:v>85.35</c:v>
                      </c:pt>
                      <c:pt idx="7">
                        <c:v>88.41</c:v>
                      </c:pt>
                      <c:pt idx="8">
                        <c:v>94.02</c:v>
                      </c:pt>
                      <c:pt idx="9">
                        <c:v>95.11</c:v>
                      </c:pt>
                      <c:pt idx="10">
                        <c:v>95.08</c:v>
                      </c:pt>
                      <c:pt idx="11">
                        <c:v>95.52</c:v>
                      </c:pt>
                      <c:pt idx="12">
                        <c:v>87.23</c:v>
                      </c:pt>
                      <c:pt idx="13">
                        <c:v>86.71</c:v>
                      </c:pt>
                      <c:pt idx="14">
                        <c:v>93.62</c:v>
                      </c:pt>
                      <c:pt idx="15">
                        <c:v>94.96</c:v>
                      </c:pt>
                      <c:pt idx="16">
                        <c:v>95.47</c:v>
                      </c:pt>
                      <c:pt idx="17">
                        <c:v>94.91</c:v>
                      </c:pt>
                      <c:pt idx="18">
                        <c:v>85.06</c:v>
                      </c:pt>
                      <c:pt idx="19">
                        <c:v>92.08</c:v>
                      </c:pt>
                      <c:pt idx="20">
                        <c:v>96.12</c:v>
                      </c:pt>
                      <c:pt idx="21">
                        <c:v>96.37</c:v>
                      </c:pt>
                      <c:pt idx="22">
                        <c:v>96.48</c:v>
                      </c:pt>
                      <c:pt idx="23">
                        <c:v>96.76</c:v>
                      </c:pt>
                      <c:pt idx="24">
                        <c:v>85.4</c:v>
                      </c:pt>
                      <c:pt idx="25">
                        <c:v>89.83</c:v>
                      </c:pt>
                      <c:pt idx="26">
                        <c:v>95.64</c:v>
                      </c:pt>
                      <c:pt idx="27">
                        <c:v>96.88</c:v>
                      </c:pt>
                      <c:pt idx="28">
                        <c:v>97.07</c:v>
                      </c:pt>
                      <c:pt idx="29">
                        <c:v>97.24</c:v>
                      </c:pt>
                      <c:pt idx="30">
                        <c:v>86.79</c:v>
                      </c:pt>
                      <c:pt idx="31">
                        <c:v>91.69</c:v>
                      </c:pt>
                      <c:pt idx="32">
                        <c:v>97.1</c:v>
                      </c:pt>
                      <c:pt idx="33">
                        <c:v>97.85</c:v>
                      </c:pt>
                      <c:pt idx="34">
                        <c:v>97.65</c:v>
                      </c:pt>
                      <c:pt idx="35">
                        <c:v>98.21</c:v>
                      </c:pt>
                      <c:pt idx="36">
                        <c:v>90.09</c:v>
                      </c:pt>
                      <c:pt idx="37">
                        <c:v>88.07</c:v>
                      </c:pt>
                      <c:pt idx="38">
                        <c:v>96.67</c:v>
                      </c:pt>
                      <c:pt idx="39">
                        <c:v>98.03</c:v>
                      </c:pt>
                      <c:pt idx="40">
                        <c:v>99.12</c:v>
                      </c:pt>
                      <c:pt idx="41">
                        <c:v>97.81</c:v>
                      </c:pt>
                      <c:pt idx="42">
                        <c:v>85.36</c:v>
                      </c:pt>
                      <c:pt idx="43">
                        <c:v>92.61</c:v>
                      </c:pt>
                      <c:pt idx="44">
                        <c:v>97.59</c:v>
                      </c:pt>
                      <c:pt idx="45">
                        <c:v>99.47</c:v>
                      </c:pt>
                      <c:pt idx="46">
                        <c:v>99.23</c:v>
                      </c:pt>
                      <c:pt idx="47">
                        <c:v>100.35</c:v>
                      </c:pt>
                      <c:pt idx="48">
                        <c:v>90.23</c:v>
                      </c:pt>
                      <c:pt idx="49">
                        <c:v>89.7</c:v>
                      </c:pt>
                      <c:pt idx="50">
                        <c:v>97.82</c:v>
                      </c:pt>
                      <c:pt idx="51">
                        <c:v>99.57</c:v>
                      </c:pt>
                      <c:pt idx="52">
                        <c:v>100.1</c:v>
                      </c:pt>
                      <c:pt idx="53">
                        <c:v>100.49</c:v>
                      </c:pt>
                      <c:pt idx="54">
                        <c:v>87.94</c:v>
                      </c:pt>
                      <c:pt idx="55">
                        <c:v>92.92</c:v>
                      </c:pt>
                      <c:pt idx="56">
                        <c:v>99.75</c:v>
                      </c:pt>
                      <c:pt idx="57">
                        <c:v>101.11</c:v>
                      </c:pt>
                      <c:pt idx="58">
                        <c:v>100.71</c:v>
                      </c:pt>
                      <c:pt idx="59">
                        <c:v>101.87</c:v>
                      </c:pt>
                      <c:pt idx="60">
                        <c:v>90.55</c:v>
                      </c:pt>
                      <c:pt idx="61">
                        <c:v>90.03</c:v>
                      </c:pt>
                      <c:pt idx="62">
                        <c:v>100.48</c:v>
                      </c:pt>
                      <c:pt idx="63">
                        <c:v>102.01</c:v>
                      </c:pt>
                      <c:pt idx="64">
                        <c:v>102.9</c:v>
                      </c:pt>
                      <c:pt idx="65">
                        <c:v>102.73</c:v>
                      </c:pt>
                      <c:pt idx="66">
                        <c:v>89</c:v>
                      </c:pt>
                      <c:pt idx="67">
                        <c:v>95.08</c:v>
                      </c:pt>
                      <c:pt idx="68">
                        <c:v>101.93</c:v>
                      </c:pt>
                      <c:pt idx="69">
                        <c:v>102.91</c:v>
                      </c:pt>
                      <c:pt idx="70">
                        <c:v>103.26</c:v>
                      </c:pt>
                      <c:pt idx="71">
                        <c:v>103.93</c:v>
                      </c:pt>
                      <c:pt idx="72">
                        <c:v>88.03</c:v>
                      </c:pt>
                      <c:pt idx="73">
                        <c:v>93.94</c:v>
                      </c:pt>
                      <c:pt idx="74">
                        <c:v>102.15</c:v>
                      </c:pt>
                      <c:pt idx="75">
                        <c:v>103.24</c:v>
                      </c:pt>
                      <c:pt idx="76">
                        <c:v>103.55</c:v>
                      </c:pt>
                      <c:pt idx="77">
                        <c:v>102.15</c:v>
                      </c:pt>
                      <c:pt idx="78">
                        <c:v>89.21</c:v>
                      </c:pt>
                      <c:pt idx="79">
                        <c:v>96.71</c:v>
                      </c:pt>
                      <c:pt idx="80">
                        <c:v>103.5</c:v>
                      </c:pt>
                      <c:pt idx="81">
                        <c:v>104.14</c:v>
                      </c:pt>
                      <c:pt idx="82">
                        <c:v>104.52</c:v>
                      </c:pt>
                      <c:pt idx="83">
                        <c:v>104.88</c:v>
                      </c:pt>
                      <c:pt idx="84">
                        <c:v>89.53</c:v>
                      </c:pt>
                      <c:pt idx="85">
                        <c:v>94.08</c:v>
                      </c:pt>
                      <c:pt idx="86">
                        <c:v>102.34</c:v>
                      </c:pt>
                      <c:pt idx="87">
                        <c:v>102.96</c:v>
                      </c:pt>
                      <c:pt idx="88">
                        <c:v>104.03</c:v>
                      </c:pt>
                      <c:pt idx="89">
                        <c:v>102.03</c:v>
                      </c:pt>
                      <c:pt idx="90">
                        <c:v>89.91</c:v>
                      </c:pt>
                      <c:pt idx="91">
                        <c:v>97.63</c:v>
                      </c:pt>
                      <c:pt idx="92">
                        <c:v>104.27</c:v>
                      </c:pt>
                      <c:pt idx="93">
                        <c:v>104.34</c:v>
                      </c:pt>
                      <c:pt idx="94">
                        <c:v>104.03</c:v>
                      </c:pt>
                      <c:pt idx="95">
                        <c:v>104.86</c:v>
                      </c:pt>
                      <c:pt idx="96">
                        <c:v>88.62</c:v>
                      </c:pt>
                      <c:pt idx="97">
                        <c:v>93.26</c:v>
                      </c:pt>
                      <c:pt idx="98">
                        <c:v>101.42</c:v>
                      </c:pt>
                      <c:pt idx="99">
                        <c:v>103.09</c:v>
                      </c:pt>
                      <c:pt idx="100">
                        <c:v>104.65</c:v>
                      </c:pt>
                      <c:pt idx="101">
                        <c:v>101.39</c:v>
                      </c:pt>
                      <c:pt idx="102">
                        <c:v>87.44</c:v>
                      </c:pt>
                      <c:pt idx="103">
                        <c:v>92.67</c:v>
                      </c:pt>
                      <c:pt idx="104">
                        <c:v>102.93</c:v>
                      </c:pt>
                      <c:pt idx="105">
                        <c:v>104.14</c:v>
                      </c:pt>
                      <c:pt idx="106">
                        <c:v>104.02</c:v>
                      </c:pt>
                      <c:pt idx="107">
                        <c:v>104.55</c:v>
                      </c:pt>
                      <c:pt idx="108">
                        <c:v>90.75</c:v>
                      </c:pt>
                      <c:pt idx="109">
                        <c:v>88.39</c:v>
                      </c:pt>
                      <c:pt idx="110">
                        <c:v>99.71</c:v>
                      </c:pt>
                      <c:pt idx="111">
                        <c:v>102.65</c:v>
                      </c:pt>
                      <c:pt idx="112">
                        <c:v>104.27</c:v>
                      </c:pt>
                      <c:pt idx="113">
                        <c:v>104.07</c:v>
                      </c:pt>
                      <c:pt idx="114">
                        <c:v>90.06</c:v>
                      </c:pt>
                      <c:pt idx="115">
                        <c:v>92.02</c:v>
                      </c:pt>
                      <c:pt idx="116">
                        <c:v>101.69</c:v>
                      </c:pt>
                      <c:pt idx="117">
                        <c:v>103.3</c:v>
                      </c:pt>
                      <c:pt idx="118">
                        <c:v>103.84</c:v>
                      </c:pt>
                      <c:pt idx="119">
                        <c:v>104.46</c:v>
                      </c:pt>
                      <c:pt idx="120">
                        <c:v>93.14</c:v>
                      </c:pt>
                      <c:pt idx="121">
                        <c:v>91.1</c:v>
                      </c:pt>
                      <c:pt idx="122">
                        <c:v>100.34</c:v>
                      </c:pt>
                      <c:pt idx="123">
                        <c:v>102.75</c:v>
                      </c:pt>
                      <c:pt idx="124">
                        <c:v>104.28</c:v>
                      </c:pt>
                      <c:pt idx="125">
                        <c:v>104.05</c:v>
                      </c:pt>
                      <c:pt idx="126">
                        <c:v>91.35</c:v>
                      </c:pt>
                      <c:pt idx="127">
                        <c:v>93.31</c:v>
                      </c:pt>
                      <c:pt idx="128">
                        <c:v>102.73</c:v>
                      </c:pt>
                      <c:pt idx="129">
                        <c:v>104.4</c:v>
                      </c:pt>
                      <c:pt idx="130">
                        <c:v>104.01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9-9583-4BB5-A323-1F554C463221}"/>
                  </c:ext>
                </c:extLst>
              </c15:ser>
            </c15:filteredLineSeries>
            <c15:filteredLineSeries>
              <c15:ser>
                <c:idx val="11"/>
                <c:order val="1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Feuil1!$A$13</c15:sqref>
                        </c15:formulaRef>
                      </c:ext>
                    </c:extLst>
                    <c:strCache>
                      <c:ptCount val="1"/>
                      <c:pt idx="0">
                        <c:v>Italy</c:v>
                      </c:pt>
                    </c:strCache>
                  </c:strRef>
                </c:tx>
                <c:spPr>
                  <a:ln w="28575" cap="rnd">
                    <a:solidFill>
                      <a:schemeClr val="accent6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Feuil1!$B$13:$EB$13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90.7</c:v>
                      </c:pt>
                      <c:pt idx="1">
                        <c:v>88.7</c:v>
                      </c:pt>
                      <c:pt idx="2">
                        <c:v>99</c:v>
                      </c:pt>
                      <c:pt idx="3">
                        <c:v>102.4</c:v>
                      </c:pt>
                      <c:pt idx="4">
                        <c:v>102.5</c:v>
                      </c:pt>
                      <c:pt idx="5">
                        <c:v>102.8</c:v>
                      </c:pt>
                      <c:pt idx="6">
                        <c:v>89.7</c:v>
                      </c:pt>
                      <c:pt idx="7">
                        <c:v>88.5</c:v>
                      </c:pt>
                      <c:pt idx="8">
                        <c:v>96.8</c:v>
                      </c:pt>
                      <c:pt idx="9">
                        <c:v>103.4</c:v>
                      </c:pt>
                      <c:pt idx="10">
                        <c:v>103.4</c:v>
                      </c:pt>
                      <c:pt idx="11">
                        <c:v>103.4</c:v>
                      </c:pt>
                      <c:pt idx="12">
                        <c:v>91.8</c:v>
                      </c:pt>
                      <c:pt idx="13">
                        <c:v>91.1</c:v>
                      </c:pt>
                      <c:pt idx="14">
                        <c:v>99.5</c:v>
                      </c:pt>
                      <c:pt idx="15">
                        <c:v>103.8</c:v>
                      </c:pt>
                      <c:pt idx="16">
                        <c:v>103.9</c:v>
                      </c:pt>
                      <c:pt idx="17">
                        <c:v>103.6</c:v>
                      </c:pt>
                      <c:pt idx="18">
                        <c:v>92</c:v>
                      </c:pt>
                      <c:pt idx="19">
                        <c:v>90.2</c:v>
                      </c:pt>
                      <c:pt idx="20">
                        <c:v>100.1</c:v>
                      </c:pt>
                      <c:pt idx="21">
                        <c:v>104.2</c:v>
                      </c:pt>
                      <c:pt idx="22">
                        <c:v>104.5</c:v>
                      </c:pt>
                      <c:pt idx="23">
                        <c:v>104.5</c:v>
                      </c:pt>
                      <c:pt idx="24">
                        <c:v>92.2</c:v>
                      </c:pt>
                      <c:pt idx="25">
                        <c:v>90.7</c:v>
                      </c:pt>
                      <c:pt idx="26">
                        <c:v>98.7</c:v>
                      </c:pt>
                      <c:pt idx="27">
                        <c:v>104.4</c:v>
                      </c:pt>
                      <c:pt idx="28">
                        <c:v>104.8</c:v>
                      </c:pt>
                      <c:pt idx="29">
                        <c:v>104.8</c:v>
                      </c:pt>
                      <c:pt idx="30">
                        <c:v>92.6</c:v>
                      </c:pt>
                      <c:pt idx="31">
                        <c:v>92</c:v>
                      </c:pt>
                      <c:pt idx="32">
                        <c:v>99.6</c:v>
                      </c:pt>
                      <c:pt idx="33">
                        <c:v>105.2</c:v>
                      </c:pt>
                      <c:pt idx="34">
                        <c:v>105.3</c:v>
                      </c:pt>
                      <c:pt idx="35">
                        <c:v>105.3</c:v>
                      </c:pt>
                      <c:pt idx="36">
                        <c:v>84.7</c:v>
                      </c:pt>
                      <c:pt idx="37">
                        <c:v>82.4</c:v>
                      </c:pt>
                      <c:pt idx="38">
                        <c:v>100.9</c:v>
                      </c:pt>
                      <c:pt idx="39">
                        <c:v>106</c:v>
                      </c:pt>
                      <c:pt idx="40">
                        <c:v>106.1</c:v>
                      </c:pt>
                      <c:pt idx="41">
                        <c:v>106.2</c:v>
                      </c:pt>
                      <c:pt idx="42">
                        <c:v>83.4</c:v>
                      </c:pt>
                      <c:pt idx="43">
                        <c:v>81.3</c:v>
                      </c:pt>
                      <c:pt idx="44">
                        <c:v>103</c:v>
                      </c:pt>
                      <c:pt idx="45">
                        <c:v>107.3</c:v>
                      </c:pt>
                      <c:pt idx="46">
                        <c:v>107.5</c:v>
                      </c:pt>
                      <c:pt idx="47">
                        <c:v>107.3</c:v>
                      </c:pt>
                      <c:pt idx="48">
                        <c:v>86.1</c:v>
                      </c:pt>
                      <c:pt idx="49">
                        <c:v>84</c:v>
                      </c:pt>
                      <c:pt idx="50">
                        <c:v>103.5</c:v>
                      </c:pt>
                      <c:pt idx="51">
                        <c:v>107.9</c:v>
                      </c:pt>
                      <c:pt idx="52">
                        <c:v>108.4</c:v>
                      </c:pt>
                      <c:pt idx="53">
                        <c:v>108.2</c:v>
                      </c:pt>
                      <c:pt idx="54">
                        <c:v>89.4</c:v>
                      </c:pt>
                      <c:pt idx="55">
                        <c:v>84.7</c:v>
                      </c:pt>
                      <c:pt idx="56">
                        <c:v>104.1</c:v>
                      </c:pt>
                      <c:pt idx="57">
                        <c:v>108.4</c:v>
                      </c:pt>
                      <c:pt idx="58">
                        <c:v>108.7</c:v>
                      </c:pt>
                      <c:pt idx="59">
                        <c:v>108.3</c:v>
                      </c:pt>
                      <c:pt idx="60">
                        <c:v>85</c:v>
                      </c:pt>
                      <c:pt idx="61">
                        <c:v>82.7</c:v>
                      </c:pt>
                      <c:pt idx="62">
                        <c:v>101.9</c:v>
                      </c:pt>
                      <c:pt idx="63">
                        <c:v>108.5</c:v>
                      </c:pt>
                      <c:pt idx="64">
                        <c:v>108.5</c:v>
                      </c:pt>
                      <c:pt idx="65">
                        <c:v>108.4</c:v>
                      </c:pt>
                      <c:pt idx="66">
                        <c:v>88.1</c:v>
                      </c:pt>
                      <c:pt idx="67">
                        <c:v>83.8</c:v>
                      </c:pt>
                      <c:pt idx="68">
                        <c:v>103.5</c:v>
                      </c:pt>
                      <c:pt idx="69">
                        <c:v>109.3</c:v>
                      </c:pt>
                      <c:pt idx="70">
                        <c:v>109.2</c:v>
                      </c:pt>
                      <c:pt idx="71">
                        <c:v>109.1</c:v>
                      </c:pt>
                      <c:pt idx="72">
                        <c:v>85</c:v>
                      </c:pt>
                      <c:pt idx="73">
                        <c:v>81.8</c:v>
                      </c:pt>
                      <c:pt idx="74">
                        <c:v>102.6</c:v>
                      </c:pt>
                      <c:pt idx="75">
                        <c:v>109.4</c:v>
                      </c:pt>
                      <c:pt idx="76">
                        <c:v>109.2</c:v>
                      </c:pt>
                      <c:pt idx="77">
                        <c:v>109</c:v>
                      </c:pt>
                      <c:pt idx="78">
                        <c:v>87.5</c:v>
                      </c:pt>
                      <c:pt idx="79">
                        <c:v>82.5</c:v>
                      </c:pt>
                      <c:pt idx="80">
                        <c:v>104.3</c:v>
                      </c:pt>
                      <c:pt idx="81">
                        <c:v>109.7</c:v>
                      </c:pt>
                      <c:pt idx="82">
                        <c:v>109.7</c:v>
                      </c:pt>
                      <c:pt idx="83">
                        <c:v>109.6</c:v>
                      </c:pt>
                      <c:pt idx="84">
                        <c:v>83.7</c:v>
                      </c:pt>
                      <c:pt idx="85">
                        <c:v>81.5</c:v>
                      </c:pt>
                      <c:pt idx="86">
                        <c:v>103</c:v>
                      </c:pt>
                      <c:pt idx="87">
                        <c:v>109.7</c:v>
                      </c:pt>
                      <c:pt idx="88">
                        <c:v>109.7</c:v>
                      </c:pt>
                      <c:pt idx="89">
                        <c:v>109.8</c:v>
                      </c:pt>
                      <c:pt idx="90">
                        <c:v>86.9</c:v>
                      </c:pt>
                      <c:pt idx="91">
                        <c:v>82.2</c:v>
                      </c:pt>
                      <c:pt idx="92">
                        <c:v>103.3</c:v>
                      </c:pt>
                      <c:pt idx="93">
                        <c:v>110.1</c:v>
                      </c:pt>
                      <c:pt idx="94">
                        <c:v>110</c:v>
                      </c:pt>
                      <c:pt idx="95">
                        <c:v>110</c:v>
                      </c:pt>
                      <c:pt idx="96">
                        <c:v>84.7</c:v>
                      </c:pt>
                      <c:pt idx="97">
                        <c:v>82.1</c:v>
                      </c:pt>
                      <c:pt idx="98">
                        <c:v>101.7</c:v>
                      </c:pt>
                      <c:pt idx="99">
                        <c:v>109.6</c:v>
                      </c:pt>
                      <c:pt idx="100">
                        <c:v>109.5</c:v>
                      </c:pt>
                      <c:pt idx="101">
                        <c:v>109.7</c:v>
                      </c:pt>
                      <c:pt idx="102">
                        <c:v>86.3</c:v>
                      </c:pt>
                      <c:pt idx="103">
                        <c:v>81.8</c:v>
                      </c:pt>
                      <c:pt idx="104">
                        <c:v>103.4</c:v>
                      </c:pt>
                      <c:pt idx="105">
                        <c:v>109.9</c:v>
                      </c:pt>
                      <c:pt idx="106">
                        <c:v>109.8</c:v>
                      </c:pt>
                      <c:pt idx="107">
                        <c:v>109.6</c:v>
                      </c:pt>
                      <c:pt idx="108">
                        <c:v>86.1</c:v>
                      </c:pt>
                      <c:pt idx="109">
                        <c:v>81.900000000000006</c:v>
                      </c:pt>
                      <c:pt idx="110">
                        <c:v>101</c:v>
                      </c:pt>
                      <c:pt idx="111">
                        <c:v>110</c:v>
                      </c:pt>
                      <c:pt idx="112">
                        <c:v>109.8</c:v>
                      </c:pt>
                      <c:pt idx="113">
                        <c:v>109.4</c:v>
                      </c:pt>
                      <c:pt idx="114">
                        <c:v>86.5</c:v>
                      </c:pt>
                      <c:pt idx="115">
                        <c:v>81.8</c:v>
                      </c:pt>
                      <c:pt idx="116">
                        <c:v>106</c:v>
                      </c:pt>
                      <c:pt idx="117">
                        <c:v>110.1</c:v>
                      </c:pt>
                      <c:pt idx="118">
                        <c:v>110</c:v>
                      </c:pt>
                      <c:pt idx="119">
                        <c:v>110</c:v>
                      </c:pt>
                      <c:pt idx="120">
                        <c:v>87.2</c:v>
                      </c:pt>
                      <c:pt idx="121">
                        <c:v>81.7</c:v>
                      </c:pt>
                      <c:pt idx="122">
                        <c:v>100.9</c:v>
                      </c:pt>
                      <c:pt idx="123">
                        <c:v>109.9</c:v>
                      </c:pt>
                      <c:pt idx="124">
                        <c:v>109.7</c:v>
                      </c:pt>
                      <c:pt idx="125">
                        <c:v>109.7</c:v>
                      </c:pt>
                      <c:pt idx="126">
                        <c:v>90</c:v>
                      </c:pt>
                      <c:pt idx="127">
                        <c:v>82.1</c:v>
                      </c:pt>
                      <c:pt idx="128">
                        <c:v>103.3</c:v>
                      </c:pt>
                      <c:pt idx="129">
                        <c:v>109.5</c:v>
                      </c:pt>
                      <c:pt idx="130">
                        <c:v>109.5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B-9583-4BB5-A323-1F554C463221}"/>
                  </c:ext>
                </c:extLst>
              </c15:ser>
            </c15:filteredLineSeries>
            <c15:filteredLineSeries>
              <c15:ser>
                <c:idx val="12"/>
                <c:order val="1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Feuil1!$A$14</c15:sqref>
                        </c15:formulaRef>
                      </c:ext>
                    </c:extLst>
                    <c:strCache>
                      <c:ptCount val="1"/>
                      <c:pt idx="0">
                        <c:v>Cyprus</c:v>
                      </c:pt>
                    </c:strCache>
                  </c:strRef>
                </c:tx>
                <c:spPr>
                  <a:ln w="28575" cap="rnd">
                    <a:solidFill>
                      <a:schemeClr val="accent1">
                        <a:lumMod val="80000"/>
                        <a:lumOff val="2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Feuil1!$B$14:$EB$14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91.08</c:v>
                      </c:pt>
                      <c:pt idx="1">
                        <c:v>91.09</c:v>
                      </c:pt>
                      <c:pt idx="2">
                        <c:v>99.93</c:v>
                      </c:pt>
                      <c:pt idx="3">
                        <c:v>108.54</c:v>
                      </c:pt>
                      <c:pt idx="4">
                        <c:v>111.33</c:v>
                      </c:pt>
                      <c:pt idx="5">
                        <c:v>111.95</c:v>
                      </c:pt>
                      <c:pt idx="6">
                        <c:v>92.11</c:v>
                      </c:pt>
                      <c:pt idx="7">
                        <c:v>92.05</c:v>
                      </c:pt>
                      <c:pt idx="8">
                        <c:v>94.64</c:v>
                      </c:pt>
                      <c:pt idx="9">
                        <c:v>111.11</c:v>
                      </c:pt>
                      <c:pt idx="10">
                        <c:v>115.57</c:v>
                      </c:pt>
                      <c:pt idx="11">
                        <c:v>115.66</c:v>
                      </c:pt>
                      <c:pt idx="12">
                        <c:v>84.91</c:v>
                      </c:pt>
                      <c:pt idx="13">
                        <c:v>84.91</c:v>
                      </c:pt>
                      <c:pt idx="14">
                        <c:v>91.14</c:v>
                      </c:pt>
                      <c:pt idx="15">
                        <c:v>108.96</c:v>
                      </c:pt>
                      <c:pt idx="16">
                        <c:v>110.48</c:v>
                      </c:pt>
                      <c:pt idx="17">
                        <c:v>110.48</c:v>
                      </c:pt>
                      <c:pt idx="18">
                        <c:v>86.66</c:v>
                      </c:pt>
                      <c:pt idx="19">
                        <c:v>86.29</c:v>
                      </c:pt>
                      <c:pt idx="20">
                        <c:v>91.45</c:v>
                      </c:pt>
                      <c:pt idx="21">
                        <c:v>107.45</c:v>
                      </c:pt>
                      <c:pt idx="22">
                        <c:v>113.88</c:v>
                      </c:pt>
                      <c:pt idx="23">
                        <c:v>114.69</c:v>
                      </c:pt>
                      <c:pt idx="24">
                        <c:v>85.08</c:v>
                      </c:pt>
                      <c:pt idx="25">
                        <c:v>84.96</c:v>
                      </c:pt>
                      <c:pt idx="26">
                        <c:v>93.4</c:v>
                      </c:pt>
                      <c:pt idx="27">
                        <c:v>105.23</c:v>
                      </c:pt>
                      <c:pt idx="28">
                        <c:v>105.32</c:v>
                      </c:pt>
                      <c:pt idx="29">
                        <c:v>105.93</c:v>
                      </c:pt>
                      <c:pt idx="30">
                        <c:v>84.62</c:v>
                      </c:pt>
                      <c:pt idx="31">
                        <c:v>85.32</c:v>
                      </c:pt>
                      <c:pt idx="32">
                        <c:v>92.12</c:v>
                      </c:pt>
                      <c:pt idx="33">
                        <c:v>104.87</c:v>
                      </c:pt>
                      <c:pt idx="34">
                        <c:v>113.8</c:v>
                      </c:pt>
                      <c:pt idx="35">
                        <c:v>113.39</c:v>
                      </c:pt>
                      <c:pt idx="36">
                        <c:v>86.45</c:v>
                      </c:pt>
                      <c:pt idx="37">
                        <c:v>86.45</c:v>
                      </c:pt>
                      <c:pt idx="38">
                        <c:v>89.09</c:v>
                      </c:pt>
                      <c:pt idx="39">
                        <c:v>103.2</c:v>
                      </c:pt>
                      <c:pt idx="40">
                        <c:v>112.69</c:v>
                      </c:pt>
                      <c:pt idx="41">
                        <c:v>114.56</c:v>
                      </c:pt>
                      <c:pt idx="42">
                        <c:v>91.24</c:v>
                      </c:pt>
                      <c:pt idx="43">
                        <c:v>91.24</c:v>
                      </c:pt>
                      <c:pt idx="44">
                        <c:v>98.6</c:v>
                      </c:pt>
                      <c:pt idx="45">
                        <c:v>113.46</c:v>
                      </c:pt>
                      <c:pt idx="46">
                        <c:v>114.89</c:v>
                      </c:pt>
                      <c:pt idx="47">
                        <c:v>115.05</c:v>
                      </c:pt>
                      <c:pt idx="48">
                        <c:v>87.57</c:v>
                      </c:pt>
                      <c:pt idx="49">
                        <c:v>87.54</c:v>
                      </c:pt>
                      <c:pt idx="50">
                        <c:v>91.86</c:v>
                      </c:pt>
                      <c:pt idx="51">
                        <c:v>107.82</c:v>
                      </c:pt>
                      <c:pt idx="52">
                        <c:v>112.56</c:v>
                      </c:pt>
                      <c:pt idx="53">
                        <c:v>112.56</c:v>
                      </c:pt>
                      <c:pt idx="54">
                        <c:v>86.89</c:v>
                      </c:pt>
                      <c:pt idx="55">
                        <c:v>87.19</c:v>
                      </c:pt>
                      <c:pt idx="56">
                        <c:v>88.7</c:v>
                      </c:pt>
                      <c:pt idx="57">
                        <c:v>104.06</c:v>
                      </c:pt>
                      <c:pt idx="58">
                        <c:v>109.15</c:v>
                      </c:pt>
                      <c:pt idx="59">
                        <c:v>109.3</c:v>
                      </c:pt>
                      <c:pt idx="60">
                        <c:v>85.22</c:v>
                      </c:pt>
                      <c:pt idx="61">
                        <c:v>85.14</c:v>
                      </c:pt>
                      <c:pt idx="62">
                        <c:v>87.94</c:v>
                      </c:pt>
                      <c:pt idx="63">
                        <c:v>97.48</c:v>
                      </c:pt>
                      <c:pt idx="64">
                        <c:v>108.83</c:v>
                      </c:pt>
                      <c:pt idx="65">
                        <c:v>107.45</c:v>
                      </c:pt>
                      <c:pt idx="66">
                        <c:v>83.11</c:v>
                      </c:pt>
                      <c:pt idx="67">
                        <c:v>82.96</c:v>
                      </c:pt>
                      <c:pt idx="68">
                        <c:v>92.62</c:v>
                      </c:pt>
                      <c:pt idx="69">
                        <c:v>100.73</c:v>
                      </c:pt>
                      <c:pt idx="70">
                        <c:v>107.13</c:v>
                      </c:pt>
                      <c:pt idx="71">
                        <c:v>104.93</c:v>
                      </c:pt>
                      <c:pt idx="72">
                        <c:v>85.23</c:v>
                      </c:pt>
                      <c:pt idx="73">
                        <c:v>85.63</c:v>
                      </c:pt>
                      <c:pt idx="74">
                        <c:v>96.57</c:v>
                      </c:pt>
                      <c:pt idx="75">
                        <c:v>107.67</c:v>
                      </c:pt>
                      <c:pt idx="76">
                        <c:v>109.92</c:v>
                      </c:pt>
                      <c:pt idx="77">
                        <c:v>110.23</c:v>
                      </c:pt>
                      <c:pt idx="78">
                        <c:v>89.96</c:v>
                      </c:pt>
                      <c:pt idx="79">
                        <c:v>90.63</c:v>
                      </c:pt>
                      <c:pt idx="80">
                        <c:v>95.94</c:v>
                      </c:pt>
                      <c:pt idx="81">
                        <c:v>107.47</c:v>
                      </c:pt>
                      <c:pt idx="82">
                        <c:v>111.81</c:v>
                      </c:pt>
                      <c:pt idx="83">
                        <c:v>109.57</c:v>
                      </c:pt>
                      <c:pt idx="84">
                        <c:v>89.21</c:v>
                      </c:pt>
                      <c:pt idx="85">
                        <c:v>88.49</c:v>
                      </c:pt>
                      <c:pt idx="86">
                        <c:v>97.49</c:v>
                      </c:pt>
                      <c:pt idx="87">
                        <c:v>109.25</c:v>
                      </c:pt>
                      <c:pt idx="88">
                        <c:v>110.47</c:v>
                      </c:pt>
                      <c:pt idx="89">
                        <c:v>109.2</c:v>
                      </c:pt>
                      <c:pt idx="90">
                        <c:v>86.64</c:v>
                      </c:pt>
                      <c:pt idx="91">
                        <c:v>86.76</c:v>
                      </c:pt>
                      <c:pt idx="92">
                        <c:v>94.4</c:v>
                      </c:pt>
                      <c:pt idx="93">
                        <c:v>107.35</c:v>
                      </c:pt>
                      <c:pt idx="94">
                        <c:v>110.48</c:v>
                      </c:pt>
                      <c:pt idx="95">
                        <c:v>110.27</c:v>
                      </c:pt>
                      <c:pt idx="96">
                        <c:v>87.41</c:v>
                      </c:pt>
                      <c:pt idx="97">
                        <c:v>86.85</c:v>
                      </c:pt>
                      <c:pt idx="98">
                        <c:v>100.18</c:v>
                      </c:pt>
                      <c:pt idx="99">
                        <c:v>108.03</c:v>
                      </c:pt>
                      <c:pt idx="100">
                        <c:v>109.38</c:v>
                      </c:pt>
                      <c:pt idx="101">
                        <c:v>108.44</c:v>
                      </c:pt>
                      <c:pt idx="102">
                        <c:v>87.42</c:v>
                      </c:pt>
                      <c:pt idx="103">
                        <c:v>88.52</c:v>
                      </c:pt>
                      <c:pt idx="104">
                        <c:v>99.73</c:v>
                      </c:pt>
                      <c:pt idx="105">
                        <c:v>107.81</c:v>
                      </c:pt>
                      <c:pt idx="106">
                        <c:v>108.47</c:v>
                      </c:pt>
                      <c:pt idx="107">
                        <c:v>106.14</c:v>
                      </c:pt>
                      <c:pt idx="108">
                        <c:v>88.72</c:v>
                      </c:pt>
                      <c:pt idx="109">
                        <c:v>90.45</c:v>
                      </c:pt>
                      <c:pt idx="110">
                        <c:v>104.33</c:v>
                      </c:pt>
                      <c:pt idx="111">
                        <c:v>107.44</c:v>
                      </c:pt>
                      <c:pt idx="112">
                        <c:v>107.53</c:v>
                      </c:pt>
                      <c:pt idx="113">
                        <c:v>107.72</c:v>
                      </c:pt>
                      <c:pt idx="114">
                        <c:v>86.41</c:v>
                      </c:pt>
                      <c:pt idx="115">
                        <c:v>86.71</c:v>
                      </c:pt>
                      <c:pt idx="116">
                        <c:v>97.42</c:v>
                      </c:pt>
                      <c:pt idx="117">
                        <c:v>107.56</c:v>
                      </c:pt>
                      <c:pt idx="118">
                        <c:v>108.92</c:v>
                      </c:pt>
                      <c:pt idx="119">
                        <c:v>108.74</c:v>
                      </c:pt>
                      <c:pt idx="120">
                        <c:v>82.74</c:v>
                      </c:pt>
                      <c:pt idx="121">
                        <c:v>84.01</c:v>
                      </c:pt>
                      <c:pt idx="122">
                        <c:v>96.81</c:v>
                      </c:pt>
                      <c:pt idx="123">
                        <c:v>107.73</c:v>
                      </c:pt>
                      <c:pt idx="124">
                        <c:v>107.75</c:v>
                      </c:pt>
                      <c:pt idx="125">
                        <c:v>108.05</c:v>
                      </c:pt>
                      <c:pt idx="126">
                        <c:v>86.97</c:v>
                      </c:pt>
                      <c:pt idx="127">
                        <c:v>87.42</c:v>
                      </c:pt>
                      <c:pt idx="128">
                        <c:v>97.07</c:v>
                      </c:pt>
                      <c:pt idx="129">
                        <c:v>106.12</c:v>
                      </c:pt>
                      <c:pt idx="130">
                        <c:v>105.82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C-9583-4BB5-A323-1F554C463221}"/>
                  </c:ext>
                </c:extLst>
              </c15:ser>
            </c15:filteredLineSeries>
            <c15:filteredLineSeries>
              <c15:ser>
                <c:idx val="13"/>
                <c:order val="1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Feuil1!$A$15</c15:sqref>
                        </c15:formulaRef>
                      </c:ext>
                    </c:extLst>
                    <c:strCache>
                      <c:ptCount val="1"/>
                      <c:pt idx="0">
                        <c:v>Latvia</c:v>
                      </c:pt>
                    </c:strCache>
                  </c:strRef>
                </c:tx>
                <c:spPr>
                  <a:ln w="28575" cap="rnd">
                    <a:solidFill>
                      <a:schemeClr val="accent2">
                        <a:lumMod val="80000"/>
                        <a:lumOff val="2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Feuil1!$B$15:$EB$15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99.04</c:v>
                      </c:pt>
                      <c:pt idx="1">
                        <c:v>99.64</c:v>
                      </c:pt>
                      <c:pt idx="2">
                        <c:v>107.14</c:v>
                      </c:pt>
                      <c:pt idx="3">
                        <c:v>109.19</c:v>
                      </c:pt>
                      <c:pt idx="4">
                        <c:v>109.36</c:v>
                      </c:pt>
                      <c:pt idx="5">
                        <c:v>103.58</c:v>
                      </c:pt>
                      <c:pt idx="6">
                        <c:v>95.53</c:v>
                      </c:pt>
                      <c:pt idx="7">
                        <c:v>95.49</c:v>
                      </c:pt>
                      <c:pt idx="8">
                        <c:v>111.98</c:v>
                      </c:pt>
                      <c:pt idx="9">
                        <c:v>113.56</c:v>
                      </c:pt>
                      <c:pt idx="10">
                        <c:v>110.87</c:v>
                      </c:pt>
                      <c:pt idx="11">
                        <c:v>105.67</c:v>
                      </c:pt>
                      <c:pt idx="12">
                        <c:v>99.01</c:v>
                      </c:pt>
                      <c:pt idx="13">
                        <c:v>96.69</c:v>
                      </c:pt>
                      <c:pt idx="14">
                        <c:v>103.66</c:v>
                      </c:pt>
                      <c:pt idx="15">
                        <c:v>105.75</c:v>
                      </c:pt>
                      <c:pt idx="16">
                        <c:v>104.54</c:v>
                      </c:pt>
                      <c:pt idx="17">
                        <c:v>100.13</c:v>
                      </c:pt>
                      <c:pt idx="18">
                        <c:v>93.58</c:v>
                      </c:pt>
                      <c:pt idx="19">
                        <c:v>91.95</c:v>
                      </c:pt>
                      <c:pt idx="20">
                        <c:v>99.19</c:v>
                      </c:pt>
                      <c:pt idx="21">
                        <c:v>101.98</c:v>
                      </c:pt>
                      <c:pt idx="22">
                        <c:v>102.12</c:v>
                      </c:pt>
                      <c:pt idx="23">
                        <c:v>96.07</c:v>
                      </c:pt>
                      <c:pt idx="24">
                        <c:v>93.28</c:v>
                      </c:pt>
                      <c:pt idx="25">
                        <c:v>90.96</c:v>
                      </c:pt>
                      <c:pt idx="26">
                        <c:v>95.05</c:v>
                      </c:pt>
                      <c:pt idx="27">
                        <c:v>97.03</c:v>
                      </c:pt>
                      <c:pt idx="28">
                        <c:v>96.44</c:v>
                      </c:pt>
                      <c:pt idx="29">
                        <c:v>95.34</c:v>
                      </c:pt>
                      <c:pt idx="30">
                        <c:v>90.97</c:v>
                      </c:pt>
                      <c:pt idx="31">
                        <c:v>89.57</c:v>
                      </c:pt>
                      <c:pt idx="32">
                        <c:v>96.28</c:v>
                      </c:pt>
                      <c:pt idx="33">
                        <c:v>100.88</c:v>
                      </c:pt>
                      <c:pt idx="34">
                        <c:v>99.65</c:v>
                      </c:pt>
                      <c:pt idx="35">
                        <c:v>97.29</c:v>
                      </c:pt>
                      <c:pt idx="36">
                        <c:v>93.62</c:v>
                      </c:pt>
                      <c:pt idx="37">
                        <c:v>88.51</c:v>
                      </c:pt>
                      <c:pt idx="38">
                        <c:v>99.15</c:v>
                      </c:pt>
                      <c:pt idx="39">
                        <c:v>110.45</c:v>
                      </c:pt>
                      <c:pt idx="40">
                        <c:v>113.6</c:v>
                      </c:pt>
                      <c:pt idx="41">
                        <c:v>109.78</c:v>
                      </c:pt>
                      <c:pt idx="42">
                        <c:v>100.82</c:v>
                      </c:pt>
                      <c:pt idx="43">
                        <c:v>96.85</c:v>
                      </c:pt>
                      <c:pt idx="44">
                        <c:v>106.4</c:v>
                      </c:pt>
                      <c:pt idx="45">
                        <c:v>108.67</c:v>
                      </c:pt>
                      <c:pt idx="46">
                        <c:v>105.18</c:v>
                      </c:pt>
                      <c:pt idx="47">
                        <c:v>101.65</c:v>
                      </c:pt>
                      <c:pt idx="48">
                        <c:v>96.45</c:v>
                      </c:pt>
                      <c:pt idx="49">
                        <c:v>92.99</c:v>
                      </c:pt>
                      <c:pt idx="50">
                        <c:v>97.16</c:v>
                      </c:pt>
                      <c:pt idx="51">
                        <c:v>107.14</c:v>
                      </c:pt>
                      <c:pt idx="52">
                        <c:v>107.45</c:v>
                      </c:pt>
                      <c:pt idx="53">
                        <c:v>105.24</c:v>
                      </c:pt>
                      <c:pt idx="54">
                        <c:v>98.8</c:v>
                      </c:pt>
                      <c:pt idx="55">
                        <c:v>91.76</c:v>
                      </c:pt>
                      <c:pt idx="56">
                        <c:v>100.36</c:v>
                      </c:pt>
                      <c:pt idx="57">
                        <c:v>104.11</c:v>
                      </c:pt>
                      <c:pt idx="58">
                        <c:v>103.28</c:v>
                      </c:pt>
                      <c:pt idx="59">
                        <c:v>97.92</c:v>
                      </c:pt>
                      <c:pt idx="60">
                        <c:v>93.01</c:v>
                      </c:pt>
                      <c:pt idx="61">
                        <c:v>91.36</c:v>
                      </c:pt>
                      <c:pt idx="62">
                        <c:v>99.5</c:v>
                      </c:pt>
                      <c:pt idx="63">
                        <c:v>106.09</c:v>
                      </c:pt>
                      <c:pt idx="64">
                        <c:v>104.96</c:v>
                      </c:pt>
                      <c:pt idx="65">
                        <c:v>99.86</c:v>
                      </c:pt>
                      <c:pt idx="66">
                        <c:v>91.76</c:v>
                      </c:pt>
                      <c:pt idx="67">
                        <c:v>88.89</c:v>
                      </c:pt>
                      <c:pt idx="68">
                        <c:v>99.38</c:v>
                      </c:pt>
                      <c:pt idx="69">
                        <c:v>105.33</c:v>
                      </c:pt>
                      <c:pt idx="70">
                        <c:v>103.23</c:v>
                      </c:pt>
                      <c:pt idx="71">
                        <c:v>98.22</c:v>
                      </c:pt>
                      <c:pt idx="72">
                        <c:v>90.25</c:v>
                      </c:pt>
                      <c:pt idx="73">
                        <c:v>88.58</c:v>
                      </c:pt>
                      <c:pt idx="74">
                        <c:v>98.68</c:v>
                      </c:pt>
                      <c:pt idx="75">
                        <c:v>110.66</c:v>
                      </c:pt>
                      <c:pt idx="76">
                        <c:v>113.32</c:v>
                      </c:pt>
                      <c:pt idx="77">
                        <c:v>106.17</c:v>
                      </c:pt>
                      <c:pt idx="78">
                        <c:v>99.39</c:v>
                      </c:pt>
                      <c:pt idx="79">
                        <c:v>94.69</c:v>
                      </c:pt>
                      <c:pt idx="80">
                        <c:v>106.68</c:v>
                      </c:pt>
                      <c:pt idx="81">
                        <c:v>102.16</c:v>
                      </c:pt>
                      <c:pt idx="82">
                        <c:v>100.48</c:v>
                      </c:pt>
                      <c:pt idx="83">
                        <c:v>93.63</c:v>
                      </c:pt>
                      <c:pt idx="84">
                        <c:v>89.73</c:v>
                      </c:pt>
                      <c:pt idx="85">
                        <c:v>85.6</c:v>
                      </c:pt>
                      <c:pt idx="86">
                        <c:v>96.43</c:v>
                      </c:pt>
                      <c:pt idx="87">
                        <c:v>110.95</c:v>
                      </c:pt>
                      <c:pt idx="88">
                        <c:v>111.06</c:v>
                      </c:pt>
                      <c:pt idx="89">
                        <c:v>108.03</c:v>
                      </c:pt>
                      <c:pt idx="90">
                        <c:v>96.22</c:v>
                      </c:pt>
                      <c:pt idx="91">
                        <c:v>97.49</c:v>
                      </c:pt>
                      <c:pt idx="92">
                        <c:v>106.19</c:v>
                      </c:pt>
                      <c:pt idx="93">
                        <c:v>102.64</c:v>
                      </c:pt>
                      <c:pt idx="94">
                        <c:v>100.53</c:v>
                      </c:pt>
                      <c:pt idx="95">
                        <c:v>95.1</c:v>
                      </c:pt>
                      <c:pt idx="96">
                        <c:v>91.31</c:v>
                      </c:pt>
                      <c:pt idx="97">
                        <c:v>87.8</c:v>
                      </c:pt>
                      <c:pt idx="98">
                        <c:v>96.92</c:v>
                      </c:pt>
                      <c:pt idx="99">
                        <c:v>113.43</c:v>
                      </c:pt>
                      <c:pt idx="100">
                        <c:v>115.75</c:v>
                      </c:pt>
                      <c:pt idx="101">
                        <c:v>111.77</c:v>
                      </c:pt>
                      <c:pt idx="102">
                        <c:v>98.69</c:v>
                      </c:pt>
                      <c:pt idx="103">
                        <c:v>93.4</c:v>
                      </c:pt>
                      <c:pt idx="104">
                        <c:v>101.58</c:v>
                      </c:pt>
                      <c:pt idx="105">
                        <c:v>102.46</c:v>
                      </c:pt>
                      <c:pt idx="106">
                        <c:v>100.78</c:v>
                      </c:pt>
                      <c:pt idx="107">
                        <c:v>94.45</c:v>
                      </c:pt>
                      <c:pt idx="108">
                        <c:v>88.49</c:v>
                      </c:pt>
                      <c:pt idx="109">
                        <c:v>86.87</c:v>
                      </c:pt>
                      <c:pt idx="110">
                        <c:v>97.75</c:v>
                      </c:pt>
                      <c:pt idx="111">
                        <c:v>110.06</c:v>
                      </c:pt>
                      <c:pt idx="112">
                        <c:v>103.33</c:v>
                      </c:pt>
                      <c:pt idx="113">
                        <c:v>99.5</c:v>
                      </c:pt>
                      <c:pt idx="114">
                        <c:v>90.32</c:v>
                      </c:pt>
                      <c:pt idx="115">
                        <c:v>89.6</c:v>
                      </c:pt>
                      <c:pt idx="116">
                        <c:v>96.83</c:v>
                      </c:pt>
                      <c:pt idx="117">
                        <c:v>101.5</c:v>
                      </c:pt>
                      <c:pt idx="118">
                        <c:v>99.22</c:v>
                      </c:pt>
                      <c:pt idx="119">
                        <c:v>92.43</c:v>
                      </c:pt>
                      <c:pt idx="120">
                        <c:v>85.33</c:v>
                      </c:pt>
                      <c:pt idx="121">
                        <c:v>84.81</c:v>
                      </c:pt>
                      <c:pt idx="122">
                        <c:v>97.55</c:v>
                      </c:pt>
                      <c:pt idx="123">
                        <c:v>114.29</c:v>
                      </c:pt>
                      <c:pt idx="124">
                        <c:v>112.28</c:v>
                      </c:pt>
                      <c:pt idx="125">
                        <c:v>103.83</c:v>
                      </c:pt>
                      <c:pt idx="126">
                        <c:v>92.02</c:v>
                      </c:pt>
                      <c:pt idx="127">
                        <c:v>89.9</c:v>
                      </c:pt>
                      <c:pt idx="128">
                        <c:v>104.14</c:v>
                      </c:pt>
                      <c:pt idx="129">
                        <c:v>100.5</c:v>
                      </c:pt>
                      <c:pt idx="130">
                        <c:v>97.22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D-9583-4BB5-A323-1F554C463221}"/>
                  </c:ext>
                </c:extLst>
              </c15:ser>
            </c15:filteredLineSeries>
            <c15:filteredLineSeries>
              <c15:ser>
                <c:idx val="14"/>
                <c:order val="1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Feuil1!$A$16</c15:sqref>
                        </c15:formulaRef>
                      </c:ext>
                    </c:extLst>
                    <c:strCache>
                      <c:ptCount val="1"/>
                      <c:pt idx="0">
                        <c:v>Lithuania</c:v>
                      </c:pt>
                    </c:strCache>
                  </c:strRef>
                </c:tx>
                <c:spPr>
                  <a:ln w="28575" cap="rnd">
                    <a:solidFill>
                      <a:schemeClr val="accent3">
                        <a:lumMod val="80000"/>
                        <a:lumOff val="2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Feuil1!$B$16:$EB$16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118.5</c:v>
                      </c:pt>
                      <c:pt idx="1">
                        <c:v>115.16</c:v>
                      </c:pt>
                      <c:pt idx="2">
                        <c:v>116.8</c:v>
                      </c:pt>
                      <c:pt idx="3">
                        <c:v>121.42</c:v>
                      </c:pt>
                      <c:pt idx="4">
                        <c:v>121.43</c:v>
                      </c:pt>
                      <c:pt idx="5">
                        <c:v>120.04</c:v>
                      </c:pt>
                      <c:pt idx="6">
                        <c:v>114.21</c:v>
                      </c:pt>
                      <c:pt idx="7">
                        <c:v>114.18</c:v>
                      </c:pt>
                      <c:pt idx="8">
                        <c:v>120.03</c:v>
                      </c:pt>
                      <c:pt idx="9">
                        <c:v>124.3</c:v>
                      </c:pt>
                      <c:pt idx="10">
                        <c:v>122.01</c:v>
                      </c:pt>
                      <c:pt idx="11">
                        <c:v>116.85</c:v>
                      </c:pt>
                      <c:pt idx="12">
                        <c:v>110.2</c:v>
                      </c:pt>
                      <c:pt idx="13">
                        <c:v>107.21</c:v>
                      </c:pt>
                      <c:pt idx="14">
                        <c:v>108.47</c:v>
                      </c:pt>
                      <c:pt idx="15">
                        <c:v>109.18</c:v>
                      </c:pt>
                      <c:pt idx="16">
                        <c:v>106.81</c:v>
                      </c:pt>
                      <c:pt idx="17">
                        <c:v>103.11</c:v>
                      </c:pt>
                      <c:pt idx="18">
                        <c:v>99.15</c:v>
                      </c:pt>
                      <c:pt idx="19">
                        <c:v>97.82</c:v>
                      </c:pt>
                      <c:pt idx="20">
                        <c:v>103.14</c:v>
                      </c:pt>
                      <c:pt idx="21">
                        <c:v>106.98</c:v>
                      </c:pt>
                      <c:pt idx="22">
                        <c:v>108.41</c:v>
                      </c:pt>
                      <c:pt idx="23">
                        <c:v>105.13</c:v>
                      </c:pt>
                      <c:pt idx="24">
                        <c:v>101.56</c:v>
                      </c:pt>
                      <c:pt idx="25">
                        <c:v>98.6</c:v>
                      </c:pt>
                      <c:pt idx="26">
                        <c:v>99.43</c:v>
                      </c:pt>
                      <c:pt idx="27">
                        <c:v>101.61</c:v>
                      </c:pt>
                      <c:pt idx="28">
                        <c:v>102.77</c:v>
                      </c:pt>
                      <c:pt idx="29">
                        <c:v>101.35</c:v>
                      </c:pt>
                      <c:pt idx="30">
                        <c:v>97.8</c:v>
                      </c:pt>
                      <c:pt idx="31">
                        <c:v>94.62</c:v>
                      </c:pt>
                      <c:pt idx="32">
                        <c:v>100.43</c:v>
                      </c:pt>
                      <c:pt idx="33">
                        <c:v>103.16</c:v>
                      </c:pt>
                      <c:pt idx="34">
                        <c:v>102.91</c:v>
                      </c:pt>
                      <c:pt idx="35">
                        <c:v>102.57</c:v>
                      </c:pt>
                      <c:pt idx="36">
                        <c:v>97.38</c:v>
                      </c:pt>
                      <c:pt idx="37">
                        <c:v>94.41</c:v>
                      </c:pt>
                      <c:pt idx="38">
                        <c:v>98.35</c:v>
                      </c:pt>
                      <c:pt idx="39">
                        <c:v>103.13</c:v>
                      </c:pt>
                      <c:pt idx="40">
                        <c:v>107.69</c:v>
                      </c:pt>
                      <c:pt idx="41">
                        <c:v>106.08</c:v>
                      </c:pt>
                      <c:pt idx="42">
                        <c:v>97.94</c:v>
                      </c:pt>
                      <c:pt idx="43">
                        <c:v>94.04</c:v>
                      </c:pt>
                      <c:pt idx="44">
                        <c:v>100.01</c:v>
                      </c:pt>
                      <c:pt idx="45">
                        <c:v>102.45</c:v>
                      </c:pt>
                      <c:pt idx="46">
                        <c:v>100.81</c:v>
                      </c:pt>
                      <c:pt idx="47">
                        <c:v>98.61</c:v>
                      </c:pt>
                      <c:pt idx="48">
                        <c:v>94.16</c:v>
                      </c:pt>
                      <c:pt idx="49">
                        <c:v>92.78</c:v>
                      </c:pt>
                      <c:pt idx="50">
                        <c:v>96.75</c:v>
                      </c:pt>
                      <c:pt idx="51">
                        <c:v>100.82</c:v>
                      </c:pt>
                      <c:pt idx="52">
                        <c:v>103.44</c:v>
                      </c:pt>
                      <c:pt idx="53">
                        <c:v>100.37</c:v>
                      </c:pt>
                      <c:pt idx="54">
                        <c:v>92.57</c:v>
                      </c:pt>
                      <c:pt idx="55">
                        <c:v>96.33</c:v>
                      </c:pt>
                      <c:pt idx="56">
                        <c:v>103.3</c:v>
                      </c:pt>
                      <c:pt idx="57">
                        <c:v>106.8</c:v>
                      </c:pt>
                      <c:pt idx="58">
                        <c:v>106.28</c:v>
                      </c:pt>
                      <c:pt idx="59">
                        <c:v>104.99</c:v>
                      </c:pt>
                      <c:pt idx="60">
                        <c:v>98.14</c:v>
                      </c:pt>
                      <c:pt idx="61">
                        <c:v>95.39</c:v>
                      </c:pt>
                      <c:pt idx="62">
                        <c:v>99.01</c:v>
                      </c:pt>
                      <c:pt idx="63">
                        <c:v>102.03</c:v>
                      </c:pt>
                      <c:pt idx="64">
                        <c:v>104.56</c:v>
                      </c:pt>
                      <c:pt idx="65">
                        <c:v>100.34</c:v>
                      </c:pt>
                      <c:pt idx="66">
                        <c:v>91.78</c:v>
                      </c:pt>
                      <c:pt idx="67">
                        <c:v>92.79</c:v>
                      </c:pt>
                      <c:pt idx="68">
                        <c:v>101.07</c:v>
                      </c:pt>
                      <c:pt idx="69">
                        <c:v>105.62</c:v>
                      </c:pt>
                      <c:pt idx="70">
                        <c:v>104.74</c:v>
                      </c:pt>
                      <c:pt idx="71">
                        <c:v>100.97</c:v>
                      </c:pt>
                      <c:pt idx="72">
                        <c:v>96.23</c:v>
                      </c:pt>
                      <c:pt idx="73">
                        <c:v>92.53</c:v>
                      </c:pt>
                      <c:pt idx="74">
                        <c:v>97.92</c:v>
                      </c:pt>
                      <c:pt idx="75">
                        <c:v>100.86</c:v>
                      </c:pt>
                      <c:pt idx="76">
                        <c:v>102.96</c:v>
                      </c:pt>
                      <c:pt idx="77">
                        <c:v>99.67</c:v>
                      </c:pt>
                      <c:pt idx="78">
                        <c:v>92.31</c:v>
                      </c:pt>
                      <c:pt idx="79">
                        <c:v>92.5</c:v>
                      </c:pt>
                      <c:pt idx="80">
                        <c:v>98.9</c:v>
                      </c:pt>
                      <c:pt idx="81">
                        <c:v>105.49</c:v>
                      </c:pt>
                      <c:pt idx="82">
                        <c:v>105.99</c:v>
                      </c:pt>
                      <c:pt idx="83">
                        <c:v>103.4</c:v>
                      </c:pt>
                      <c:pt idx="84">
                        <c:v>95.83</c:v>
                      </c:pt>
                      <c:pt idx="85">
                        <c:v>92</c:v>
                      </c:pt>
                      <c:pt idx="86">
                        <c:v>97.13</c:v>
                      </c:pt>
                      <c:pt idx="87">
                        <c:v>99.93</c:v>
                      </c:pt>
                      <c:pt idx="88">
                        <c:v>102.6</c:v>
                      </c:pt>
                      <c:pt idx="89">
                        <c:v>100.36</c:v>
                      </c:pt>
                      <c:pt idx="90">
                        <c:v>92.79</c:v>
                      </c:pt>
                      <c:pt idx="91">
                        <c:v>89.83</c:v>
                      </c:pt>
                      <c:pt idx="92">
                        <c:v>101.82</c:v>
                      </c:pt>
                      <c:pt idx="93">
                        <c:v>109.72</c:v>
                      </c:pt>
                      <c:pt idx="94">
                        <c:v>110.29</c:v>
                      </c:pt>
                      <c:pt idx="95">
                        <c:v>107.71</c:v>
                      </c:pt>
                      <c:pt idx="96">
                        <c:v>99.19</c:v>
                      </c:pt>
                      <c:pt idx="97">
                        <c:v>95.57</c:v>
                      </c:pt>
                      <c:pt idx="98">
                        <c:v>98.43</c:v>
                      </c:pt>
                      <c:pt idx="99">
                        <c:v>100.21</c:v>
                      </c:pt>
                      <c:pt idx="100">
                        <c:v>103.91</c:v>
                      </c:pt>
                      <c:pt idx="101">
                        <c:v>99.06</c:v>
                      </c:pt>
                      <c:pt idx="102">
                        <c:v>94.31</c:v>
                      </c:pt>
                      <c:pt idx="103">
                        <c:v>90.99</c:v>
                      </c:pt>
                      <c:pt idx="104">
                        <c:v>96.7</c:v>
                      </c:pt>
                      <c:pt idx="105">
                        <c:v>109.33</c:v>
                      </c:pt>
                      <c:pt idx="106">
                        <c:v>108.39</c:v>
                      </c:pt>
                      <c:pt idx="107">
                        <c:v>105.66</c:v>
                      </c:pt>
                      <c:pt idx="108">
                        <c:v>97.88</c:v>
                      </c:pt>
                      <c:pt idx="109">
                        <c:v>93.61</c:v>
                      </c:pt>
                      <c:pt idx="110">
                        <c:v>98.48</c:v>
                      </c:pt>
                      <c:pt idx="111">
                        <c:v>102.42</c:v>
                      </c:pt>
                      <c:pt idx="112">
                        <c:v>105.89</c:v>
                      </c:pt>
                      <c:pt idx="113">
                        <c:v>104.22</c:v>
                      </c:pt>
                      <c:pt idx="114">
                        <c:v>96.35</c:v>
                      </c:pt>
                      <c:pt idx="115">
                        <c:v>94.01</c:v>
                      </c:pt>
                      <c:pt idx="116">
                        <c:v>103.22</c:v>
                      </c:pt>
                      <c:pt idx="117">
                        <c:v>109.3</c:v>
                      </c:pt>
                      <c:pt idx="118">
                        <c:v>110.15</c:v>
                      </c:pt>
                      <c:pt idx="119">
                        <c:v>106.46</c:v>
                      </c:pt>
                      <c:pt idx="120">
                        <c:v>100.69</c:v>
                      </c:pt>
                      <c:pt idx="121">
                        <c:v>96.24</c:v>
                      </c:pt>
                      <c:pt idx="122">
                        <c:v>99.63</c:v>
                      </c:pt>
                      <c:pt idx="123">
                        <c:v>103.04</c:v>
                      </c:pt>
                      <c:pt idx="124">
                        <c:v>107.57</c:v>
                      </c:pt>
                      <c:pt idx="125">
                        <c:v>103.73</c:v>
                      </c:pt>
                      <c:pt idx="126">
                        <c:v>96.64</c:v>
                      </c:pt>
                      <c:pt idx="127">
                        <c:v>92.14</c:v>
                      </c:pt>
                      <c:pt idx="128">
                        <c:v>103.79</c:v>
                      </c:pt>
                      <c:pt idx="129">
                        <c:v>109.24</c:v>
                      </c:pt>
                      <c:pt idx="130">
                        <c:v>108.49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E-9583-4BB5-A323-1F554C463221}"/>
                  </c:ext>
                </c:extLst>
              </c15:ser>
            </c15:filteredLineSeries>
            <c15:filteredLineSeries>
              <c15:ser>
                <c:idx val="15"/>
                <c:order val="1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Feuil1!$A$17</c15:sqref>
                        </c15:formulaRef>
                      </c:ext>
                    </c:extLst>
                    <c:strCache>
                      <c:ptCount val="1"/>
                      <c:pt idx="0">
                        <c:v>Luxembourg</c:v>
                      </c:pt>
                    </c:strCache>
                  </c:strRef>
                </c:tx>
                <c:spPr>
                  <a:ln w="28575" cap="rnd">
                    <a:solidFill>
                      <a:schemeClr val="accent4">
                        <a:lumMod val="80000"/>
                        <a:lumOff val="2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Feuil1!$B$17:$EB$17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85.55</c:v>
                      </c:pt>
                      <c:pt idx="1">
                        <c:v>92.83</c:v>
                      </c:pt>
                      <c:pt idx="2">
                        <c:v>92.72</c:v>
                      </c:pt>
                      <c:pt idx="3">
                        <c:v>93.33</c:v>
                      </c:pt>
                      <c:pt idx="4">
                        <c:v>93.33</c:v>
                      </c:pt>
                      <c:pt idx="5">
                        <c:v>93.38</c:v>
                      </c:pt>
                      <c:pt idx="6">
                        <c:v>83.22</c:v>
                      </c:pt>
                      <c:pt idx="7">
                        <c:v>93.38</c:v>
                      </c:pt>
                      <c:pt idx="8">
                        <c:v>93.38</c:v>
                      </c:pt>
                      <c:pt idx="9">
                        <c:v>93.4</c:v>
                      </c:pt>
                      <c:pt idx="10">
                        <c:v>93.42</c:v>
                      </c:pt>
                      <c:pt idx="11">
                        <c:v>93.42</c:v>
                      </c:pt>
                      <c:pt idx="12">
                        <c:v>86.8</c:v>
                      </c:pt>
                      <c:pt idx="13">
                        <c:v>93.48</c:v>
                      </c:pt>
                      <c:pt idx="14">
                        <c:v>94.38</c:v>
                      </c:pt>
                      <c:pt idx="15">
                        <c:v>94.62</c:v>
                      </c:pt>
                      <c:pt idx="16">
                        <c:v>94.62</c:v>
                      </c:pt>
                      <c:pt idx="17">
                        <c:v>94.62</c:v>
                      </c:pt>
                      <c:pt idx="18">
                        <c:v>84.11</c:v>
                      </c:pt>
                      <c:pt idx="19">
                        <c:v>94.62</c:v>
                      </c:pt>
                      <c:pt idx="20">
                        <c:v>94.62</c:v>
                      </c:pt>
                      <c:pt idx="21">
                        <c:v>94.95</c:v>
                      </c:pt>
                      <c:pt idx="22">
                        <c:v>95.13</c:v>
                      </c:pt>
                      <c:pt idx="23">
                        <c:v>95.13</c:v>
                      </c:pt>
                      <c:pt idx="24">
                        <c:v>87.99</c:v>
                      </c:pt>
                      <c:pt idx="25">
                        <c:v>95.18</c:v>
                      </c:pt>
                      <c:pt idx="26">
                        <c:v>95.99</c:v>
                      </c:pt>
                      <c:pt idx="27">
                        <c:v>95.75</c:v>
                      </c:pt>
                      <c:pt idx="28">
                        <c:v>95.78</c:v>
                      </c:pt>
                      <c:pt idx="29">
                        <c:v>95.78</c:v>
                      </c:pt>
                      <c:pt idx="30">
                        <c:v>85.56</c:v>
                      </c:pt>
                      <c:pt idx="31">
                        <c:v>96.38</c:v>
                      </c:pt>
                      <c:pt idx="32">
                        <c:v>96.38</c:v>
                      </c:pt>
                      <c:pt idx="33">
                        <c:v>96.4</c:v>
                      </c:pt>
                      <c:pt idx="34">
                        <c:v>96.62</c:v>
                      </c:pt>
                      <c:pt idx="35">
                        <c:v>96.83</c:v>
                      </c:pt>
                      <c:pt idx="36">
                        <c:v>80.45</c:v>
                      </c:pt>
                      <c:pt idx="37">
                        <c:v>97</c:v>
                      </c:pt>
                      <c:pt idx="38">
                        <c:v>96.65</c:v>
                      </c:pt>
                      <c:pt idx="39">
                        <c:v>97.29</c:v>
                      </c:pt>
                      <c:pt idx="40">
                        <c:v>97.42</c:v>
                      </c:pt>
                      <c:pt idx="41">
                        <c:v>97.53</c:v>
                      </c:pt>
                      <c:pt idx="42">
                        <c:v>81.83</c:v>
                      </c:pt>
                      <c:pt idx="43">
                        <c:v>97.53</c:v>
                      </c:pt>
                      <c:pt idx="44">
                        <c:v>97.57</c:v>
                      </c:pt>
                      <c:pt idx="45">
                        <c:v>97.59</c:v>
                      </c:pt>
                      <c:pt idx="46">
                        <c:v>97.78</c:v>
                      </c:pt>
                      <c:pt idx="47">
                        <c:v>97.78</c:v>
                      </c:pt>
                      <c:pt idx="48">
                        <c:v>80.099999999999994</c:v>
                      </c:pt>
                      <c:pt idx="49">
                        <c:v>97.82</c:v>
                      </c:pt>
                      <c:pt idx="50">
                        <c:v>98.45</c:v>
                      </c:pt>
                      <c:pt idx="51">
                        <c:v>98.27</c:v>
                      </c:pt>
                      <c:pt idx="52">
                        <c:v>98.81</c:v>
                      </c:pt>
                      <c:pt idx="53">
                        <c:v>98.81</c:v>
                      </c:pt>
                      <c:pt idx="54">
                        <c:v>84.02</c:v>
                      </c:pt>
                      <c:pt idx="55">
                        <c:v>98.81</c:v>
                      </c:pt>
                      <c:pt idx="56">
                        <c:v>98.91</c:v>
                      </c:pt>
                      <c:pt idx="57">
                        <c:v>99.78</c:v>
                      </c:pt>
                      <c:pt idx="58">
                        <c:v>99.7</c:v>
                      </c:pt>
                      <c:pt idx="59">
                        <c:v>99.92</c:v>
                      </c:pt>
                      <c:pt idx="60">
                        <c:v>82.72</c:v>
                      </c:pt>
                      <c:pt idx="61">
                        <c:v>99.92</c:v>
                      </c:pt>
                      <c:pt idx="62">
                        <c:v>100.18</c:v>
                      </c:pt>
                      <c:pt idx="63">
                        <c:v>100.39</c:v>
                      </c:pt>
                      <c:pt idx="64">
                        <c:v>100.42</c:v>
                      </c:pt>
                      <c:pt idx="65">
                        <c:v>100.42</c:v>
                      </c:pt>
                      <c:pt idx="66">
                        <c:v>86.21</c:v>
                      </c:pt>
                      <c:pt idx="67">
                        <c:v>100.42</c:v>
                      </c:pt>
                      <c:pt idx="68">
                        <c:v>100.39</c:v>
                      </c:pt>
                      <c:pt idx="69">
                        <c:v>100.99</c:v>
                      </c:pt>
                      <c:pt idx="70">
                        <c:v>101.54</c:v>
                      </c:pt>
                      <c:pt idx="71">
                        <c:v>101.54</c:v>
                      </c:pt>
                      <c:pt idx="72">
                        <c:v>85.97</c:v>
                      </c:pt>
                      <c:pt idx="73">
                        <c:v>101.54</c:v>
                      </c:pt>
                      <c:pt idx="74">
                        <c:v>101.9</c:v>
                      </c:pt>
                      <c:pt idx="75">
                        <c:v>101.58</c:v>
                      </c:pt>
                      <c:pt idx="76">
                        <c:v>101.58</c:v>
                      </c:pt>
                      <c:pt idx="77">
                        <c:v>101.58</c:v>
                      </c:pt>
                      <c:pt idx="78">
                        <c:v>85.13</c:v>
                      </c:pt>
                      <c:pt idx="79">
                        <c:v>101.26</c:v>
                      </c:pt>
                      <c:pt idx="80">
                        <c:v>101.26</c:v>
                      </c:pt>
                      <c:pt idx="81">
                        <c:v>101.38</c:v>
                      </c:pt>
                      <c:pt idx="82">
                        <c:v>101.43</c:v>
                      </c:pt>
                      <c:pt idx="83">
                        <c:v>101.43</c:v>
                      </c:pt>
                      <c:pt idx="84">
                        <c:v>84.84</c:v>
                      </c:pt>
                      <c:pt idx="85">
                        <c:v>101.86</c:v>
                      </c:pt>
                      <c:pt idx="86">
                        <c:v>102.61</c:v>
                      </c:pt>
                      <c:pt idx="87">
                        <c:v>102.93</c:v>
                      </c:pt>
                      <c:pt idx="88">
                        <c:v>102.93</c:v>
                      </c:pt>
                      <c:pt idx="89">
                        <c:v>102.76</c:v>
                      </c:pt>
                      <c:pt idx="90">
                        <c:v>85.14</c:v>
                      </c:pt>
                      <c:pt idx="91">
                        <c:v>103.03</c:v>
                      </c:pt>
                      <c:pt idx="92">
                        <c:v>103.03</c:v>
                      </c:pt>
                      <c:pt idx="93">
                        <c:v>103.46</c:v>
                      </c:pt>
                      <c:pt idx="94">
                        <c:v>103.7</c:v>
                      </c:pt>
                      <c:pt idx="95">
                        <c:v>103.7</c:v>
                      </c:pt>
                      <c:pt idx="96">
                        <c:v>86.31</c:v>
                      </c:pt>
                      <c:pt idx="97">
                        <c:v>103.63</c:v>
                      </c:pt>
                      <c:pt idx="98">
                        <c:v>104.69</c:v>
                      </c:pt>
                      <c:pt idx="99">
                        <c:v>105.4</c:v>
                      </c:pt>
                      <c:pt idx="100">
                        <c:v>105.4</c:v>
                      </c:pt>
                      <c:pt idx="101">
                        <c:v>105.4</c:v>
                      </c:pt>
                      <c:pt idx="102">
                        <c:v>81.25</c:v>
                      </c:pt>
                      <c:pt idx="103">
                        <c:v>105.47</c:v>
                      </c:pt>
                      <c:pt idx="104">
                        <c:v>105.69</c:v>
                      </c:pt>
                      <c:pt idx="105">
                        <c:v>105.97</c:v>
                      </c:pt>
                      <c:pt idx="106">
                        <c:v>105.46</c:v>
                      </c:pt>
                      <c:pt idx="107">
                        <c:v>105.07</c:v>
                      </c:pt>
                      <c:pt idx="108">
                        <c:v>88</c:v>
                      </c:pt>
                      <c:pt idx="109">
                        <c:v>105.81</c:v>
                      </c:pt>
                      <c:pt idx="110">
                        <c:v>106.21</c:v>
                      </c:pt>
                      <c:pt idx="111">
                        <c:v>106.31</c:v>
                      </c:pt>
                      <c:pt idx="112">
                        <c:v>106.31</c:v>
                      </c:pt>
                      <c:pt idx="113">
                        <c:v>106.31</c:v>
                      </c:pt>
                      <c:pt idx="114">
                        <c:v>90.29</c:v>
                      </c:pt>
                      <c:pt idx="115">
                        <c:v>106.31</c:v>
                      </c:pt>
                      <c:pt idx="116">
                        <c:v>106.31</c:v>
                      </c:pt>
                      <c:pt idx="117">
                        <c:v>106.43</c:v>
                      </c:pt>
                      <c:pt idx="118">
                        <c:v>107.26</c:v>
                      </c:pt>
                      <c:pt idx="119">
                        <c:v>107.26</c:v>
                      </c:pt>
                      <c:pt idx="120">
                        <c:v>90.69</c:v>
                      </c:pt>
                      <c:pt idx="121">
                        <c:v>107.52</c:v>
                      </c:pt>
                      <c:pt idx="122">
                        <c:v>107.42</c:v>
                      </c:pt>
                      <c:pt idx="123">
                        <c:v>107.61</c:v>
                      </c:pt>
                      <c:pt idx="124">
                        <c:v>107.63</c:v>
                      </c:pt>
                      <c:pt idx="125">
                        <c:v>107.63</c:v>
                      </c:pt>
                      <c:pt idx="126">
                        <c:v>88.54</c:v>
                      </c:pt>
                      <c:pt idx="127">
                        <c:v>107.6</c:v>
                      </c:pt>
                      <c:pt idx="128">
                        <c:v>107.66</c:v>
                      </c:pt>
                      <c:pt idx="129">
                        <c:v>107.61</c:v>
                      </c:pt>
                      <c:pt idx="130">
                        <c:v>107.49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F-9583-4BB5-A323-1F554C463221}"/>
                  </c:ext>
                </c:extLst>
              </c15:ser>
            </c15:filteredLineSeries>
            <c15:filteredLineSeries>
              <c15:ser>
                <c:idx val="16"/>
                <c:order val="16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Feuil1!$A$18</c15:sqref>
                        </c15:formulaRef>
                      </c:ext>
                    </c:extLst>
                    <c:strCache>
                      <c:ptCount val="1"/>
                      <c:pt idx="0">
                        <c:v>Hungary</c:v>
                      </c:pt>
                    </c:strCache>
                  </c:strRef>
                </c:tx>
                <c:spPr>
                  <a:ln w="28575" cap="rnd">
                    <a:solidFill>
                      <a:schemeClr val="accent5">
                        <a:lumMod val="80000"/>
                        <a:lumOff val="2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Feuil1!$B$18:$EB$18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91.55</c:v>
                      </c:pt>
                      <c:pt idx="1">
                        <c:v>89.71</c:v>
                      </c:pt>
                      <c:pt idx="2">
                        <c:v>91.14</c:v>
                      </c:pt>
                      <c:pt idx="3">
                        <c:v>93.69</c:v>
                      </c:pt>
                      <c:pt idx="4">
                        <c:v>93.98</c:v>
                      </c:pt>
                      <c:pt idx="5">
                        <c:v>93.6</c:v>
                      </c:pt>
                      <c:pt idx="6">
                        <c:v>90.33</c:v>
                      </c:pt>
                      <c:pt idx="7">
                        <c:v>87.11</c:v>
                      </c:pt>
                      <c:pt idx="8">
                        <c:v>89.2</c:v>
                      </c:pt>
                      <c:pt idx="9">
                        <c:v>94.04</c:v>
                      </c:pt>
                      <c:pt idx="10">
                        <c:v>94.55</c:v>
                      </c:pt>
                      <c:pt idx="11">
                        <c:v>93.8</c:v>
                      </c:pt>
                      <c:pt idx="12">
                        <c:v>89.13</c:v>
                      </c:pt>
                      <c:pt idx="13">
                        <c:v>87.8</c:v>
                      </c:pt>
                      <c:pt idx="14">
                        <c:v>89.69</c:v>
                      </c:pt>
                      <c:pt idx="15">
                        <c:v>94.18</c:v>
                      </c:pt>
                      <c:pt idx="16">
                        <c:v>94.89</c:v>
                      </c:pt>
                      <c:pt idx="17">
                        <c:v>93.99</c:v>
                      </c:pt>
                      <c:pt idx="18">
                        <c:v>91.42</c:v>
                      </c:pt>
                      <c:pt idx="19">
                        <c:v>89.82</c:v>
                      </c:pt>
                      <c:pt idx="20">
                        <c:v>91.11</c:v>
                      </c:pt>
                      <c:pt idx="21">
                        <c:v>94.08</c:v>
                      </c:pt>
                      <c:pt idx="22">
                        <c:v>94.66</c:v>
                      </c:pt>
                      <c:pt idx="23">
                        <c:v>94.82</c:v>
                      </c:pt>
                      <c:pt idx="24">
                        <c:v>91.83</c:v>
                      </c:pt>
                      <c:pt idx="25">
                        <c:v>90.22</c:v>
                      </c:pt>
                      <c:pt idx="26">
                        <c:v>92.13</c:v>
                      </c:pt>
                      <c:pt idx="27">
                        <c:v>94.37</c:v>
                      </c:pt>
                      <c:pt idx="28">
                        <c:v>93.62</c:v>
                      </c:pt>
                      <c:pt idx="29">
                        <c:v>92.99</c:v>
                      </c:pt>
                      <c:pt idx="30">
                        <c:v>91.11</c:v>
                      </c:pt>
                      <c:pt idx="31">
                        <c:v>89.97</c:v>
                      </c:pt>
                      <c:pt idx="32">
                        <c:v>91.9</c:v>
                      </c:pt>
                      <c:pt idx="33">
                        <c:v>95.17</c:v>
                      </c:pt>
                      <c:pt idx="34">
                        <c:v>95.87</c:v>
                      </c:pt>
                      <c:pt idx="35">
                        <c:v>96.64</c:v>
                      </c:pt>
                      <c:pt idx="36">
                        <c:v>94.83</c:v>
                      </c:pt>
                      <c:pt idx="37">
                        <c:v>92.84</c:v>
                      </c:pt>
                      <c:pt idx="38">
                        <c:v>93.57</c:v>
                      </c:pt>
                      <c:pt idx="39">
                        <c:v>98.5</c:v>
                      </c:pt>
                      <c:pt idx="40">
                        <c:v>98.77</c:v>
                      </c:pt>
                      <c:pt idx="41">
                        <c:v>98.5</c:v>
                      </c:pt>
                      <c:pt idx="42">
                        <c:v>95.96</c:v>
                      </c:pt>
                      <c:pt idx="43">
                        <c:v>93.88</c:v>
                      </c:pt>
                      <c:pt idx="44">
                        <c:v>95.2</c:v>
                      </c:pt>
                      <c:pt idx="45">
                        <c:v>99.15</c:v>
                      </c:pt>
                      <c:pt idx="46">
                        <c:v>99.47</c:v>
                      </c:pt>
                      <c:pt idx="47">
                        <c:v>99.72</c:v>
                      </c:pt>
                      <c:pt idx="48">
                        <c:v>97.62</c:v>
                      </c:pt>
                      <c:pt idx="49">
                        <c:v>97.43</c:v>
                      </c:pt>
                      <c:pt idx="50">
                        <c:v>97.24</c:v>
                      </c:pt>
                      <c:pt idx="51">
                        <c:v>99.97</c:v>
                      </c:pt>
                      <c:pt idx="52">
                        <c:v>100.38</c:v>
                      </c:pt>
                      <c:pt idx="53">
                        <c:v>100.49</c:v>
                      </c:pt>
                      <c:pt idx="54">
                        <c:v>98.88</c:v>
                      </c:pt>
                      <c:pt idx="55">
                        <c:v>96.92</c:v>
                      </c:pt>
                      <c:pt idx="56">
                        <c:v>97.52</c:v>
                      </c:pt>
                      <c:pt idx="57">
                        <c:v>101.18</c:v>
                      </c:pt>
                      <c:pt idx="58">
                        <c:v>100.9</c:v>
                      </c:pt>
                      <c:pt idx="59">
                        <c:v>100.9</c:v>
                      </c:pt>
                      <c:pt idx="60">
                        <c:v>98.53</c:v>
                      </c:pt>
                      <c:pt idx="61">
                        <c:v>97.43</c:v>
                      </c:pt>
                      <c:pt idx="62">
                        <c:v>97.34</c:v>
                      </c:pt>
                      <c:pt idx="63">
                        <c:v>100.97</c:v>
                      </c:pt>
                      <c:pt idx="64">
                        <c:v>100.63</c:v>
                      </c:pt>
                      <c:pt idx="65">
                        <c:v>100.4</c:v>
                      </c:pt>
                      <c:pt idx="66">
                        <c:v>98.69</c:v>
                      </c:pt>
                      <c:pt idx="67">
                        <c:v>96.55</c:v>
                      </c:pt>
                      <c:pt idx="68">
                        <c:v>97.35</c:v>
                      </c:pt>
                      <c:pt idx="69">
                        <c:v>100.07</c:v>
                      </c:pt>
                      <c:pt idx="70">
                        <c:v>100.68</c:v>
                      </c:pt>
                      <c:pt idx="71">
                        <c:v>100.71</c:v>
                      </c:pt>
                      <c:pt idx="72">
                        <c:v>98.68</c:v>
                      </c:pt>
                      <c:pt idx="73">
                        <c:v>97.91</c:v>
                      </c:pt>
                      <c:pt idx="74">
                        <c:v>98.36</c:v>
                      </c:pt>
                      <c:pt idx="75">
                        <c:v>99.54</c:v>
                      </c:pt>
                      <c:pt idx="76">
                        <c:v>99.86</c:v>
                      </c:pt>
                      <c:pt idx="77">
                        <c:v>99.96</c:v>
                      </c:pt>
                      <c:pt idx="78">
                        <c:v>98.25</c:v>
                      </c:pt>
                      <c:pt idx="79">
                        <c:v>97.07</c:v>
                      </c:pt>
                      <c:pt idx="80">
                        <c:v>97.84</c:v>
                      </c:pt>
                      <c:pt idx="81">
                        <c:v>99.87</c:v>
                      </c:pt>
                      <c:pt idx="82">
                        <c:v>100.46</c:v>
                      </c:pt>
                      <c:pt idx="83">
                        <c:v>101.04</c:v>
                      </c:pt>
                      <c:pt idx="84">
                        <c:v>99</c:v>
                      </c:pt>
                      <c:pt idx="85">
                        <c:v>99.08</c:v>
                      </c:pt>
                      <c:pt idx="86">
                        <c:v>99.04</c:v>
                      </c:pt>
                      <c:pt idx="87">
                        <c:v>100.6</c:v>
                      </c:pt>
                      <c:pt idx="88">
                        <c:v>101.13</c:v>
                      </c:pt>
                      <c:pt idx="89">
                        <c:v>101.12</c:v>
                      </c:pt>
                      <c:pt idx="90">
                        <c:v>99.29</c:v>
                      </c:pt>
                      <c:pt idx="91">
                        <c:v>98.19</c:v>
                      </c:pt>
                      <c:pt idx="92">
                        <c:v>99.02</c:v>
                      </c:pt>
                      <c:pt idx="93">
                        <c:v>101.03</c:v>
                      </c:pt>
                      <c:pt idx="94">
                        <c:v>101.34</c:v>
                      </c:pt>
                      <c:pt idx="95">
                        <c:v>101.16</c:v>
                      </c:pt>
                      <c:pt idx="96">
                        <c:v>99.43</c:v>
                      </c:pt>
                      <c:pt idx="97">
                        <c:v>98.94</c:v>
                      </c:pt>
                      <c:pt idx="98">
                        <c:v>99.51</c:v>
                      </c:pt>
                      <c:pt idx="99">
                        <c:v>101.85</c:v>
                      </c:pt>
                      <c:pt idx="100">
                        <c:v>102.05</c:v>
                      </c:pt>
                      <c:pt idx="101">
                        <c:v>102.39</c:v>
                      </c:pt>
                      <c:pt idx="102">
                        <c:v>100.94</c:v>
                      </c:pt>
                      <c:pt idx="103">
                        <c:v>99.73</c:v>
                      </c:pt>
                      <c:pt idx="104">
                        <c:v>99.71</c:v>
                      </c:pt>
                      <c:pt idx="105">
                        <c:v>101.93</c:v>
                      </c:pt>
                      <c:pt idx="106">
                        <c:v>102.32</c:v>
                      </c:pt>
                      <c:pt idx="107">
                        <c:v>102.23</c:v>
                      </c:pt>
                      <c:pt idx="108">
                        <c:v>100.67</c:v>
                      </c:pt>
                      <c:pt idx="109">
                        <c:v>98.78</c:v>
                      </c:pt>
                      <c:pt idx="110">
                        <c:v>99.94</c:v>
                      </c:pt>
                      <c:pt idx="111">
                        <c:v>102.12</c:v>
                      </c:pt>
                      <c:pt idx="112">
                        <c:v>102.13</c:v>
                      </c:pt>
                      <c:pt idx="113">
                        <c:v>102.37</c:v>
                      </c:pt>
                      <c:pt idx="114">
                        <c:v>99.84</c:v>
                      </c:pt>
                      <c:pt idx="115">
                        <c:v>98.38</c:v>
                      </c:pt>
                      <c:pt idx="116">
                        <c:v>99.41</c:v>
                      </c:pt>
                      <c:pt idx="117">
                        <c:v>101.75</c:v>
                      </c:pt>
                      <c:pt idx="118">
                        <c:v>103.52</c:v>
                      </c:pt>
                      <c:pt idx="119">
                        <c:v>103.09</c:v>
                      </c:pt>
                      <c:pt idx="120">
                        <c:v>101.06</c:v>
                      </c:pt>
                      <c:pt idx="121">
                        <c:v>100.16</c:v>
                      </c:pt>
                      <c:pt idx="122">
                        <c:v>100.89</c:v>
                      </c:pt>
                      <c:pt idx="123">
                        <c:v>103.4</c:v>
                      </c:pt>
                      <c:pt idx="124">
                        <c:v>103.7</c:v>
                      </c:pt>
                      <c:pt idx="125">
                        <c:v>103.85</c:v>
                      </c:pt>
                      <c:pt idx="126">
                        <c:v>101.99</c:v>
                      </c:pt>
                      <c:pt idx="127">
                        <c:v>100.25</c:v>
                      </c:pt>
                      <c:pt idx="128">
                        <c:v>101.08</c:v>
                      </c:pt>
                      <c:pt idx="129">
                        <c:v>103.71</c:v>
                      </c:pt>
                      <c:pt idx="130">
                        <c:v>103.68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0-9583-4BB5-A323-1F554C463221}"/>
                  </c:ext>
                </c:extLst>
              </c15:ser>
            </c15:filteredLineSeries>
            <c15:filteredLineSeries>
              <c15:ser>
                <c:idx val="17"/>
                <c:order val="17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Feuil1!$A$19</c15:sqref>
                        </c15:formulaRef>
                      </c:ext>
                    </c:extLst>
                    <c:strCache>
                      <c:ptCount val="1"/>
                      <c:pt idx="0">
                        <c:v>Malta</c:v>
                      </c:pt>
                    </c:strCache>
                  </c:strRef>
                </c:tx>
                <c:spPr>
                  <a:ln w="28575" cap="rnd">
                    <a:solidFill>
                      <a:schemeClr val="accent6">
                        <a:lumMod val="80000"/>
                        <a:lumOff val="2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Feuil1!$B$19:$EB$19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95.08</c:v>
                      </c:pt>
                      <c:pt idx="1">
                        <c:v>96.59</c:v>
                      </c:pt>
                      <c:pt idx="2">
                        <c:v>99.36</c:v>
                      </c:pt>
                      <c:pt idx="3">
                        <c:v>100.55</c:v>
                      </c:pt>
                      <c:pt idx="4">
                        <c:v>100.53</c:v>
                      </c:pt>
                      <c:pt idx="5">
                        <c:v>100.52</c:v>
                      </c:pt>
                      <c:pt idx="6">
                        <c:v>99.94</c:v>
                      </c:pt>
                      <c:pt idx="7">
                        <c:v>97</c:v>
                      </c:pt>
                      <c:pt idx="8">
                        <c:v>98.24</c:v>
                      </c:pt>
                      <c:pt idx="9">
                        <c:v>104.05</c:v>
                      </c:pt>
                      <c:pt idx="10">
                        <c:v>106.46</c:v>
                      </c:pt>
                      <c:pt idx="11">
                        <c:v>108.55</c:v>
                      </c:pt>
                      <c:pt idx="12">
                        <c:v>95.15</c:v>
                      </c:pt>
                      <c:pt idx="13">
                        <c:v>94.71</c:v>
                      </c:pt>
                      <c:pt idx="14">
                        <c:v>96.89</c:v>
                      </c:pt>
                      <c:pt idx="15">
                        <c:v>101.59</c:v>
                      </c:pt>
                      <c:pt idx="16">
                        <c:v>103.91</c:v>
                      </c:pt>
                      <c:pt idx="17">
                        <c:v>103.86</c:v>
                      </c:pt>
                      <c:pt idx="18">
                        <c:v>96.43</c:v>
                      </c:pt>
                      <c:pt idx="19">
                        <c:v>95.66</c:v>
                      </c:pt>
                      <c:pt idx="20">
                        <c:v>95.25</c:v>
                      </c:pt>
                      <c:pt idx="21">
                        <c:v>103.19</c:v>
                      </c:pt>
                      <c:pt idx="22">
                        <c:v>106.52</c:v>
                      </c:pt>
                      <c:pt idx="23">
                        <c:v>107.27</c:v>
                      </c:pt>
                      <c:pt idx="24">
                        <c:v>95.52</c:v>
                      </c:pt>
                      <c:pt idx="25">
                        <c:v>95.35</c:v>
                      </c:pt>
                      <c:pt idx="26">
                        <c:v>94.3</c:v>
                      </c:pt>
                      <c:pt idx="27">
                        <c:v>102.06</c:v>
                      </c:pt>
                      <c:pt idx="28">
                        <c:v>105.86</c:v>
                      </c:pt>
                      <c:pt idx="29">
                        <c:v>106.04</c:v>
                      </c:pt>
                      <c:pt idx="30">
                        <c:v>100.42</c:v>
                      </c:pt>
                      <c:pt idx="31">
                        <c:v>93.3</c:v>
                      </c:pt>
                      <c:pt idx="32">
                        <c:v>94.4</c:v>
                      </c:pt>
                      <c:pt idx="33">
                        <c:v>103.11</c:v>
                      </c:pt>
                      <c:pt idx="34">
                        <c:v>106.86</c:v>
                      </c:pt>
                      <c:pt idx="35">
                        <c:v>108.21</c:v>
                      </c:pt>
                      <c:pt idx="36">
                        <c:v>92.47</c:v>
                      </c:pt>
                      <c:pt idx="37">
                        <c:v>88.69</c:v>
                      </c:pt>
                      <c:pt idx="38">
                        <c:v>91.64</c:v>
                      </c:pt>
                      <c:pt idx="39">
                        <c:v>101.06</c:v>
                      </c:pt>
                      <c:pt idx="40">
                        <c:v>104.6</c:v>
                      </c:pt>
                      <c:pt idx="41">
                        <c:v>105.86</c:v>
                      </c:pt>
                      <c:pt idx="42">
                        <c:v>94.66</c:v>
                      </c:pt>
                      <c:pt idx="43">
                        <c:v>92.89</c:v>
                      </c:pt>
                      <c:pt idx="44">
                        <c:v>94.13</c:v>
                      </c:pt>
                      <c:pt idx="45">
                        <c:v>99.65</c:v>
                      </c:pt>
                      <c:pt idx="46">
                        <c:v>101.22</c:v>
                      </c:pt>
                      <c:pt idx="47">
                        <c:v>102.78</c:v>
                      </c:pt>
                      <c:pt idx="48">
                        <c:v>92.35</c:v>
                      </c:pt>
                      <c:pt idx="49">
                        <c:v>92.3</c:v>
                      </c:pt>
                      <c:pt idx="50">
                        <c:v>94.39</c:v>
                      </c:pt>
                      <c:pt idx="51">
                        <c:v>101.03</c:v>
                      </c:pt>
                      <c:pt idx="52">
                        <c:v>104.62</c:v>
                      </c:pt>
                      <c:pt idx="53">
                        <c:v>104.3</c:v>
                      </c:pt>
                      <c:pt idx="54">
                        <c:v>97.15</c:v>
                      </c:pt>
                      <c:pt idx="55">
                        <c:v>94.08</c:v>
                      </c:pt>
                      <c:pt idx="56">
                        <c:v>95.7</c:v>
                      </c:pt>
                      <c:pt idx="57">
                        <c:v>102.13</c:v>
                      </c:pt>
                      <c:pt idx="58">
                        <c:v>102.45</c:v>
                      </c:pt>
                      <c:pt idx="59">
                        <c:v>103.91</c:v>
                      </c:pt>
                      <c:pt idx="60">
                        <c:v>95.32</c:v>
                      </c:pt>
                      <c:pt idx="61">
                        <c:v>95.4</c:v>
                      </c:pt>
                      <c:pt idx="62">
                        <c:v>96.99</c:v>
                      </c:pt>
                      <c:pt idx="63">
                        <c:v>104.25</c:v>
                      </c:pt>
                      <c:pt idx="64">
                        <c:v>104.43</c:v>
                      </c:pt>
                      <c:pt idx="65">
                        <c:v>105.23</c:v>
                      </c:pt>
                      <c:pt idx="66">
                        <c:v>103.51</c:v>
                      </c:pt>
                      <c:pt idx="67">
                        <c:v>96.28</c:v>
                      </c:pt>
                      <c:pt idx="68">
                        <c:v>97.49</c:v>
                      </c:pt>
                      <c:pt idx="69">
                        <c:v>103.87</c:v>
                      </c:pt>
                      <c:pt idx="70">
                        <c:v>109.99</c:v>
                      </c:pt>
                      <c:pt idx="71">
                        <c:v>110.34</c:v>
                      </c:pt>
                      <c:pt idx="72">
                        <c:v>97.36</c:v>
                      </c:pt>
                      <c:pt idx="73">
                        <c:v>97.32</c:v>
                      </c:pt>
                      <c:pt idx="74">
                        <c:v>98.42</c:v>
                      </c:pt>
                      <c:pt idx="75">
                        <c:v>101.37</c:v>
                      </c:pt>
                      <c:pt idx="76">
                        <c:v>101.72</c:v>
                      </c:pt>
                      <c:pt idx="77">
                        <c:v>104.44</c:v>
                      </c:pt>
                      <c:pt idx="78">
                        <c:v>100.14</c:v>
                      </c:pt>
                      <c:pt idx="79">
                        <c:v>93.68</c:v>
                      </c:pt>
                      <c:pt idx="80">
                        <c:v>95.41</c:v>
                      </c:pt>
                      <c:pt idx="81">
                        <c:v>101.13</c:v>
                      </c:pt>
                      <c:pt idx="82">
                        <c:v>105.66</c:v>
                      </c:pt>
                      <c:pt idx="83">
                        <c:v>105.59</c:v>
                      </c:pt>
                      <c:pt idx="84">
                        <c:v>93.48</c:v>
                      </c:pt>
                      <c:pt idx="85">
                        <c:v>93.97</c:v>
                      </c:pt>
                      <c:pt idx="86">
                        <c:v>94.82</c:v>
                      </c:pt>
                      <c:pt idx="87">
                        <c:v>99</c:v>
                      </c:pt>
                      <c:pt idx="88">
                        <c:v>105.92</c:v>
                      </c:pt>
                      <c:pt idx="89">
                        <c:v>105.49</c:v>
                      </c:pt>
                      <c:pt idx="90">
                        <c:v>98.63</c:v>
                      </c:pt>
                      <c:pt idx="91">
                        <c:v>95.93</c:v>
                      </c:pt>
                      <c:pt idx="92">
                        <c:v>96.56</c:v>
                      </c:pt>
                      <c:pt idx="93">
                        <c:v>103.65</c:v>
                      </c:pt>
                      <c:pt idx="94">
                        <c:v>106.14</c:v>
                      </c:pt>
                      <c:pt idx="95">
                        <c:v>106.42</c:v>
                      </c:pt>
                      <c:pt idx="96">
                        <c:v>96.62</c:v>
                      </c:pt>
                      <c:pt idx="97">
                        <c:v>96.28</c:v>
                      </c:pt>
                      <c:pt idx="98">
                        <c:v>96.58</c:v>
                      </c:pt>
                      <c:pt idx="99">
                        <c:v>102.58</c:v>
                      </c:pt>
                      <c:pt idx="100">
                        <c:v>106.68</c:v>
                      </c:pt>
                      <c:pt idx="101">
                        <c:v>109.23</c:v>
                      </c:pt>
                      <c:pt idx="102">
                        <c:v>102.97</c:v>
                      </c:pt>
                      <c:pt idx="103">
                        <c:v>96.32</c:v>
                      </c:pt>
                      <c:pt idx="104">
                        <c:v>95.3</c:v>
                      </c:pt>
                      <c:pt idx="105">
                        <c:v>97.57</c:v>
                      </c:pt>
                      <c:pt idx="106">
                        <c:v>103.05</c:v>
                      </c:pt>
                      <c:pt idx="107">
                        <c:v>105.99</c:v>
                      </c:pt>
                      <c:pt idx="108">
                        <c:v>96.96</c:v>
                      </c:pt>
                      <c:pt idx="109">
                        <c:v>96.63</c:v>
                      </c:pt>
                      <c:pt idx="110">
                        <c:v>97.25</c:v>
                      </c:pt>
                      <c:pt idx="111">
                        <c:v>100.48</c:v>
                      </c:pt>
                      <c:pt idx="112">
                        <c:v>103.57</c:v>
                      </c:pt>
                      <c:pt idx="113">
                        <c:v>106.55</c:v>
                      </c:pt>
                      <c:pt idx="114">
                        <c:v>105.94</c:v>
                      </c:pt>
                      <c:pt idx="115">
                        <c:v>103.76</c:v>
                      </c:pt>
                      <c:pt idx="116">
                        <c:v>102.27</c:v>
                      </c:pt>
                      <c:pt idx="117">
                        <c:v>104.94</c:v>
                      </c:pt>
                      <c:pt idx="118">
                        <c:v>111.23</c:v>
                      </c:pt>
                      <c:pt idx="119">
                        <c:v>112.34</c:v>
                      </c:pt>
                      <c:pt idx="120">
                        <c:v>102.63</c:v>
                      </c:pt>
                      <c:pt idx="121">
                        <c:v>102.28</c:v>
                      </c:pt>
                      <c:pt idx="122">
                        <c:v>103.71</c:v>
                      </c:pt>
                      <c:pt idx="123">
                        <c:v>107.52</c:v>
                      </c:pt>
                      <c:pt idx="124">
                        <c:v>109.18</c:v>
                      </c:pt>
                      <c:pt idx="125">
                        <c:v>110.53</c:v>
                      </c:pt>
                      <c:pt idx="126">
                        <c:v>104.68</c:v>
                      </c:pt>
                      <c:pt idx="127">
                        <c:v>101.48</c:v>
                      </c:pt>
                      <c:pt idx="128">
                        <c:v>103.55</c:v>
                      </c:pt>
                      <c:pt idx="129">
                        <c:v>106.91</c:v>
                      </c:pt>
                      <c:pt idx="130">
                        <c:v>115.78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1-9583-4BB5-A323-1F554C463221}"/>
                  </c:ext>
                </c:extLst>
              </c15:ser>
            </c15:filteredLineSeries>
            <c15:filteredLineSeries>
              <c15:ser>
                <c:idx val="18"/>
                <c:order val="18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Feuil1!$A$20</c15:sqref>
                        </c15:formulaRef>
                      </c:ext>
                    </c:extLst>
                    <c:strCache>
                      <c:ptCount val="1"/>
                      <c:pt idx="0">
                        <c:v>Netherlands</c:v>
                      </c:pt>
                    </c:strCache>
                  </c:strRef>
                </c:tx>
                <c:spPr>
                  <a:ln w="28575" cap="rnd">
                    <a:solidFill>
                      <a:schemeClr val="accent1">
                        <a:lumMod val="8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Feuil1!$B$20:$EB$20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87.43</c:v>
                      </c:pt>
                      <c:pt idx="1">
                        <c:v>90.01</c:v>
                      </c:pt>
                      <c:pt idx="2">
                        <c:v>106.31</c:v>
                      </c:pt>
                      <c:pt idx="3">
                        <c:v>108.66</c:v>
                      </c:pt>
                      <c:pt idx="4">
                        <c:v>107.65</c:v>
                      </c:pt>
                      <c:pt idx="5">
                        <c:v>101.08</c:v>
                      </c:pt>
                      <c:pt idx="6">
                        <c:v>89.8</c:v>
                      </c:pt>
                      <c:pt idx="7">
                        <c:v>92.2</c:v>
                      </c:pt>
                      <c:pt idx="8">
                        <c:v>103.74</c:v>
                      </c:pt>
                      <c:pt idx="9">
                        <c:v>104.17</c:v>
                      </c:pt>
                      <c:pt idx="10">
                        <c:v>102.18</c:v>
                      </c:pt>
                      <c:pt idx="11">
                        <c:v>93.64</c:v>
                      </c:pt>
                      <c:pt idx="12">
                        <c:v>86.61</c:v>
                      </c:pt>
                      <c:pt idx="13">
                        <c:v>90.66</c:v>
                      </c:pt>
                      <c:pt idx="14">
                        <c:v>106.37</c:v>
                      </c:pt>
                      <c:pt idx="15">
                        <c:v>108.34</c:v>
                      </c:pt>
                      <c:pt idx="16">
                        <c:v>107.23</c:v>
                      </c:pt>
                      <c:pt idx="17">
                        <c:v>100.64</c:v>
                      </c:pt>
                      <c:pt idx="18">
                        <c:v>91.1</c:v>
                      </c:pt>
                      <c:pt idx="19">
                        <c:v>91.49</c:v>
                      </c:pt>
                      <c:pt idx="20">
                        <c:v>106.13</c:v>
                      </c:pt>
                      <c:pt idx="21">
                        <c:v>106.25</c:v>
                      </c:pt>
                      <c:pt idx="22">
                        <c:v>103.55</c:v>
                      </c:pt>
                      <c:pt idx="23">
                        <c:v>93.31</c:v>
                      </c:pt>
                      <c:pt idx="24">
                        <c:v>88.8</c:v>
                      </c:pt>
                      <c:pt idx="25">
                        <c:v>89.74</c:v>
                      </c:pt>
                      <c:pt idx="26">
                        <c:v>104.53</c:v>
                      </c:pt>
                      <c:pt idx="27">
                        <c:v>107.47</c:v>
                      </c:pt>
                      <c:pt idx="28">
                        <c:v>107.43</c:v>
                      </c:pt>
                      <c:pt idx="29">
                        <c:v>101.63</c:v>
                      </c:pt>
                      <c:pt idx="30">
                        <c:v>94.11</c:v>
                      </c:pt>
                      <c:pt idx="31">
                        <c:v>94.22</c:v>
                      </c:pt>
                      <c:pt idx="32">
                        <c:v>105.38</c:v>
                      </c:pt>
                      <c:pt idx="33">
                        <c:v>105.68</c:v>
                      </c:pt>
                      <c:pt idx="34">
                        <c:v>104.87</c:v>
                      </c:pt>
                      <c:pt idx="35">
                        <c:v>95.53</c:v>
                      </c:pt>
                      <c:pt idx="36">
                        <c:v>91.71</c:v>
                      </c:pt>
                      <c:pt idx="37">
                        <c:v>92.04</c:v>
                      </c:pt>
                      <c:pt idx="38">
                        <c:v>104.73</c:v>
                      </c:pt>
                      <c:pt idx="39">
                        <c:v>109.58</c:v>
                      </c:pt>
                      <c:pt idx="40">
                        <c:v>109.35</c:v>
                      </c:pt>
                      <c:pt idx="41">
                        <c:v>101.63</c:v>
                      </c:pt>
                      <c:pt idx="42">
                        <c:v>94.88</c:v>
                      </c:pt>
                      <c:pt idx="43">
                        <c:v>94.73</c:v>
                      </c:pt>
                      <c:pt idx="44">
                        <c:v>106.38</c:v>
                      </c:pt>
                      <c:pt idx="45">
                        <c:v>107.64</c:v>
                      </c:pt>
                      <c:pt idx="46">
                        <c:v>104.45</c:v>
                      </c:pt>
                      <c:pt idx="47">
                        <c:v>96.7</c:v>
                      </c:pt>
                      <c:pt idx="48">
                        <c:v>91.71</c:v>
                      </c:pt>
                      <c:pt idx="49">
                        <c:v>92.74</c:v>
                      </c:pt>
                      <c:pt idx="50">
                        <c:v>106.06</c:v>
                      </c:pt>
                      <c:pt idx="51">
                        <c:v>108.26</c:v>
                      </c:pt>
                      <c:pt idx="52">
                        <c:v>107.42</c:v>
                      </c:pt>
                      <c:pt idx="53">
                        <c:v>100.97</c:v>
                      </c:pt>
                      <c:pt idx="54">
                        <c:v>94.89</c:v>
                      </c:pt>
                      <c:pt idx="55">
                        <c:v>94.21</c:v>
                      </c:pt>
                      <c:pt idx="56">
                        <c:v>105.28</c:v>
                      </c:pt>
                      <c:pt idx="57">
                        <c:v>106.91</c:v>
                      </c:pt>
                      <c:pt idx="58">
                        <c:v>105.02</c:v>
                      </c:pt>
                      <c:pt idx="59">
                        <c:v>97.71</c:v>
                      </c:pt>
                      <c:pt idx="60">
                        <c:v>92.98</c:v>
                      </c:pt>
                      <c:pt idx="61">
                        <c:v>93.08</c:v>
                      </c:pt>
                      <c:pt idx="62">
                        <c:v>109.56</c:v>
                      </c:pt>
                      <c:pt idx="63">
                        <c:v>111.43</c:v>
                      </c:pt>
                      <c:pt idx="64">
                        <c:v>111.4</c:v>
                      </c:pt>
                      <c:pt idx="65">
                        <c:v>105.16</c:v>
                      </c:pt>
                      <c:pt idx="66">
                        <c:v>98.09</c:v>
                      </c:pt>
                      <c:pt idx="67">
                        <c:v>95.14</c:v>
                      </c:pt>
                      <c:pt idx="68">
                        <c:v>103.48</c:v>
                      </c:pt>
                      <c:pt idx="69">
                        <c:v>106.51</c:v>
                      </c:pt>
                      <c:pt idx="70">
                        <c:v>104.83</c:v>
                      </c:pt>
                      <c:pt idx="71">
                        <c:v>98.66</c:v>
                      </c:pt>
                      <c:pt idx="72">
                        <c:v>92.19</c:v>
                      </c:pt>
                      <c:pt idx="73">
                        <c:v>92.35</c:v>
                      </c:pt>
                      <c:pt idx="74">
                        <c:v>108.63</c:v>
                      </c:pt>
                      <c:pt idx="75">
                        <c:v>110.44</c:v>
                      </c:pt>
                      <c:pt idx="76">
                        <c:v>110.1</c:v>
                      </c:pt>
                      <c:pt idx="77">
                        <c:v>105.44</c:v>
                      </c:pt>
                      <c:pt idx="78">
                        <c:v>96.41</c:v>
                      </c:pt>
                      <c:pt idx="79">
                        <c:v>95.09</c:v>
                      </c:pt>
                      <c:pt idx="80">
                        <c:v>104.65</c:v>
                      </c:pt>
                      <c:pt idx="81">
                        <c:v>106.16</c:v>
                      </c:pt>
                      <c:pt idx="82">
                        <c:v>103.96</c:v>
                      </c:pt>
                      <c:pt idx="83">
                        <c:v>94.96</c:v>
                      </c:pt>
                      <c:pt idx="84">
                        <c:v>89.94</c:v>
                      </c:pt>
                      <c:pt idx="85">
                        <c:v>90.71</c:v>
                      </c:pt>
                      <c:pt idx="86">
                        <c:v>104.22</c:v>
                      </c:pt>
                      <c:pt idx="87">
                        <c:v>107.42</c:v>
                      </c:pt>
                      <c:pt idx="88">
                        <c:v>106.27</c:v>
                      </c:pt>
                      <c:pt idx="89">
                        <c:v>102.91</c:v>
                      </c:pt>
                      <c:pt idx="90">
                        <c:v>95.84</c:v>
                      </c:pt>
                      <c:pt idx="91">
                        <c:v>94.49</c:v>
                      </c:pt>
                      <c:pt idx="92">
                        <c:v>103.74</c:v>
                      </c:pt>
                      <c:pt idx="93">
                        <c:v>105.44</c:v>
                      </c:pt>
                      <c:pt idx="94">
                        <c:v>104.17</c:v>
                      </c:pt>
                      <c:pt idx="95">
                        <c:v>94.85</c:v>
                      </c:pt>
                      <c:pt idx="96">
                        <c:v>89.33</c:v>
                      </c:pt>
                      <c:pt idx="97">
                        <c:v>89.54</c:v>
                      </c:pt>
                      <c:pt idx="98">
                        <c:v>103.65</c:v>
                      </c:pt>
                      <c:pt idx="99">
                        <c:v>106.32</c:v>
                      </c:pt>
                      <c:pt idx="100">
                        <c:v>105.77</c:v>
                      </c:pt>
                      <c:pt idx="101">
                        <c:v>99.97</c:v>
                      </c:pt>
                      <c:pt idx="102">
                        <c:v>94.67</c:v>
                      </c:pt>
                      <c:pt idx="103">
                        <c:v>93.73</c:v>
                      </c:pt>
                      <c:pt idx="104">
                        <c:v>101.27</c:v>
                      </c:pt>
                      <c:pt idx="105">
                        <c:v>104.43</c:v>
                      </c:pt>
                      <c:pt idx="106">
                        <c:v>103.14</c:v>
                      </c:pt>
                      <c:pt idx="107">
                        <c:v>97.66</c:v>
                      </c:pt>
                      <c:pt idx="108">
                        <c:v>89.29</c:v>
                      </c:pt>
                      <c:pt idx="109">
                        <c:v>89.9</c:v>
                      </c:pt>
                      <c:pt idx="110">
                        <c:v>104.92</c:v>
                      </c:pt>
                      <c:pt idx="111">
                        <c:v>108.21</c:v>
                      </c:pt>
                      <c:pt idx="112">
                        <c:v>107.93</c:v>
                      </c:pt>
                      <c:pt idx="113">
                        <c:v>102.31</c:v>
                      </c:pt>
                      <c:pt idx="114">
                        <c:v>95.87</c:v>
                      </c:pt>
                      <c:pt idx="115">
                        <c:v>94.5</c:v>
                      </c:pt>
                      <c:pt idx="116">
                        <c:v>103.21</c:v>
                      </c:pt>
                      <c:pt idx="117">
                        <c:v>104.14</c:v>
                      </c:pt>
                      <c:pt idx="118">
                        <c:v>101.83</c:v>
                      </c:pt>
                      <c:pt idx="119">
                        <c:v>94.57</c:v>
                      </c:pt>
                      <c:pt idx="120">
                        <c:v>88.33</c:v>
                      </c:pt>
                      <c:pt idx="121">
                        <c:v>88.24</c:v>
                      </c:pt>
                      <c:pt idx="122">
                        <c:v>100.42</c:v>
                      </c:pt>
                      <c:pt idx="123">
                        <c:v>102.84</c:v>
                      </c:pt>
                      <c:pt idx="124">
                        <c:v>101.37</c:v>
                      </c:pt>
                      <c:pt idx="125">
                        <c:v>96.3</c:v>
                      </c:pt>
                      <c:pt idx="126">
                        <c:v>91.53</c:v>
                      </c:pt>
                      <c:pt idx="127">
                        <c:v>88.87</c:v>
                      </c:pt>
                      <c:pt idx="128">
                        <c:v>99.29</c:v>
                      </c:pt>
                      <c:pt idx="129">
                        <c:v>100.93</c:v>
                      </c:pt>
                      <c:pt idx="130">
                        <c:v>98.63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2-9583-4BB5-A323-1F554C463221}"/>
                  </c:ext>
                </c:extLst>
              </c15:ser>
            </c15:filteredLineSeries>
            <c15:filteredLineSeries>
              <c15:ser>
                <c:idx val="19"/>
                <c:order val="19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Feuil1!$A$21</c15:sqref>
                        </c15:formulaRef>
                      </c:ext>
                    </c:extLst>
                    <c:strCache>
                      <c:ptCount val="1"/>
                      <c:pt idx="0">
                        <c:v>Austria</c:v>
                      </c:pt>
                    </c:strCache>
                  </c:strRef>
                </c:tx>
                <c:spPr>
                  <a:ln w="28575" cap="rnd">
                    <a:solidFill>
                      <a:schemeClr val="accent2">
                        <a:lumMod val="8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Feuil1!$B$21:$EB$21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83.7</c:v>
                      </c:pt>
                      <c:pt idx="1">
                        <c:v>83.78</c:v>
                      </c:pt>
                      <c:pt idx="2">
                        <c:v>86.94</c:v>
                      </c:pt>
                      <c:pt idx="3">
                        <c:v>88.74</c:v>
                      </c:pt>
                      <c:pt idx="4">
                        <c:v>89.17</c:v>
                      </c:pt>
                      <c:pt idx="5">
                        <c:v>89.06</c:v>
                      </c:pt>
                      <c:pt idx="6">
                        <c:v>81.459999999999994</c:v>
                      </c:pt>
                      <c:pt idx="7">
                        <c:v>80.900000000000006</c:v>
                      </c:pt>
                      <c:pt idx="8">
                        <c:v>85.61</c:v>
                      </c:pt>
                      <c:pt idx="9">
                        <c:v>88.74</c:v>
                      </c:pt>
                      <c:pt idx="10">
                        <c:v>89.66</c:v>
                      </c:pt>
                      <c:pt idx="11">
                        <c:v>89.32</c:v>
                      </c:pt>
                      <c:pt idx="12">
                        <c:v>82.72</c:v>
                      </c:pt>
                      <c:pt idx="13">
                        <c:v>86.36</c:v>
                      </c:pt>
                      <c:pt idx="14">
                        <c:v>89.27</c:v>
                      </c:pt>
                      <c:pt idx="15">
                        <c:v>89.87</c:v>
                      </c:pt>
                      <c:pt idx="16">
                        <c:v>90.73</c:v>
                      </c:pt>
                      <c:pt idx="17">
                        <c:v>90.43</c:v>
                      </c:pt>
                      <c:pt idx="18">
                        <c:v>82.04</c:v>
                      </c:pt>
                      <c:pt idx="19">
                        <c:v>83.06</c:v>
                      </c:pt>
                      <c:pt idx="20">
                        <c:v>88.78</c:v>
                      </c:pt>
                      <c:pt idx="21">
                        <c:v>90.81</c:v>
                      </c:pt>
                      <c:pt idx="22">
                        <c:v>92.1</c:v>
                      </c:pt>
                      <c:pt idx="23">
                        <c:v>91.78</c:v>
                      </c:pt>
                      <c:pt idx="24">
                        <c:v>87.73</c:v>
                      </c:pt>
                      <c:pt idx="25">
                        <c:v>88.8</c:v>
                      </c:pt>
                      <c:pt idx="26">
                        <c:v>91.46</c:v>
                      </c:pt>
                      <c:pt idx="27">
                        <c:v>93.25</c:v>
                      </c:pt>
                      <c:pt idx="28">
                        <c:v>93.39</c:v>
                      </c:pt>
                      <c:pt idx="29">
                        <c:v>93.59</c:v>
                      </c:pt>
                      <c:pt idx="30">
                        <c:v>83.72</c:v>
                      </c:pt>
                      <c:pt idx="31">
                        <c:v>85.62</c:v>
                      </c:pt>
                      <c:pt idx="32">
                        <c:v>90.59</c:v>
                      </c:pt>
                      <c:pt idx="33">
                        <c:v>93.49</c:v>
                      </c:pt>
                      <c:pt idx="34">
                        <c:v>93.91</c:v>
                      </c:pt>
                      <c:pt idx="35">
                        <c:v>93.87</c:v>
                      </c:pt>
                      <c:pt idx="36">
                        <c:v>88.69</c:v>
                      </c:pt>
                      <c:pt idx="37">
                        <c:v>89.22</c:v>
                      </c:pt>
                      <c:pt idx="38">
                        <c:v>94.68</c:v>
                      </c:pt>
                      <c:pt idx="39">
                        <c:v>96.52</c:v>
                      </c:pt>
                      <c:pt idx="40">
                        <c:v>97.17</c:v>
                      </c:pt>
                      <c:pt idx="41">
                        <c:v>95.92</c:v>
                      </c:pt>
                      <c:pt idx="42">
                        <c:v>88.73</c:v>
                      </c:pt>
                      <c:pt idx="43">
                        <c:v>86.89</c:v>
                      </c:pt>
                      <c:pt idx="44">
                        <c:v>97.09</c:v>
                      </c:pt>
                      <c:pt idx="45">
                        <c:v>99.69</c:v>
                      </c:pt>
                      <c:pt idx="46">
                        <c:v>100.45</c:v>
                      </c:pt>
                      <c:pt idx="47">
                        <c:v>99.98</c:v>
                      </c:pt>
                      <c:pt idx="48">
                        <c:v>91.25</c:v>
                      </c:pt>
                      <c:pt idx="49">
                        <c:v>91.12</c:v>
                      </c:pt>
                      <c:pt idx="50">
                        <c:v>102.44</c:v>
                      </c:pt>
                      <c:pt idx="51">
                        <c:v>105.52</c:v>
                      </c:pt>
                      <c:pt idx="52">
                        <c:v>102.18</c:v>
                      </c:pt>
                      <c:pt idx="53">
                        <c:v>101.59</c:v>
                      </c:pt>
                      <c:pt idx="54">
                        <c:v>92.05</c:v>
                      </c:pt>
                      <c:pt idx="55">
                        <c:v>92.26</c:v>
                      </c:pt>
                      <c:pt idx="56">
                        <c:v>101.37</c:v>
                      </c:pt>
                      <c:pt idx="57">
                        <c:v>103.28</c:v>
                      </c:pt>
                      <c:pt idx="58">
                        <c:v>103.96</c:v>
                      </c:pt>
                      <c:pt idx="59">
                        <c:v>103.58</c:v>
                      </c:pt>
                      <c:pt idx="60">
                        <c:v>92.89</c:v>
                      </c:pt>
                      <c:pt idx="61">
                        <c:v>93.91</c:v>
                      </c:pt>
                      <c:pt idx="62">
                        <c:v>100.44</c:v>
                      </c:pt>
                      <c:pt idx="63">
                        <c:v>102.23</c:v>
                      </c:pt>
                      <c:pt idx="64">
                        <c:v>102.9</c:v>
                      </c:pt>
                      <c:pt idx="65">
                        <c:v>99.11</c:v>
                      </c:pt>
                      <c:pt idx="66">
                        <c:v>92.54</c:v>
                      </c:pt>
                      <c:pt idx="67">
                        <c:v>92.37</c:v>
                      </c:pt>
                      <c:pt idx="68">
                        <c:v>101.39</c:v>
                      </c:pt>
                      <c:pt idx="69">
                        <c:v>103.35</c:v>
                      </c:pt>
                      <c:pt idx="70">
                        <c:v>104.85</c:v>
                      </c:pt>
                      <c:pt idx="71">
                        <c:v>104.56</c:v>
                      </c:pt>
                      <c:pt idx="72">
                        <c:v>94.5</c:v>
                      </c:pt>
                      <c:pt idx="73">
                        <c:v>92.66</c:v>
                      </c:pt>
                      <c:pt idx="74">
                        <c:v>99.62</c:v>
                      </c:pt>
                      <c:pt idx="75">
                        <c:v>102.84</c:v>
                      </c:pt>
                      <c:pt idx="76">
                        <c:v>102.85</c:v>
                      </c:pt>
                      <c:pt idx="77">
                        <c:v>100.23</c:v>
                      </c:pt>
                      <c:pt idx="78">
                        <c:v>92.03</c:v>
                      </c:pt>
                      <c:pt idx="79">
                        <c:v>91</c:v>
                      </c:pt>
                      <c:pt idx="80">
                        <c:v>99.66</c:v>
                      </c:pt>
                      <c:pt idx="81">
                        <c:v>103.13</c:v>
                      </c:pt>
                      <c:pt idx="82">
                        <c:v>104.04</c:v>
                      </c:pt>
                      <c:pt idx="83">
                        <c:v>104.2</c:v>
                      </c:pt>
                      <c:pt idx="84">
                        <c:v>94.73</c:v>
                      </c:pt>
                      <c:pt idx="85">
                        <c:v>92.98</c:v>
                      </c:pt>
                      <c:pt idx="86">
                        <c:v>100.66</c:v>
                      </c:pt>
                      <c:pt idx="87">
                        <c:v>103.52</c:v>
                      </c:pt>
                      <c:pt idx="88">
                        <c:v>104.16</c:v>
                      </c:pt>
                      <c:pt idx="89">
                        <c:v>102.82</c:v>
                      </c:pt>
                      <c:pt idx="90">
                        <c:v>92.61</c:v>
                      </c:pt>
                      <c:pt idx="91">
                        <c:v>93.86</c:v>
                      </c:pt>
                      <c:pt idx="92">
                        <c:v>102.07</c:v>
                      </c:pt>
                      <c:pt idx="93">
                        <c:v>104.32</c:v>
                      </c:pt>
                      <c:pt idx="94">
                        <c:v>104.85</c:v>
                      </c:pt>
                      <c:pt idx="95">
                        <c:v>103.42</c:v>
                      </c:pt>
                      <c:pt idx="96">
                        <c:v>93.97</c:v>
                      </c:pt>
                      <c:pt idx="97">
                        <c:v>93.35</c:v>
                      </c:pt>
                      <c:pt idx="98">
                        <c:v>99.25</c:v>
                      </c:pt>
                      <c:pt idx="99">
                        <c:v>103.68</c:v>
                      </c:pt>
                      <c:pt idx="100">
                        <c:v>103.62</c:v>
                      </c:pt>
                      <c:pt idx="101">
                        <c:v>102.02</c:v>
                      </c:pt>
                      <c:pt idx="102">
                        <c:v>93.95</c:v>
                      </c:pt>
                      <c:pt idx="103">
                        <c:v>91.2</c:v>
                      </c:pt>
                      <c:pt idx="104">
                        <c:v>101.83</c:v>
                      </c:pt>
                      <c:pt idx="105">
                        <c:v>105.02</c:v>
                      </c:pt>
                      <c:pt idx="106">
                        <c:v>106.08</c:v>
                      </c:pt>
                      <c:pt idx="107">
                        <c:v>105.25</c:v>
                      </c:pt>
                      <c:pt idx="108">
                        <c:v>98.06</c:v>
                      </c:pt>
                      <c:pt idx="109">
                        <c:v>96.32</c:v>
                      </c:pt>
                      <c:pt idx="110">
                        <c:v>100.99</c:v>
                      </c:pt>
                      <c:pt idx="111">
                        <c:v>103.85</c:v>
                      </c:pt>
                      <c:pt idx="112">
                        <c:v>105.3</c:v>
                      </c:pt>
                      <c:pt idx="113">
                        <c:v>103.73</c:v>
                      </c:pt>
                      <c:pt idx="114">
                        <c:v>93.86</c:v>
                      </c:pt>
                      <c:pt idx="115">
                        <c:v>93.72</c:v>
                      </c:pt>
                      <c:pt idx="116">
                        <c:v>106.7</c:v>
                      </c:pt>
                      <c:pt idx="117">
                        <c:v>107.78</c:v>
                      </c:pt>
                      <c:pt idx="118">
                        <c:v>109.13</c:v>
                      </c:pt>
                      <c:pt idx="119">
                        <c:v>107.36</c:v>
                      </c:pt>
                      <c:pt idx="120">
                        <c:v>97.51</c:v>
                      </c:pt>
                      <c:pt idx="121">
                        <c:v>96.97</c:v>
                      </c:pt>
                      <c:pt idx="122">
                        <c:v>103.95</c:v>
                      </c:pt>
                      <c:pt idx="123">
                        <c:v>106.67</c:v>
                      </c:pt>
                      <c:pt idx="124">
                        <c:v>105.98</c:v>
                      </c:pt>
                      <c:pt idx="125">
                        <c:v>103.57</c:v>
                      </c:pt>
                      <c:pt idx="126">
                        <c:v>94.94</c:v>
                      </c:pt>
                      <c:pt idx="127">
                        <c:v>93.37</c:v>
                      </c:pt>
                      <c:pt idx="128">
                        <c:v>105.87</c:v>
                      </c:pt>
                      <c:pt idx="129">
                        <c:v>108.14</c:v>
                      </c:pt>
                      <c:pt idx="130">
                        <c:v>109.25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3-9583-4BB5-A323-1F554C463221}"/>
                  </c:ext>
                </c:extLst>
              </c15:ser>
            </c15:filteredLineSeries>
            <c15:filteredLineSeries>
              <c15:ser>
                <c:idx val="21"/>
                <c:order val="2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Feuil1!$A$23</c15:sqref>
                        </c15:formulaRef>
                      </c:ext>
                    </c:extLst>
                    <c:strCache>
                      <c:ptCount val="1"/>
                      <c:pt idx="0">
                        <c:v>Portugal</c:v>
                      </c:pt>
                    </c:strCache>
                  </c:strRef>
                </c:tx>
                <c:spPr>
                  <a:ln w="28575" cap="rnd">
                    <a:solidFill>
                      <a:schemeClr val="accent4">
                        <a:lumMod val="8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Feuil1!$B$23:$EB$23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104.34</c:v>
                      </c:pt>
                      <c:pt idx="1">
                        <c:v>101.88</c:v>
                      </c:pt>
                      <c:pt idx="2">
                        <c:v>116.21</c:v>
                      </c:pt>
                      <c:pt idx="3">
                        <c:v>118.85</c:v>
                      </c:pt>
                      <c:pt idx="4">
                        <c:v>118.82</c:v>
                      </c:pt>
                      <c:pt idx="5">
                        <c:v>118.69</c:v>
                      </c:pt>
                      <c:pt idx="6">
                        <c:v>110.24</c:v>
                      </c:pt>
                      <c:pt idx="7">
                        <c:v>103.97</c:v>
                      </c:pt>
                      <c:pt idx="8">
                        <c:v>115.1</c:v>
                      </c:pt>
                      <c:pt idx="9">
                        <c:v>122.02</c:v>
                      </c:pt>
                      <c:pt idx="10">
                        <c:v>122</c:v>
                      </c:pt>
                      <c:pt idx="11">
                        <c:v>120.51</c:v>
                      </c:pt>
                      <c:pt idx="12">
                        <c:v>103.94</c:v>
                      </c:pt>
                      <c:pt idx="13">
                        <c:v>100.38</c:v>
                      </c:pt>
                      <c:pt idx="14">
                        <c:v>116.9</c:v>
                      </c:pt>
                      <c:pt idx="15">
                        <c:v>118.31</c:v>
                      </c:pt>
                      <c:pt idx="16">
                        <c:v>118.24</c:v>
                      </c:pt>
                      <c:pt idx="17">
                        <c:v>118.04</c:v>
                      </c:pt>
                      <c:pt idx="18">
                        <c:v>110.5</c:v>
                      </c:pt>
                      <c:pt idx="19">
                        <c:v>103.78</c:v>
                      </c:pt>
                      <c:pt idx="20">
                        <c:v>113.88</c:v>
                      </c:pt>
                      <c:pt idx="21">
                        <c:v>118.13</c:v>
                      </c:pt>
                      <c:pt idx="22">
                        <c:v>119.53</c:v>
                      </c:pt>
                      <c:pt idx="23">
                        <c:v>118.92</c:v>
                      </c:pt>
                      <c:pt idx="24">
                        <c:v>102.25</c:v>
                      </c:pt>
                      <c:pt idx="25">
                        <c:v>98.59</c:v>
                      </c:pt>
                      <c:pt idx="26">
                        <c:v>115.85</c:v>
                      </c:pt>
                      <c:pt idx="27">
                        <c:v>118.1</c:v>
                      </c:pt>
                      <c:pt idx="28">
                        <c:v>118.31</c:v>
                      </c:pt>
                      <c:pt idx="29">
                        <c:v>117.6</c:v>
                      </c:pt>
                      <c:pt idx="30">
                        <c:v>110.44</c:v>
                      </c:pt>
                      <c:pt idx="31">
                        <c:v>103.13</c:v>
                      </c:pt>
                      <c:pt idx="32">
                        <c:v>109.9</c:v>
                      </c:pt>
                      <c:pt idx="33">
                        <c:v>116.59</c:v>
                      </c:pt>
                      <c:pt idx="34">
                        <c:v>117.37</c:v>
                      </c:pt>
                      <c:pt idx="35">
                        <c:v>116.22</c:v>
                      </c:pt>
                      <c:pt idx="36">
                        <c:v>98.82</c:v>
                      </c:pt>
                      <c:pt idx="37">
                        <c:v>94.85</c:v>
                      </c:pt>
                      <c:pt idx="38">
                        <c:v>113.45</c:v>
                      </c:pt>
                      <c:pt idx="39">
                        <c:v>115.64</c:v>
                      </c:pt>
                      <c:pt idx="40">
                        <c:v>115.92</c:v>
                      </c:pt>
                      <c:pt idx="41">
                        <c:v>114.64</c:v>
                      </c:pt>
                      <c:pt idx="42">
                        <c:v>105.45</c:v>
                      </c:pt>
                      <c:pt idx="43">
                        <c:v>95.29</c:v>
                      </c:pt>
                      <c:pt idx="44">
                        <c:v>108.41</c:v>
                      </c:pt>
                      <c:pt idx="45">
                        <c:v>115.15</c:v>
                      </c:pt>
                      <c:pt idx="46">
                        <c:v>116.16</c:v>
                      </c:pt>
                      <c:pt idx="47">
                        <c:v>113.47</c:v>
                      </c:pt>
                      <c:pt idx="48">
                        <c:v>96.98</c:v>
                      </c:pt>
                      <c:pt idx="49">
                        <c:v>92.06</c:v>
                      </c:pt>
                      <c:pt idx="50">
                        <c:v>108.31</c:v>
                      </c:pt>
                      <c:pt idx="51">
                        <c:v>110.71</c:v>
                      </c:pt>
                      <c:pt idx="52">
                        <c:v>110.46</c:v>
                      </c:pt>
                      <c:pt idx="53">
                        <c:v>109.59</c:v>
                      </c:pt>
                      <c:pt idx="54">
                        <c:v>101.99</c:v>
                      </c:pt>
                      <c:pt idx="55">
                        <c:v>92.14</c:v>
                      </c:pt>
                      <c:pt idx="56">
                        <c:v>103.52</c:v>
                      </c:pt>
                      <c:pt idx="57">
                        <c:v>111.43</c:v>
                      </c:pt>
                      <c:pt idx="58">
                        <c:v>112.8</c:v>
                      </c:pt>
                      <c:pt idx="59">
                        <c:v>109.99</c:v>
                      </c:pt>
                      <c:pt idx="60">
                        <c:v>94.68</c:v>
                      </c:pt>
                      <c:pt idx="61">
                        <c:v>92.35</c:v>
                      </c:pt>
                      <c:pt idx="62">
                        <c:v>105.45</c:v>
                      </c:pt>
                      <c:pt idx="63">
                        <c:v>107.41</c:v>
                      </c:pt>
                      <c:pt idx="64">
                        <c:v>107.39</c:v>
                      </c:pt>
                      <c:pt idx="65">
                        <c:v>107.33</c:v>
                      </c:pt>
                      <c:pt idx="66">
                        <c:v>101.12</c:v>
                      </c:pt>
                      <c:pt idx="67">
                        <c:v>91.48</c:v>
                      </c:pt>
                      <c:pt idx="68">
                        <c:v>103.01</c:v>
                      </c:pt>
                      <c:pt idx="69">
                        <c:v>110.88</c:v>
                      </c:pt>
                      <c:pt idx="70">
                        <c:v>111.34</c:v>
                      </c:pt>
                      <c:pt idx="71">
                        <c:v>108.72</c:v>
                      </c:pt>
                      <c:pt idx="72">
                        <c:v>93.59</c:v>
                      </c:pt>
                      <c:pt idx="73">
                        <c:v>90.83</c:v>
                      </c:pt>
                      <c:pt idx="74">
                        <c:v>104.42</c:v>
                      </c:pt>
                      <c:pt idx="75">
                        <c:v>106.49</c:v>
                      </c:pt>
                      <c:pt idx="76">
                        <c:v>106.44</c:v>
                      </c:pt>
                      <c:pt idx="77">
                        <c:v>106.2</c:v>
                      </c:pt>
                      <c:pt idx="78">
                        <c:v>95.83</c:v>
                      </c:pt>
                      <c:pt idx="79">
                        <c:v>90.87</c:v>
                      </c:pt>
                      <c:pt idx="80">
                        <c:v>102.19</c:v>
                      </c:pt>
                      <c:pt idx="81">
                        <c:v>108.52</c:v>
                      </c:pt>
                      <c:pt idx="82">
                        <c:v>108.89</c:v>
                      </c:pt>
                      <c:pt idx="83">
                        <c:v>106.83</c:v>
                      </c:pt>
                      <c:pt idx="84">
                        <c:v>91.07</c:v>
                      </c:pt>
                      <c:pt idx="85">
                        <c:v>88</c:v>
                      </c:pt>
                      <c:pt idx="86">
                        <c:v>102.71</c:v>
                      </c:pt>
                      <c:pt idx="87">
                        <c:v>105.18</c:v>
                      </c:pt>
                      <c:pt idx="88">
                        <c:v>105.15</c:v>
                      </c:pt>
                      <c:pt idx="89">
                        <c:v>104.67</c:v>
                      </c:pt>
                      <c:pt idx="90">
                        <c:v>93.45</c:v>
                      </c:pt>
                      <c:pt idx="91">
                        <c:v>89.76</c:v>
                      </c:pt>
                      <c:pt idx="92">
                        <c:v>102.32</c:v>
                      </c:pt>
                      <c:pt idx="93">
                        <c:v>106.08</c:v>
                      </c:pt>
                      <c:pt idx="94">
                        <c:v>106.95</c:v>
                      </c:pt>
                      <c:pt idx="95">
                        <c:v>104.66</c:v>
                      </c:pt>
                      <c:pt idx="96">
                        <c:v>91.04</c:v>
                      </c:pt>
                      <c:pt idx="97">
                        <c:v>87.83</c:v>
                      </c:pt>
                      <c:pt idx="98">
                        <c:v>103.45</c:v>
                      </c:pt>
                      <c:pt idx="99">
                        <c:v>104.78</c:v>
                      </c:pt>
                      <c:pt idx="100">
                        <c:v>104.64</c:v>
                      </c:pt>
                      <c:pt idx="101">
                        <c:v>104.74</c:v>
                      </c:pt>
                      <c:pt idx="102">
                        <c:v>95.61</c:v>
                      </c:pt>
                      <c:pt idx="103">
                        <c:v>90.83</c:v>
                      </c:pt>
                      <c:pt idx="104">
                        <c:v>101.46</c:v>
                      </c:pt>
                      <c:pt idx="105">
                        <c:v>104.93</c:v>
                      </c:pt>
                      <c:pt idx="106">
                        <c:v>105.22</c:v>
                      </c:pt>
                      <c:pt idx="107">
                        <c:v>102.92</c:v>
                      </c:pt>
                      <c:pt idx="108">
                        <c:v>90.27</c:v>
                      </c:pt>
                      <c:pt idx="109">
                        <c:v>85.72</c:v>
                      </c:pt>
                      <c:pt idx="110">
                        <c:v>101.49</c:v>
                      </c:pt>
                      <c:pt idx="111">
                        <c:v>103.03</c:v>
                      </c:pt>
                      <c:pt idx="112">
                        <c:v>103.49</c:v>
                      </c:pt>
                      <c:pt idx="113">
                        <c:v>102.32</c:v>
                      </c:pt>
                      <c:pt idx="114">
                        <c:v>93.43</c:v>
                      </c:pt>
                      <c:pt idx="115">
                        <c:v>89.01</c:v>
                      </c:pt>
                      <c:pt idx="116">
                        <c:v>96.81</c:v>
                      </c:pt>
                      <c:pt idx="117">
                        <c:v>100.59</c:v>
                      </c:pt>
                      <c:pt idx="118">
                        <c:v>100.84</c:v>
                      </c:pt>
                      <c:pt idx="119">
                        <c:v>98.26</c:v>
                      </c:pt>
                      <c:pt idx="120">
                        <c:v>85.51</c:v>
                      </c:pt>
                      <c:pt idx="121">
                        <c:v>83.29</c:v>
                      </c:pt>
                      <c:pt idx="122">
                        <c:v>95.24</c:v>
                      </c:pt>
                      <c:pt idx="123">
                        <c:v>96.88</c:v>
                      </c:pt>
                      <c:pt idx="124">
                        <c:v>97.28</c:v>
                      </c:pt>
                      <c:pt idx="125">
                        <c:v>97.04</c:v>
                      </c:pt>
                      <c:pt idx="126">
                        <c:v>88.36</c:v>
                      </c:pt>
                      <c:pt idx="127">
                        <c:v>84.1</c:v>
                      </c:pt>
                      <c:pt idx="128">
                        <c:v>91.73</c:v>
                      </c:pt>
                      <c:pt idx="129">
                        <c:v>95.48</c:v>
                      </c:pt>
                      <c:pt idx="130">
                        <c:v>96.54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5-9583-4BB5-A323-1F554C463221}"/>
                  </c:ext>
                </c:extLst>
              </c15:ser>
            </c15:filteredLineSeries>
            <c15:filteredLineSeries>
              <c15:ser>
                <c:idx val="22"/>
                <c:order val="2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Feuil1!$A$24</c15:sqref>
                        </c15:formulaRef>
                      </c:ext>
                    </c:extLst>
                    <c:strCache>
                      <c:ptCount val="1"/>
                      <c:pt idx="0">
                        <c:v>Romania</c:v>
                      </c:pt>
                    </c:strCache>
                  </c:strRef>
                </c:tx>
                <c:spPr>
                  <a:ln w="28575" cap="rnd">
                    <a:solidFill>
                      <a:schemeClr val="accent5">
                        <a:lumMod val="8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Feuil1!$B$24:$EB$24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85.2</c:v>
                      </c:pt>
                      <c:pt idx="1">
                        <c:v>85.3</c:v>
                      </c:pt>
                      <c:pt idx="2">
                        <c:v>85.56</c:v>
                      </c:pt>
                      <c:pt idx="3">
                        <c:v>85.72</c:v>
                      </c:pt>
                      <c:pt idx="4">
                        <c:v>85.89</c:v>
                      </c:pt>
                      <c:pt idx="5">
                        <c:v>86.05</c:v>
                      </c:pt>
                      <c:pt idx="6">
                        <c:v>86.21</c:v>
                      </c:pt>
                      <c:pt idx="7">
                        <c:v>86.24</c:v>
                      </c:pt>
                      <c:pt idx="8">
                        <c:v>86.54</c:v>
                      </c:pt>
                      <c:pt idx="9">
                        <c:v>87.26</c:v>
                      </c:pt>
                      <c:pt idx="10">
                        <c:v>87.53</c:v>
                      </c:pt>
                      <c:pt idx="11">
                        <c:v>87.67</c:v>
                      </c:pt>
                      <c:pt idx="12">
                        <c:v>87.63</c:v>
                      </c:pt>
                      <c:pt idx="13">
                        <c:v>87.66</c:v>
                      </c:pt>
                      <c:pt idx="14">
                        <c:v>87.8</c:v>
                      </c:pt>
                      <c:pt idx="15">
                        <c:v>88</c:v>
                      </c:pt>
                      <c:pt idx="16">
                        <c:v>88.15</c:v>
                      </c:pt>
                      <c:pt idx="17">
                        <c:v>88.29</c:v>
                      </c:pt>
                      <c:pt idx="18">
                        <c:v>88.33</c:v>
                      </c:pt>
                      <c:pt idx="19">
                        <c:v>88.35</c:v>
                      </c:pt>
                      <c:pt idx="20">
                        <c:v>88.46</c:v>
                      </c:pt>
                      <c:pt idx="21">
                        <c:v>88.85</c:v>
                      </c:pt>
                      <c:pt idx="22">
                        <c:v>89.37</c:v>
                      </c:pt>
                      <c:pt idx="23">
                        <c:v>89.54</c:v>
                      </c:pt>
                      <c:pt idx="24">
                        <c:v>89.55</c:v>
                      </c:pt>
                      <c:pt idx="25">
                        <c:v>89.58</c:v>
                      </c:pt>
                      <c:pt idx="26">
                        <c:v>89.63</c:v>
                      </c:pt>
                      <c:pt idx="27">
                        <c:v>89.8</c:v>
                      </c:pt>
                      <c:pt idx="28">
                        <c:v>89.87</c:v>
                      </c:pt>
                      <c:pt idx="29">
                        <c:v>89.95</c:v>
                      </c:pt>
                      <c:pt idx="30">
                        <c:v>90.41</c:v>
                      </c:pt>
                      <c:pt idx="31">
                        <c:v>90.52</c:v>
                      </c:pt>
                      <c:pt idx="32">
                        <c:v>90.66</c:v>
                      </c:pt>
                      <c:pt idx="33">
                        <c:v>91.13</c:v>
                      </c:pt>
                      <c:pt idx="34">
                        <c:v>91.44</c:v>
                      </c:pt>
                      <c:pt idx="35">
                        <c:v>91.56</c:v>
                      </c:pt>
                      <c:pt idx="36">
                        <c:v>91.57</c:v>
                      </c:pt>
                      <c:pt idx="37">
                        <c:v>91.57</c:v>
                      </c:pt>
                      <c:pt idx="38">
                        <c:v>91.75</c:v>
                      </c:pt>
                      <c:pt idx="39">
                        <c:v>91.86</c:v>
                      </c:pt>
                      <c:pt idx="40">
                        <c:v>92</c:v>
                      </c:pt>
                      <c:pt idx="41">
                        <c:v>92.08</c:v>
                      </c:pt>
                      <c:pt idx="42">
                        <c:v>92.13</c:v>
                      </c:pt>
                      <c:pt idx="43">
                        <c:v>92.17</c:v>
                      </c:pt>
                      <c:pt idx="44">
                        <c:v>92.32</c:v>
                      </c:pt>
                      <c:pt idx="45">
                        <c:v>92.51</c:v>
                      </c:pt>
                      <c:pt idx="46">
                        <c:v>92.85</c:v>
                      </c:pt>
                      <c:pt idx="47">
                        <c:v>93.02</c:v>
                      </c:pt>
                      <c:pt idx="48">
                        <c:v>93.07</c:v>
                      </c:pt>
                      <c:pt idx="49">
                        <c:v>93.1</c:v>
                      </c:pt>
                      <c:pt idx="50">
                        <c:v>93.22</c:v>
                      </c:pt>
                      <c:pt idx="51">
                        <c:v>93.29</c:v>
                      </c:pt>
                      <c:pt idx="52">
                        <c:v>93.44</c:v>
                      </c:pt>
                      <c:pt idx="53">
                        <c:v>93.5</c:v>
                      </c:pt>
                      <c:pt idx="54">
                        <c:v>93.56</c:v>
                      </c:pt>
                      <c:pt idx="55">
                        <c:v>93.6</c:v>
                      </c:pt>
                      <c:pt idx="56">
                        <c:v>93.74</c:v>
                      </c:pt>
                      <c:pt idx="57">
                        <c:v>94.18</c:v>
                      </c:pt>
                      <c:pt idx="58">
                        <c:v>94.64</c:v>
                      </c:pt>
                      <c:pt idx="59">
                        <c:v>94.71</c:v>
                      </c:pt>
                      <c:pt idx="60">
                        <c:v>94.85</c:v>
                      </c:pt>
                      <c:pt idx="61">
                        <c:v>94.9</c:v>
                      </c:pt>
                      <c:pt idx="62">
                        <c:v>95.02</c:v>
                      </c:pt>
                      <c:pt idx="63">
                        <c:v>95.21</c:v>
                      </c:pt>
                      <c:pt idx="64">
                        <c:v>95.35</c:v>
                      </c:pt>
                      <c:pt idx="65">
                        <c:v>95.51</c:v>
                      </c:pt>
                      <c:pt idx="66">
                        <c:v>95.56</c:v>
                      </c:pt>
                      <c:pt idx="67">
                        <c:v>95.57</c:v>
                      </c:pt>
                      <c:pt idx="68">
                        <c:v>95.71</c:v>
                      </c:pt>
                      <c:pt idx="69">
                        <c:v>96.03</c:v>
                      </c:pt>
                      <c:pt idx="70">
                        <c:v>96.48</c:v>
                      </c:pt>
                      <c:pt idx="71">
                        <c:v>96.59</c:v>
                      </c:pt>
                      <c:pt idx="72">
                        <c:v>96.6</c:v>
                      </c:pt>
                      <c:pt idx="73">
                        <c:v>96.73</c:v>
                      </c:pt>
                      <c:pt idx="74">
                        <c:v>97.01</c:v>
                      </c:pt>
                      <c:pt idx="75">
                        <c:v>97.16</c:v>
                      </c:pt>
                      <c:pt idx="76">
                        <c:v>97.36</c:v>
                      </c:pt>
                      <c:pt idx="77">
                        <c:v>97.6</c:v>
                      </c:pt>
                      <c:pt idx="78">
                        <c:v>97.67</c:v>
                      </c:pt>
                      <c:pt idx="79">
                        <c:v>97.69</c:v>
                      </c:pt>
                      <c:pt idx="80">
                        <c:v>97.93</c:v>
                      </c:pt>
                      <c:pt idx="81">
                        <c:v>98.39</c:v>
                      </c:pt>
                      <c:pt idx="82">
                        <c:v>98.78</c:v>
                      </c:pt>
                      <c:pt idx="83">
                        <c:v>99.02</c:v>
                      </c:pt>
                      <c:pt idx="84">
                        <c:v>99.14</c:v>
                      </c:pt>
                      <c:pt idx="85">
                        <c:v>99.14</c:v>
                      </c:pt>
                      <c:pt idx="86">
                        <c:v>99.35</c:v>
                      </c:pt>
                      <c:pt idx="87">
                        <c:v>99.47</c:v>
                      </c:pt>
                      <c:pt idx="88">
                        <c:v>99.82</c:v>
                      </c:pt>
                      <c:pt idx="89">
                        <c:v>99.92</c:v>
                      </c:pt>
                      <c:pt idx="90">
                        <c:v>99.93</c:v>
                      </c:pt>
                      <c:pt idx="91">
                        <c:v>99.89</c:v>
                      </c:pt>
                      <c:pt idx="92">
                        <c:v>100.09</c:v>
                      </c:pt>
                      <c:pt idx="93">
                        <c:v>100.8</c:v>
                      </c:pt>
                      <c:pt idx="94">
                        <c:v>101.15</c:v>
                      </c:pt>
                      <c:pt idx="95">
                        <c:v>101.31</c:v>
                      </c:pt>
                      <c:pt idx="96">
                        <c:v>100.33</c:v>
                      </c:pt>
                      <c:pt idx="97">
                        <c:v>100.29</c:v>
                      </c:pt>
                      <c:pt idx="98">
                        <c:v>100.45</c:v>
                      </c:pt>
                      <c:pt idx="99">
                        <c:v>100.81</c:v>
                      </c:pt>
                      <c:pt idx="100">
                        <c:v>101.09</c:v>
                      </c:pt>
                      <c:pt idx="101">
                        <c:v>101.14</c:v>
                      </c:pt>
                      <c:pt idx="102">
                        <c:v>101.1</c:v>
                      </c:pt>
                      <c:pt idx="103">
                        <c:v>101.16</c:v>
                      </c:pt>
                      <c:pt idx="104">
                        <c:v>101.79</c:v>
                      </c:pt>
                      <c:pt idx="105">
                        <c:v>102.67</c:v>
                      </c:pt>
                      <c:pt idx="106">
                        <c:v>103.19</c:v>
                      </c:pt>
                      <c:pt idx="107">
                        <c:v>103.29</c:v>
                      </c:pt>
                      <c:pt idx="108">
                        <c:v>102.99</c:v>
                      </c:pt>
                      <c:pt idx="109">
                        <c:v>103.12</c:v>
                      </c:pt>
                      <c:pt idx="110">
                        <c:v>103.2</c:v>
                      </c:pt>
                      <c:pt idx="111">
                        <c:v>103.33</c:v>
                      </c:pt>
                      <c:pt idx="112">
                        <c:v>103.74</c:v>
                      </c:pt>
                      <c:pt idx="113">
                        <c:v>103.74</c:v>
                      </c:pt>
                      <c:pt idx="114">
                        <c:v>103.69</c:v>
                      </c:pt>
                      <c:pt idx="115">
                        <c:v>103.66</c:v>
                      </c:pt>
                      <c:pt idx="116">
                        <c:v>104.3</c:v>
                      </c:pt>
                      <c:pt idx="117">
                        <c:v>105.07</c:v>
                      </c:pt>
                      <c:pt idx="118">
                        <c:v>105.42</c:v>
                      </c:pt>
                      <c:pt idx="119">
                        <c:v>105.64</c:v>
                      </c:pt>
                      <c:pt idx="120">
                        <c:v>105.62</c:v>
                      </c:pt>
                      <c:pt idx="121">
                        <c:v>105.68</c:v>
                      </c:pt>
                      <c:pt idx="122">
                        <c:v>105.99</c:v>
                      </c:pt>
                      <c:pt idx="123">
                        <c:v>106.25</c:v>
                      </c:pt>
                      <c:pt idx="124">
                        <c:v>106.52</c:v>
                      </c:pt>
                      <c:pt idx="125">
                        <c:v>106.73</c:v>
                      </c:pt>
                      <c:pt idx="126">
                        <c:v>106.66</c:v>
                      </c:pt>
                      <c:pt idx="127">
                        <c:v>106.65</c:v>
                      </c:pt>
                      <c:pt idx="128">
                        <c:v>107.15</c:v>
                      </c:pt>
                      <c:pt idx="129">
                        <c:v>108.1</c:v>
                      </c:pt>
                      <c:pt idx="130">
                        <c:v>108.62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6-9583-4BB5-A323-1F554C463221}"/>
                  </c:ext>
                </c:extLst>
              </c15:ser>
            </c15:filteredLineSeries>
            <c15:filteredLineSeries>
              <c15:ser>
                <c:idx val="23"/>
                <c:order val="2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Feuil1!$A$25</c15:sqref>
                        </c15:formulaRef>
                      </c:ext>
                    </c:extLst>
                    <c:strCache>
                      <c:ptCount val="1"/>
                      <c:pt idx="0">
                        <c:v>Slovenia</c:v>
                      </c:pt>
                    </c:strCache>
                  </c:strRef>
                </c:tx>
                <c:spPr>
                  <a:ln w="28575" cap="rnd">
                    <a:solidFill>
                      <a:schemeClr val="accent6">
                        <a:lumMod val="8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Feuil1!$B$25:$EB$25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92.25</c:v>
                      </c:pt>
                      <c:pt idx="1">
                        <c:v>98.34</c:v>
                      </c:pt>
                      <c:pt idx="2">
                        <c:v>102.37</c:v>
                      </c:pt>
                      <c:pt idx="3">
                        <c:v>108.17</c:v>
                      </c:pt>
                      <c:pt idx="4">
                        <c:v>109.02</c:v>
                      </c:pt>
                      <c:pt idx="5">
                        <c:v>106.18</c:v>
                      </c:pt>
                      <c:pt idx="6">
                        <c:v>91.46</c:v>
                      </c:pt>
                      <c:pt idx="7">
                        <c:v>89.88</c:v>
                      </c:pt>
                      <c:pt idx="8">
                        <c:v>105.34</c:v>
                      </c:pt>
                      <c:pt idx="9">
                        <c:v>111.75</c:v>
                      </c:pt>
                      <c:pt idx="10">
                        <c:v>111.87</c:v>
                      </c:pt>
                      <c:pt idx="11">
                        <c:v>110.3</c:v>
                      </c:pt>
                      <c:pt idx="12">
                        <c:v>94.81</c:v>
                      </c:pt>
                      <c:pt idx="13">
                        <c:v>94.67</c:v>
                      </c:pt>
                      <c:pt idx="14">
                        <c:v>107.3</c:v>
                      </c:pt>
                      <c:pt idx="15">
                        <c:v>110.42</c:v>
                      </c:pt>
                      <c:pt idx="16">
                        <c:v>112.35</c:v>
                      </c:pt>
                      <c:pt idx="17">
                        <c:v>107.6</c:v>
                      </c:pt>
                      <c:pt idx="18">
                        <c:v>94.79</c:v>
                      </c:pt>
                      <c:pt idx="19">
                        <c:v>92.96</c:v>
                      </c:pt>
                      <c:pt idx="20">
                        <c:v>101.47</c:v>
                      </c:pt>
                      <c:pt idx="21">
                        <c:v>107.49</c:v>
                      </c:pt>
                      <c:pt idx="22">
                        <c:v>107.55</c:v>
                      </c:pt>
                      <c:pt idx="23">
                        <c:v>102.96</c:v>
                      </c:pt>
                      <c:pt idx="24">
                        <c:v>86.23</c:v>
                      </c:pt>
                      <c:pt idx="25">
                        <c:v>87.58</c:v>
                      </c:pt>
                      <c:pt idx="26">
                        <c:v>103.76</c:v>
                      </c:pt>
                      <c:pt idx="27">
                        <c:v>109.77</c:v>
                      </c:pt>
                      <c:pt idx="28">
                        <c:v>110.87</c:v>
                      </c:pt>
                      <c:pt idx="29">
                        <c:v>110.11</c:v>
                      </c:pt>
                      <c:pt idx="30">
                        <c:v>92.16</c:v>
                      </c:pt>
                      <c:pt idx="31">
                        <c:v>89.59</c:v>
                      </c:pt>
                      <c:pt idx="32">
                        <c:v>103.88</c:v>
                      </c:pt>
                      <c:pt idx="33">
                        <c:v>107.07</c:v>
                      </c:pt>
                      <c:pt idx="34">
                        <c:v>109.99</c:v>
                      </c:pt>
                      <c:pt idx="35">
                        <c:v>108.28</c:v>
                      </c:pt>
                      <c:pt idx="36">
                        <c:v>90.85</c:v>
                      </c:pt>
                      <c:pt idx="37">
                        <c:v>89.42</c:v>
                      </c:pt>
                      <c:pt idx="38">
                        <c:v>99.27</c:v>
                      </c:pt>
                      <c:pt idx="39">
                        <c:v>111.35</c:v>
                      </c:pt>
                      <c:pt idx="40">
                        <c:v>115.09</c:v>
                      </c:pt>
                      <c:pt idx="41">
                        <c:v>110.77</c:v>
                      </c:pt>
                      <c:pt idx="42">
                        <c:v>92.01</c:v>
                      </c:pt>
                      <c:pt idx="43">
                        <c:v>88.56</c:v>
                      </c:pt>
                      <c:pt idx="44">
                        <c:v>94.62</c:v>
                      </c:pt>
                      <c:pt idx="45">
                        <c:v>110.31</c:v>
                      </c:pt>
                      <c:pt idx="46">
                        <c:v>112.96</c:v>
                      </c:pt>
                      <c:pt idx="47">
                        <c:v>105.37</c:v>
                      </c:pt>
                      <c:pt idx="48">
                        <c:v>84.31</c:v>
                      </c:pt>
                      <c:pt idx="49">
                        <c:v>83.87</c:v>
                      </c:pt>
                      <c:pt idx="50">
                        <c:v>97.13</c:v>
                      </c:pt>
                      <c:pt idx="51">
                        <c:v>119.58</c:v>
                      </c:pt>
                      <c:pt idx="52">
                        <c:v>127.64</c:v>
                      </c:pt>
                      <c:pt idx="53">
                        <c:v>113.32</c:v>
                      </c:pt>
                      <c:pt idx="54">
                        <c:v>96.25</c:v>
                      </c:pt>
                      <c:pt idx="55">
                        <c:v>95.16</c:v>
                      </c:pt>
                      <c:pt idx="56">
                        <c:v>100.46</c:v>
                      </c:pt>
                      <c:pt idx="57">
                        <c:v>108.21</c:v>
                      </c:pt>
                      <c:pt idx="58">
                        <c:v>107.39</c:v>
                      </c:pt>
                      <c:pt idx="59">
                        <c:v>109.32</c:v>
                      </c:pt>
                      <c:pt idx="60">
                        <c:v>91.52</c:v>
                      </c:pt>
                      <c:pt idx="61">
                        <c:v>99.3</c:v>
                      </c:pt>
                      <c:pt idx="62">
                        <c:v>96.1</c:v>
                      </c:pt>
                      <c:pt idx="63">
                        <c:v>113.04</c:v>
                      </c:pt>
                      <c:pt idx="64">
                        <c:v>117.05</c:v>
                      </c:pt>
                      <c:pt idx="65">
                        <c:v>113.52</c:v>
                      </c:pt>
                      <c:pt idx="66">
                        <c:v>93.84</c:v>
                      </c:pt>
                      <c:pt idx="67">
                        <c:v>92.22</c:v>
                      </c:pt>
                      <c:pt idx="68">
                        <c:v>97.96</c:v>
                      </c:pt>
                      <c:pt idx="69">
                        <c:v>109.41</c:v>
                      </c:pt>
                      <c:pt idx="70">
                        <c:v>108.8</c:v>
                      </c:pt>
                      <c:pt idx="71">
                        <c:v>103.71</c:v>
                      </c:pt>
                      <c:pt idx="72">
                        <c:v>91.64</c:v>
                      </c:pt>
                      <c:pt idx="73">
                        <c:v>92.97</c:v>
                      </c:pt>
                      <c:pt idx="74">
                        <c:v>101.21</c:v>
                      </c:pt>
                      <c:pt idx="75">
                        <c:v>113.29</c:v>
                      </c:pt>
                      <c:pt idx="76">
                        <c:v>112.78</c:v>
                      </c:pt>
                      <c:pt idx="77">
                        <c:v>108.13</c:v>
                      </c:pt>
                      <c:pt idx="78">
                        <c:v>92.51</c:v>
                      </c:pt>
                      <c:pt idx="79">
                        <c:v>92.02</c:v>
                      </c:pt>
                      <c:pt idx="80">
                        <c:v>103.34</c:v>
                      </c:pt>
                      <c:pt idx="81">
                        <c:v>110.32</c:v>
                      </c:pt>
                      <c:pt idx="82">
                        <c:v>106.87</c:v>
                      </c:pt>
                      <c:pt idx="83">
                        <c:v>98.74</c:v>
                      </c:pt>
                      <c:pt idx="84">
                        <c:v>90.23</c:v>
                      </c:pt>
                      <c:pt idx="85">
                        <c:v>91.93</c:v>
                      </c:pt>
                      <c:pt idx="86">
                        <c:v>96.11</c:v>
                      </c:pt>
                      <c:pt idx="87">
                        <c:v>106.02</c:v>
                      </c:pt>
                      <c:pt idx="88">
                        <c:v>107.58</c:v>
                      </c:pt>
                      <c:pt idx="89">
                        <c:v>105.85</c:v>
                      </c:pt>
                      <c:pt idx="90">
                        <c:v>91.47</c:v>
                      </c:pt>
                      <c:pt idx="91">
                        <c:v>90.57</c:v>
                      </c:pt>
                      <c:pt idx="92">
                        <c:v>99.89</c:v>
                      </c:pt>
                      <c:pt idx="93">
                        <c:v>105.51</c:v>
                      </c:pt>
                      <c:pt idx="94">
                        <c:v>110.18</c:v>
                      </c:pt>
                      <c:pt idx="95">
                        <c:v>104.67</c:v>
                      </c:pt>
                      <c:pt idx="96">
                        <c:v>92.38</c:v>
                      </c:pt>
                      <c:pt idx="97">
                        <c:v>95.39</c:v>
                      </c:pt>
                      <c:pt idx="98">
                        <c:v>101.95</c:v>
                      </c:pt>
                      <c:pt idx="99">
                        <c:v>115.54</c:v>
                      </c:pt>
                      <c:pt idx="100">
                        <c:v>114.73</c:v>
                      </c:pt>
                      <c:pt idx="101">
                        <c:v>112.01</c:v>
                      </c:pt>
                      <c:pt idx="102">
                        <c:v>92.6</c:v>
                      </c:pt>
                      <c:pt idx="103">
                        <c:v>91.58</c:v>
                      </c:pt>
                      <c:pt idx="104">
                        <c:v>98.77</c:v>
                      </c:pt>
                      <c:pt idx="105">
                        <c:v>110.51</c:v>
                      </c:pt>
                      <c:pt idx="106">
                        <c:v>110.86</c:v>
                      </c:pt>
                      <c:pt idx="107">
                        <c:v>106.44</c:v>
                      </c:pt>
                      <c:pt idx="108">
                        <c:v>94</c:v>
                      </c:pt>
                      <c:pt idx="109">
                        <c:v>94.15</c:v>
                      </c:pt>
                      <c:pt idx="110">
                        <c:v>101.58</c:v>
                      </c:pt>
                      <c:pt idx="111">
                        <c:v>119.35</c:v>
                      </c:pt>
                      <c:pt idx="112">
                        <c:v>119.82</c:v>
                      </c:pt>
                      <c:pt idx="113">
                        <c:v>116.51</c:v>
                      </c:pt>
                      <c:pt idx="114">
                        <c:v>103.37</c:v>
                      </c:pt>
                      <c:pt idx="115">
                        <c:v>99.94</c:v>
                      </c:pt>
                      <c:pt idx="116">
                        <c:v>106.9</c:v>
                      </c:pt>
                      <c:pt idx="117">
                        <c:v>109.67</c:v>
                      </c:pt>
                      <c:pt idx="118">
                        <c:v>110.99</c:v>
                      </c:pt>
                      <c:pt idx="119">
                        <c:v>104.41</c:v>
                      </c:pt>
                      <c:pt idx="120">
                        <c:v>96.92</c:v>
                      </c:pt>
                      <c:pt idx="121">
                        <c:v>95.79</c:v>
                      </c:pt>
                      <c:pt idx="122">
                        <c:v>100.25</c:v>
                      </c:pt>
                      <c:pt idx="123">
                        <c:v>112.22</c:v>
                      </c:pt>
                      <c:pt idx="124">
                        <c:v>115.44</c:v>
                      </c:pt>
                      <c:pt idx="125">
                        <c:v>112.75</c:v>
                      </c:pt>
                      <c:pt idx="126">
                        <c:v>99.41</c:v>
                      </c:pt>
                      <c:pt idx="127">
                        <c:v>98.56</c:v>
                      </c:pt>
                      <c:pt idx="128">
                        <c:v>108.19</c:v>
                      </c:pt>
                      <c:pt idx="129">
                        <c:v>111.29</c:v>
                      </c:pt>
                      <c:pt idx="130">
                        <c:v>113.67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7-9583-4BB5-A323-1F554C463221}"/>
                  </c:ext>
                </c:extLst>
              </c15:ser>
            </c15:filteredLineSeries>
            <c15:filteredLineSeries>
              <c15:ser>
                <c:idx val="24"/>
                <c:order val="2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Feuil1!$A$26</c15:sqref>
                        </c15:formulaRef>
                      </c:ext>
                    </c:extLst>
                    <c:strCache>
                      <c:ptCount val="1"/>
                      <c:pt idx="0">
                        <c:v>Slovakia</c:v>
                      </c:pt>
                    </c:strCache>
                  </c:strRef>
                </c:tx>
                <c:spPr>
                  <a:ln w="28575" cap="rnd">
                    <a:solidFill>
                      <a:schemeClr val="accent1">
                        <a:lumMod val="60000"/>
                        <a:lumOff val="4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Feuil1!$B$26:$EB$26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93.27</c:v>
                      </c:pt>
                      <c:pt idx="1">
                        <c:v>92.46</c:v>
                      </c:pt>
                      <c:pt idx="2">
                        <c:v>93.15</c:v>
                      </c:pt>
                      <c:pt idx="3">
                        <c:v>93.72</c:v>
                      </c:pt>
                      <c:pt idx="4">
                        <c:v>94.37</c:v>
                      </c:pt>
                      <c:pt idx="5">
                        <c:v>94.4</c:v>
                      </c:pt>
                      <c:pt idx="6">
                        <c:v>93.8</c:v>
                      </c:pt>
                      <c:pt idx="7">
                        <c:v>93.24</c:v>
                      </c:pt>
                      <c:pt idx="8">
                        <c:v>93.56</c:v>
                      </c:pt>
                      <c:pt idx="9">
                        <c:v>95.43</c:v>
                      </c:pt>
                      <c:pt idx="10">
                        <c:v>96.21</c:v>
                      </c:pt>
                      <c:pt idx="11">
                        <c:v>96.3</c:v>
                      </c:pt>
                      <c:pt idx="12">
                        <c:v>95.21</c:v>
                      </c:pt>
                      <c:pt idx="13">
                        <c:v>93.63</c:v>
                      </c:pt>
                      <c:pt idx="14">
                        <c:v>93.45</c:v>
                      </c:pt>
                      <c:pt idx="15">
                        <c:v>93.52</c:v>
                      </c:pt>
                      <c:pt idx="16">
                        <c:v>93.35</c:v>
                      </c:pt>
                      <c:pt idx="17">
                        <c:v>93.34</c:v>
                      </c:pt>
                      <c:pt idx="18">
                        <c:v>92.69</c:v>
                      </c:pt>
                      <c:pt idx="19">
                        <c:v>91.83</c:v>
                      </c:pt>
                      <c:pt idx="20">
                        <c:v>91.86</c:v>
                      </c:pt>
                      <c:pt idx="21">
                        <c:v>93.22</c:v>
                      </c:pt>
                      <c:pt idx="22">
                        <c:v>93.24</c:v>
                      </c:pt>
                      <c:pt idx="23">
                        <c:v>93.17</c:v>
                      </c:pt>
                      <c:pt idx="24">
                        <c:v>91.99</c:v>
                      </c:pt>
                      <c:pt idx="25">
                        <c:v>91.3</c:v>
                      </c:pt>
                      <c:pt idx="26">
                        <c:v>90.87</c:v>
                      </c:pt>
                      <c:pt idx="27">
                        <c:v>91.14</c:v>
                      </c:pt>
                      <c:pt idx="28">
                        <c:v>91.3</c:v>
                      </c:pt>
                      <c:pt idx="29">
                        <c:v>91.29</c:v>
                      </c:pt>
                      <c:pt idx="30">
                        <c:v>91.19</c:v>
                      </c:pt>
                      <c:pt idx="31">
                        <c:v>90.69</c:v>
                      </c:pt>
                      <c:pt idx="32">
                        <c:v>91.11</c:v>
                      </c:pt>
                      <c:pt idx="33">
                        <c:v>92.48</c:v>
                      </c:pt>
                      <c:pt idx="34">
                        <c:v>92.83</c:v>
                      </c:pt>
                      <c:pt idx="35">
                        <c:v>92.6</c:v>
                      </c:pt>
                      <c:pt idx="36">
                        <c:v>91.02</c:v>
                      </c:pt>
                      <c:pt idx="37">
                        <c:v>90.12</c:v>
                      </c:pt>
                      <c:pt idx="38">
                        <c:v>90.13</c:v>
                      </c:pt>
                      <c:pt idx="39">
                        <c:v>92.98</c:v>
                      </c:pt>
                      <c:pt idx="40">
                        <c:v>95.16</c:v>
                      </c:pt>
                      <c:pt idx="41">
                        <c:v>95.35</c:v>
                      </c:pt>
                      <c:pt idx="42">
                        <c:v>94.81</c:v>
                      </c:pt>
                      <c:pt idx="43">
                        <c:v>93.94</c:v>
                      </c:pt>
                      <c:pt idx="44">
                        <c:v>93.9</c:v>
                      </c:pt>
                      <c:pt idx="45">
                        <c:v>96.19</c:v>
                      </c:pt>
                      <c:pt idx="46">
                        <c:v>96.2</c:v>
                      </c:pt>
                      <c:pt idx="47">
                        <c:v>96.18</c:v>
                      </c:pt>
                      <c:pt idx="48">
                        <c:v>94.84</c:v>
                      </c:pt>
                      <c:pt idx="49">
                        <c:v>92.9</c:v>
                      </c:pt>
                      <c:pt idx="50">
                        <c:v>92.59</c:v>
                      </c:pt>
                      <c:pt idx="51">
                        <c:v>95.85</c:v>
                      </c:pt>
                      <c:pt idx="52">
                        <c:v>97.32</c:v>
                      </c:pt>
                      <c:pt idx="53">
                        <c:v>97.17</c:v>
                      </c:pt>
                      <c:pt idx="54">
                        <c:v>96.54</c:v>
                      </c:pt>
                      <c:pt idx="55">
                        <c:v>95.47</c:v>
                      </c:pt>
                      <c:pt idx="56">
                        <c:v>95.41</c:v>
                      </c:pt>
                      <c:pt idx="57">
                        <c:v>97.28</c:v>
                      </c:pt>
                      <c:pt idx="58">
                        <c:v>97.53</c:v>
                      </c:pt>
                      <c:pt idx="59">
                        <c:v>97.19</c:v>
                      </c:pt>
                      <c:pt idx="60">
                        <c:v>95.45</c:v>
                      </c:pt>
                      <c:pt idx="61">
                        <c:v>94.34</c:v>
                      </c:pt>
                      <c:pt idx="62">
                        <c:v>93.66</c:v>
                      </c:pt>
                      <c:pt idx="63">
                        <c:v>96.26</c:v>
                      </c:pt>
                      <c:pt idx="64">
                        <c:v>97.2</c:v>
                      </c:pt>
                      <c:pt idx="65">
                        <c:v>98.69</c:v>
                      </c:pt>
                      <c:pt idx="66">
                        <c:v>98.42</c:v>
                      </c:pt>
                      <c:pt idx="67">
                        <c:v>96.97</c:v>
                      </c:pt>
                      <c:pt idx="68">
                        <c:v>96.53</c:v>
                      </c:pt>
                      <c:pt idx="69">
                        <c:v>98.68</c:v>
                      </c:pt>
                      <c:pt idx="70">
                        <c:v>99.13</c:v>
                      </c:pt>
                      <c:pt idx="71">
                        <c:v>99.3</c:v>
                      </c:pt>
                      <c:pt idx="72">
                        <c:v>96.43</c:v>
                      </c:pt>
                      <c:pt idx="73">
                        <c:v>95.62</c:v>
                      </c:pt>
                      <c:pt idx="74">
                        <c:v>95.24</c:v>
                      </c:pt>
                      <c:pt idx="75">
                        <c:v>97.9</c:v>
                      </c:pt>
                      <c:pt idx="76">
                        <c:v>99.24</c:v>
                      </c:pt>
                      <c:pt idx="77">
                        <c:v>101.62</c:v>
                      </c:pt>
                      <c:pt idx="78">
                        <c:v>100.48</c:v>
                      </c:pt>
                      <c:pt idx="79">
                        <c:v>99.2</c:v>
                      </c:pt>
                      <c:pt idx="80">
                        <c:v>99.32</c:v>
                      </c:pt>
                      <c:pt idx="81">
                        <c:v>101.09</c:v>
                      </c:pt>
                      <c:pt idx="82">
                        <c:v>101.05</c:v>
                      </c:pt>
                      <c:pt idx="83">
                        <c:v>100.53</c:v>
                      </c:pt>
                      <c:pt idx="84">
                        <c:v>98.52</c:v>
                      </c:pt>
                      <c:pt idx="85">
                        <c:v>97.24</c:v>
                      </c:pt>
                      <c:pt idx="86">
                        <c:v>96.95</c:v>
                      </c:pt>
                      <c:pt idx="87">
                        <c:v>99.4</c:v>
                      </c:pt>
                      <c:pt idx="88">
                        <c:v>100.81</c:v>
                      </c:pt>
                      <c:pt idx="89">
                        <c:v>101.98</c:v>
                      </c:pt>
                      <c:pt idx="90">
                        <c:v>100.85</c:v>
                      </c:pt>
                      <c:pt idx="91">
                        <c:v>99.68</c:v>
                      </c:pt>
                      <c:pt idx="92">
                        <c:v>99.5</c:v>
                      </c:pt>
                      <c:pt idx="93">
                        <c:v>101.67</c:v>
                      </c:pt>
                      <c:pt idx="94">
                        <c:v>101.88</c:v>
                      </c:pt>
                      <c:pt idx="95">
                        <c:v>101.53</c:v>
                      </c:pt>
                      <c:pt idx="96">
                        <c:v>99.13</c:v>
                      </c:pt>
                      <c:pt idx="97">
                        <c:v>97.68</c:v>
                      </c:pt>
                      <c:pt idx="98">
                        <c:v>97.64</c:v>
                      </c:pt>
                      <c:pt idx="99">
                        <c:v>100.36</c:v>
                      </c:pt>
                      <c:pt idx="100">
                        <c:v>101.53</c:v>
                      </c:pt>
                      <c:pt idx="101">
                        <c:v>102.91</c:v>
                      </c:pt>
                      <c:pt idx="102">
                        <c:v>101.34</c:v>
                      </c:pt>
                      <c:pt idx="103">
                        <c:v>100.53</c:v>
                      </c:pt>
                      <c:pt idx="104">
                        <c:v>100.29</c:v>
                      </c:pt>
                      <c:pt idx="105">
                        <c:v>101.23</c:v>
                      </c:pt>
                      <c:pt idx="106">
                        <c:v>100.91</c:v>
                      </c:pt>
                      <c:pt idx="107">
                        <c:v>100.82</c:v>
                      </c:pt>
                      <c:pt idx="108">
                        <c:v>98.39</c:v>
                      </c:pt>
                      <c:pt idx="109">
                        <c:v>96.99</c:v>
                      </c:pt>
                      <c:pt idx="110">
                        <c:v>96.6</c:v>
                      </c:pt>
                      <c:pt idx="111">
                        <c:v>98.88</c:v>
                      </c:pt>
                      <c:pt idx="112">
                        <c:v>102.32</c:v>
                      </c:pt>
                      <c:pt idx="113">
                        <c:v>102.04</c:v>
                      </c:pt>
                      <c:pt idx="114">
                        <c:v>101.42</c:v>
                      </c:pt>
                      <c:pt idx="115">
                        <c:v>100.44</c:v>
                      </c:pt>
                      <c:pt idx="116">
                        <c:v>99.92</c:v>
                      </c:pt>
                      <c:pt idx="117">
                        <c:v>102.56</c:v>
                      </c:pt>
                      <c:pt idx="118">
                        <c:v>102.97</c:v>
                      </c:pt>
                      <c:pt idx="119">
                        <c:v>102.79</c:v>
                      </c:pt>
                      <c:pt idx="120">
                        <c:v>99.42</c:v>
                      </c:pt>
                      <c:pt idx="121">
                        <c:v>97.38</c:v>
                      </c:pt>
                      <c:pt idx="122">
                        <c:v>100.53</c:v>
                      </c:pt>
                      <c:pt idx="123">
                        <c:v>103.51</c:v>
                      </c:pt>
                      <c:pt idx="124">
                        <c:v>104.86</c:v>
                      </c:pt>
                      <c:pt idx="125">
                        <c:v>105.02</c:v>
                      </c:pt>
                      <c:pt idx="126">
                        <c:v>103.74</c:v>
                      </c:pt>
                      <c:pt idx="127">
                        <c:v>101.38</c:v>
                      </c:pt>
                      <c:pt idx="128">
                        <c:v>103.16</c:v>
                      </c:pt>
                      <c:pt idx="129">
                        <c:v>103.95</c:v>
                      </c:pt>
                      <c:pt idx="130">
                        <c:v>104.24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8-9583-4BB5-A323-1F554C463221}"/>
                  </c:ext>
                </c:extLst>
              </c15:ser>
            </c15:filteredLineSeries>
            <c15:filteredLineSeries>
              <c15:ser>
                <c:idx val="25"/>
                <c:order val="2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Feuil1!$A$27</c15:sqref>
                        </c15:formulaRef>
                      </c:ext>
                    </c:extLst>
                    <c:strCache>
                      <c:ptCount val="1"/>
                      <c:pt idx="0">
                        <c:v>Finland</c:v>
                      </c:pt>
                    </c:strCache>
                  </c:strRef>
                </c:tx>
                <c:spPr>
                  <a:ln w="28575" cap="rnd">
                    <a:solidFill>
                      <a:schemeClr val="accent2">
                        <a:lumMod val="60000"/>
                        <a:lumOff val="4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Feuil1!$B$27:$EB$27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87.92</c:v>
                      </c:pt>
                      <c:pt idx="1">
                        <c:v>87.13</c:v>
                      </c:pt>
                      <c:pt idx="2">
                        <c:v>98.47</c:v>
                      </c:pt>
                      <c:pt idx="3">
                        <c:v>99.77</c:v>
                      </c:pt>
                      <c:pt idx="4">
                        <c:v>99.51</c:v>
                      </c:pt>
                      <c:pt idx="5">
                        <c:v>97.49</c:v>
                      </c:pt>
                      <c:pt idx="6">
                        <c:v>92.83</c:v>
                      </c:pt>
                      <c:pt idx="7">
                        <c:v>97.79</c:v>
                      </c:pt>
                      <c:pt idx="8">
                        <c:v>100.06</c:v>
                      </c:pt>
                      <c:pt idx="9">
                        <c:v>100.38</c:v>
                      </c:pt>
                      <c:pt idx="10">
                        <c:v>99.77</c:v>
                      </c:pt>
                      <c:pt idx="11">
                        <c:v>98.03</c:v>
                      </c:pt>
                      <c:pt idx="12">
                        <c:v>87.81</c:v>
                      </c:pt>
                      <c:pt idx="13">
                        <c:v>88.35</c:v>
                      </c:pt>
                      <c:pt idx="14">
                        <c:v>96.97</c:v>
                      </c:pt>
                      <c:pt idx="15">
                        <c:v>100.61</c:v>
                      </c:pt>
                      <c:pt idx="16">
                        <c:v>99.97</c:v>
                      </c:pt>
                      <c:pt idx="17">
                        <c:v>98.69</c:v>
                      </c:pt>
                      <c:pt idx="18">
                        <c:v>92.34</c:v>
                      </c:pt>
                      <c:pt idx="19">
                        <c:v>96.6</c:v>
                      </c:pt>
                      <c:pt idx="20">
                        <c:v>99.74</c:v>
                      </c:pt>
                      <c:pt idx="21">
                        <c:v>99.74</c:v>
                      </c:pt>
                      <c:pt idx="22">
                        <c:v>99.45</c:v>
                      </c:pt>
                      <c:pt idx="23">
                        <c:v>98.15</c:v>
                      </c:pt>
                      <c:pt idx="24">
                        <c:v>90.56</c:v>
                      </c:pt>
                      <c:pt idx="25">
                        <c:v>90.58</c:v>
                      </c:pt>
                      <c:pt idx="26">
                        <c:v>97.79</c:v>
                      </c:pt>
                      <c:pt idx="27">
                        <c:v>100.91</c:v>
                      </c:pt>
                      <c:pt idx="28">
                        <c:v>100.8</c:v>
                      </c:pt>
                      <c:pt idx="29">
                        <c:v>101.5</c:v>
                      </c:pt>
                      <c:pt idx="30">
                        <c:v>94.12</c:v>
                      </c:pt>
                      <c:pt idx="31">
                        <c:v>96.27</c:v>
                      </c:pt>
                      <c:pt idx="32">
                        <c:v>101.21</c:v>
                      </c:pt>
                      <c:pt idx="33">
                        <c:v>102.74</c:v>
                      </c:pt>
                      <c:pt idx="34">
                        <c:v>103.04</c:v>
                      </c:pt>
                      <c:pt idx="35">
                        <c:v>102.08</c:v>
                      </c:pt>
                      <c:pt idx="36">
                        <c:v>90.27</c:v>
                      </c:pt>
                      <c:pt idx="37">
                        <c:v>92.21</c:v>
                      </c:pt>
                      <c:pt idx="38">
                        <c:v>100.06</c:v>
                      </c:pt>
                      <c:pt idx="39">
                        <c:v>100.36</c:v>
                      </c:pt>
                      <c:pt idx="40">
                        <c:v>100.83</c:v>
                      </c:pt>
                      <c:pt idx="41">
                        <c:v>99.89</c:v>
                      </c:pt>
                      <c:pt idx="42">
                        <c:v>93.28</c:v>
                      </c:pt>
                      <c:pt idx="43">
                        <c:v>98.32</c:v>
                      </c:pt>
                      <c:pt idx="44">
                        <c:v>101.41</c:v>
                      </c:pt>
                      <c:pt idx="45">
                        <c:v>102.15</c:v>
                      </c:pt>
                      <c:pt idx="46">
                        <c:v>101.95</c:v>
                      </c:pt>
                      <c:pt idx="47">
                        <c:v>100.77</c:v>
                      </c:pt>
                      <c:pt idx="48">
                        <c:v>91.77</c:v>
                      </c:pt>
                      <c:pt idx="49">
                        <c:v>94.18</c:v>
                      </c:pt>
                      <c:pt idx="50">
                        <c:v>100.34</c:v>
                      </c:pt>
                      <c:pt idx="51">
                        <c:v>101.71</c:v>
                      </c:pt>
                      <c:pt idx="52">
                        <c:v>101.92</c:v>
                      </c:pt>
                      <c:pt idx="53">
                        <c:v>99.89</c:v>
                      </c:pt>
                      <c:pt idx="54">
                        <c:v>91.02</c:v>
                      </c:pt>
                      <c:pt idx="55">
                        <c:v>97.07</c:v>
                      </c:pt>
                      <c:pt idx="56">
                        <c:v>101.06</c:v>
                      </c:pt>
                      <c:pt idx="57">
                        <c:v>102.22</c:v>
                      </c:pt>
                      <c:pt idx="58">
                        <c:v>102.23</c:v>
                      </c:pt>
                      <c:pt idx="59">
                        <c:v>101.97</c:v>
                      </c:pt>
                      <c:pt idx="60">
                        <c:v>90.78</c:v>
                      </c:pt>
                      <c:pt idx="61">
                        <c:v>88.61</c:v>
                      </c:pt>
                      <c:pt idx="62">
                        <c:v>99.51</c:v>
                      </c:pt>
                      <c:pt idx="63">
                        <c:v>101.22</c:v>
                      </c:pt>
                      <c:pt idx="64">
                        <c:v>102.81</c:v>
                      </c:pt>
                      <c:pt idx="65">
                        <c:v>100.11</c:v>
                      </c:pt>
                      <c:pt idx="66">
                        <c:v>91.31</c:v>
                      </c:pt>
                      <c:pt idx="67">
                        <c:v>95.13</c:v>
                      </c:pt>
                      <c:pt idx="68">
                        <c:v>100.88</c:v>
                      </c:pt>
                      <c:pt idx="69">
                        <c:v>101.93</c:v>
                      </c:pt>
                      <c:pt idx="70">
                        <c:v>102.27</c:v>
                      </c:pt>
                      <c:pt idx="71">
                        <c:v>101.12</c:v>
                      </c:pt>
                      <c:pt idx="72">
                        <c:v>90.08</c:v>
                      </c:pt>
                      <c:pt idx="73">
                        <c:v>91.42</c:v>
                      </c:pt>
                      <c:pt idx="74">
                        <c:v>102.48</c:v>
                      </c:pt>
                      <c:pt idx="75">
                        <c:v>102.72</c:v>
                      </c:pt>
                      <c:pt idx="76">
                        <c:v>102.88</c:v>
                      </c:pt>
                      <c:pt idx="77">
                        <c:v>99.97</c:v>
                      </c:pt>
                      <c:pt idx="78">
                        <c:v>90.92</c:v>
                      </c:pt>
                      <c:pt idx="79">
                        <c:v>97.1</c:v>
                      </c:pt>
                      <c:pt idx="80">
                        <c:v>104.86</c:v>
                      </c:pt>
                      <c:pt idx="81">
                        <c:v>104.55</c:v>
                      </c:pt>
                      <c:pt idx="82">
                        <c:v>104.85</c:v>
                      </c:pt>
                      <c:pt idx="83">
                        <c:v>102.42</c:v>
                      </c:pt>
                      <c:pt idx="84">
                        <c:v>91.43</c:v>
                      </c:pt>
                      <c:pt idx="85">
                        <c:v>93</c:v>
                      </c:pt>
                      <c:pt idx="86">
                        <c:v>104.14</c:v>
                      </c:pt>
                      <c:pt idx="87">
                        <c:v>102.14</c:v>
                      </c:pt>
                      <c:pt idx="88">
                        <c:v>104.52</c:v>
                      </c:pt>
                      <c:pt idx="89">
                        <c:v>97.44</c:v>
                      </c:pt>
                      <c:pt idx="90">
                        <c:v>94.84</c:v>
                      </c:pt>
                      <c:pt idx="91">
                        <c:v>98.53</c:v>
                      </c:pt>
                      <c:pt idx="92">
                        <c:v>102.72</c:v>
                      </c:pt>
                      <c:pt idx="93">
                        <c:v>105.1</c:v>
                      </c:pt>
                      <c:pt idx="94">
                        <c:v>103.98</c:v>
                      </c:pt>
                      <c:pt idx="95">
                        <c:v>102.17</c:v>
                      </c:pt>
                      <c:pt idx="96">
                        <c:v>92.87</c:v>
                      </c:pt>
                      <c:pt idx="97">
                        <c:v>94.4</c:v>
                      </c:pt>
                      <c:pt idx="98">
                        <c:v>99.53</c:v>
                      </c:pt>
                      <c:pt idx="99">
                        <c:v>102.8</c:v>
                      </c:pt>
                      <c:pt idx="100">
                        <c:v>103.47</c:v>
                      </c:pt>
                      <c:pt idx="101">
                        <c:v>100.95</c:v>
                      </c:pt>
                      <c:pt idx="102">
                        <c:v>93.63</c:v>
                      </c:pt>
                      <c:pt idx="103">
                        <c:v>99.6</c:v>
                      </c:pt>
                      <c:pt idx="104">
                        <c:v>102.02</c:v>
                      </c:pt>
                      <c:pt idx="105">
                        <c:v>104.89</c:v>
                      </c:pt>
                      <c:pt idx="106">
                        <c:v>104.89</c:v>
                      </c:pt>
                      <c:pt idx="107">
                        <c:v>103.04</c:v>
                      </c:pt>
                      <c:pt idx="108">
                        <c:v>88.95</c:v>
                      </c:pt>
                      <c:pt idx="109">
                        <c:v>102.19</c:v>
                      </c:pt>
                      <c:pt idx="110">
                        <c:v>102.45</c:v>
                      </c:pt>
                      <c:pt idx="111">
                        <c:v>105.18</c:v>
                      </c:pt>
                      <c:pt idx="112">
                        <c:v>105.17</c:v>
                      </c:pt>
                      <c:pt idx="113">
                        <c:v>102.16</c:v>
                      </c:pt>
                      <c:pt idx="114">
                        <c:v>94.26</c:v>
                      </c:pt>
                      <c:pt idx="115">
                        <c:v>97.55</c:v>
                      </c:pt>
                      <c:pt idx="116">
                        <c:v>99.15</c:v>
                      </c:pt>
                      <c:pt idx="117">
                        <c:v>101.85</c:v>
                      </c:pt>
                      <c:pt idx="118">
                        <c:v>101.76</c:v>
                      </c:pt>
                      <c:pt idx="119">
                        <c:v>98.17</c:v>
                      </c:pt>
                      <c:pt idx="120">
                        <c:v>90.92</c:v>
                      </c:pt>
                      <c:pt idx="121">
                        <c:v>100.68</c:v>
                      </c:pt>
                      <c:pt idx="122">
                        <c:v>101.37</c:v>
                      </c:pt>
                      <c:pt idx="123">
                        <c:v>102.06</c:v>
                      </c:pt>
                      <c:pt idx="124">
                        <c:v>102.23</c:v>
                      </c:pt>
                      <c:pt idx="125">
                        <c:v>99.01</c:v>
                      </c:pt>
                      <c:pt idx="126">
                        <c:v>94.31</c:v>
                      </c:pt>
                      <c:pt idx="127">
                        <c:v>96.39</c:v>
                      </c:pt>
                      <c:pt idx="128">
                        <c:v>97.55</c:v>
                      </c:pt>
                      <c:pt idx="129">
                        <c:v>100.63</c:v>
                      </c:pt>
                      <c:pt idx="130">
                        <c:v>99.83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9-9583-4BB5-A323-1F554C463221}"/>
                  </c:ext>
                </c:extLst>
              </c15:ser>
            </c15:filteredLineSeries>
            <c15:filteredLineSeries>
              <c15:ser>
                <c:idx val="26"/>
                <c:order val="26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Feuil1!$A$28</c15:sqref>
                        </c15:formulaRef>
                      </c:ext>
                    </c:extLst>
                    <c:strCache>
                      <c:ptCount val="1"/>
                      <c:pt idx="0">
                        <c:v>Sweden</c:v>
                      </c:pt>
                    </c:strCache>
                  </c:strRef>
                </c:tx>
                <c:spPr>
                  <a:ln w="28575" cap="rnd">
                    <a:solidFill>
                      <a:srgbClr val="00B050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Feuil1!$B$28:$EB$28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85.03</c:v>
                      </c:pt>
                      <c:pt idx="1">
                        <c:v>81.75</c:v>
                      </c:pt>
                      <c:pt idx="2">
                        <c:v>86.49</c:v>
                      </c:pt>
                      <c:pt idx="3">
                        <c:v>90.44</c:v>
                      </c:pt>
                      <c:pt idx="4">
                        <c:v>96.03</c:v>
                      </c:pt>
                      <c:pt idx="5">
                        <c:v>93.23</c:v>
                      </c:pt>
                      <c:pt idx="6">
                        <c:v>88.24</c:v>
                      </c:pt>
                      <c:pt idx="7">
                        <c:v>89.39</c:v>
                      </c:pt>
                      <c:pt idx="8">
                        <c:v>95.2</c:v>
                      </c:pt>
                      <c:pt idx="9">
                        <c:v>95.95</c:v>
                      </c:pt>
                      <c:pt idx="10">
                        <c:v>96.02</c:v>
                      </c:pt>
                      <c:pt idx="11">
                        <c:v>93.54</c:v>
                      </c:pt>
                      <c:pt idx="12">
                        <c:v>83.75</c:v>
                      </c:pt>
                      <c:pt idx="13">
                        <c:v>83.5</c:v>
                      </c:pt>
                      <c:pt idx="14">
                        <c:v>89.96</c:v>
                      </c:pt>
                      <c:pt idx="15">
                        <c:v>95.2</c:v>
                      </c:pt>
                      <c:pt idx="16">
                        <c:v>97.08</c:v>
                      </c:pt>
                      <c:pt idx="17">
                        <c:v>90.96</c:v>
                      </c:pt>
                      <c:pt idx="18">
                        <c:v>90.26</c:v>
                      </c:pt>
                      <c:pt idx="19">
                        <c:v>92.61</c:v>
                      </c:pt>
                      <c:pt idx="20">
                        <c:v>102.55</c:v>
                      </c:pt>
                      <c:pt idx="21">
                        <c:v>104.99</c:v>
                      </c:pt>
                      <c:pt idx="22">
                        <c:v>104.23</c:v>
                      </c:pt>
                      <c:pt idx="23">
                        <c:v>102.13</c:v>
                      </c:pt>
                      <c:pt idx="24">
                        <c:v>87.54</c:v>
                      </c:pt>
                      <c:pt idx="25">
                        <c:v>85.58</c:v>
                      </c:pt>
                      <c:pt idx="26">
                        <c:v>92.38</c:v>
                      </c:pt>
                      <c:pt idx="27">
                        <c:v>95.06</c:v>
                      </c:pt>
                      <c:pt idx="28">
                        <c:v>99.81</c:v>
                      </c:pt>
                      <c:pt idx="29">
                        <c:v>97.13</c:v>
                      </c:pt>
                      <c:pt idx="30">
                        <c:v>91.69</c:v>
                      </c:pt>
                      <c:pt idx="31">
                        <c:v>93.65</c:v>
                      </c:pt>
                      <c:pt idx="32">
                        <c:v>102.16</c:v>
                      </c:pt>
                      <c:pt idx="33">
                        <c:v>102.8</c:v>
                      </c:pt>
                      <c:pt idx="34">
                        <c:v>103.02</c:v>
                      </c:pt>
                      <c:pt idx="35">
                        <c:v>103.49</c:v>
                      </c:pt>
                      <c:pt idx="36">
                        <c:v>95.22</c:v>
                      </c:pt>
                      <c:pt idx="37">
                        <c:v>91.05</c:v>
                      </c:pt>
                      <c:pt idx="38">
                        <c:v>95.12</c:v>
                      </c:pt>
                      <c:pt idx="39">
                        <c:v>100.01</c:v>
                      </c:pt>
                      <c:pt idx="40">
                        <c:v>101.14</c:v>
                      </c:pt>
                      <c:pt idx="41">
                        <c:v>99.47</c:v>
                      </c:pt>
                      <c:pt idx="42">
                        <c:v>95.39</c:v>
                      </c:pt>
                      <c:pt idx="43">
                        <c:v>96.62</c:v>
                      </c:pt>
                      <c:pt idx="44">
                        <c:v>103.71</c:v>
                      </c:pt>
                      <c:pt idx="45">
                        <c:v>105.38</c:v>
                      </c:pt>
                      <c:pt idx="46">
                        <c:v>103.86</c:v>
                      </c:pt>
                      <c:pt idx="47">
                        <c:v>103.99</c:v>
                      </c:pt>
                      <c:pt idx="48">
                        <c:v>89.81</c:v>
                      </c:pt>
                      <c:pt idx="49">
                        <c:v>86.75</c:v>
                      </c:pt>
                      <c:pt idx="50">
                        <c:v>90.88</c:v>
                      </c:pt>
                      <c:pt idx="51">
                        <c:v>98.31</c:v>
                      </c:pt>
                      <c:pt idx="52">
                        <c:v>99.55</c:v>
                      </c:pt>
                      <c:pt idx="53">
                        <c:v>98.15</c:v>
                      </c:pt>
                      <c:pt idx="54">
                        <c:v>93.47</c:v>
                      </c:pt>
                      <c:pt idx="55">
                        <c:v>99.25</c:v>
                      </c:pt>
                      <c:pt idx="56">
                        <c:v>104.18</c:v>
                      </c:pt>
                      <c:pt idx="57">
                        <c:v>105.18</c:v>
                      </c:pt>
                      <c:pt idx="58">
                        <c:v>104.21</c:v>
                      </c:pt>
                      <c:pt idx="59">
                        <c:v>102.01</c:v>
                      </c:pt>
                      <c:pt idx="60">
                        <c:v>92.68</c:v>
                      </c:pt>
                      <c:pt idx="61">
                        <c:v>88.88</c:v>
                      </c:pt>
                      <c:pt idx="62">
                        <c:v>94.49</c:v>
                      </c:pt>
                      <c:pt idx="63">
                        <c:v>100.72</c:v>
                      </c:pt>
                      <c:pt idx="64">
                        <c:v>100.48</c:v>
                      </c:pt>
                      <c:pt idx="65">
                        <c:v>99.39</c:v>
                      </c:pt>
                      <c:pt idx="66">
                        <c:v>90.29</c:v>
                      </c:pt>
                      <c:pt idx="67">
                        <c:v>100.73</c:v>
                      </c:pt>
                      <c:pt idx="68">
                        <c:v>102.03</c:v>
                      </c:pt>
                      <c:pt idx="69">
                        <c:v>103.58</c:v>
                      </c:pt>
                      <c:pt idx="70">
                        <c:v>103.16</c:v>
                      </c:pt>
                      <c:pt idx="71">
                        <c:v>101.49</c:v>
                      </c:pt>
                      <c:pt idx="72">
                        <c:v>91.5</c:v>
                      </c:pt>
                      <c:pt idx="73">
                        <c:v>90.04</c:v>
                      </c:pt>
                      <c:pt idx="74">
                        <c:v>93.09</c:v>
                      </c:pt>
                      <c:pt idx="75">
                        <c:v>100.62</c:v>
                      </c:pt>
                      <c:pt idx="76">
                        <c:v>101.3</c:v>
                      </c:pt>
                      <c:pt idx="77">
                        <c:v>100</c:v>
                      </c:pt>
                      <c:pt idx="78">
                        <c:v>93.08</c:v>
                      </c:pt>
                      <c:pt idx="79">
                        <c:v>98.28</c:v>
                      </c:pt>
                      <c:pt idx="80">
                        <c:v>102.7</c:v>
                      </c:pt>
                      <c:pt idx="81">
                        <c:v>103.23</c:v>
                      </c:pt>
                      <c:pt idx="82">
                        <c:v>104.24</c:v>
                      </c:pt>
                      <c:pt idx="83">
                        <c:v>104.33</c:v>
                      </c:pt>
                      <c:pt idx="84">
                        <c:v>95.01</c:v>
                      </c:pt>
                      <c:pt idx="85">
                        <c:v>92.07</c:v>
                      </c:pt>
                      <c:pt idx="86">
                        <c:v>95.04</c:v>
                      </c:pt>
                      <c:pt idx="87">
                        <c:v>99.76</c:v>
                      </c:pt>
                      <c:pt idx="88">
                        <c:v>101.86</c:v>
                      </c:pt>
                      <c:pt idx="89">
                        <c:v>99.75</c:v>
                      </c:pt>
                      <c:pt idx="90">
                        <c:v>96.26</c:v>
                      </c:pt>
                      <c:pt idx="91">
                        <c:v>98.24</c:v>
                      </c:pt>
                      <c:pt idx="92">
                        <c:v>103.27</c:v>
                      </c:pt>
                      <c:pt idx="93">
                        <c:v>106.07</c:v>
                      </c:pt>
                      <c:pt idx="94">
                        <c:v>106.88</c:v>
                      </c:pt>
                      <c:pt idx="95">
                        <c:v>105.79</c:v>
                      </c:pt>
                      <c:pt idx="96">
                        <c:v>99.48</c:v>
                      </c:pt>
                      <c:pt idx="97">
                        <c:v>98.14</c:v>
                      </c:pt>
                      <c:pt idx="98">
                        <c:v>100.78</c:v>
                      </c:pt>
                      <c:pt idx="99">
                        <c:v>103.39</c:v>
                      </c:pt>
                      <c:pt idx="100">
                        <c:v>102.85</c:v>
                      </c:pt>
                      <c:pt idx="101">
                        <c:v>100.83</c:v>
                      </c:pt>
                      <c:pt idx="102">
                        <c:v>96.58</c:v>
                      </c:pt>
                      <c:pt idx="103">
                        <c:v>103.5</c:v>
                      </c:pt>
                      <c:pt idx="104">
                        <c:v>106.47</c:v>
                      </c:pt>
                      <c:pt idx="105">
                        <c:v>107.1</c:v>
                      </c:pt>
                      <c:pt idx="106">
                        <c:v>106.41</c:v>
                      </c:pt>
                      <c:pt idx="107">
                        <c:v>106.48</c:v>
                      </c:pt>
                      <c:pt idx="108">
                        <c:v>99.97</c:v>
                      </c:pt>
                      <c:pt idx="109">
                        <c:v>97.24</c:v>
                      </c:pt>
                      <c:pt idx="110">
                        <c:v>98.71</c:v>
                      </c:pt>
                      <c:pt idx="111">
                        <c:v>103.97</c:v>
                      </c:pt>
                      <c:pt idx="112">
                        <c:v>101.71</c:v>
                      </c:pt>
                      <c:pt idx="113">
                        <c:v>98.44</c:v>
                      </c:pt>
                      <c:pt idx="114">
                        <c:v>97.49</c:v>
                      </c:pt>
                      <c:pt idx="115">
                        <c:v>99.91</c:v>
                      </c:pt>
                      <c:pt idx="116">
                        <c:v>104.13</c:v>
                      </c:pt>
                      <c:pt idx="117">
                        <c:v>105.85</c:v>
                      </c:pt>
                      <c:pt idx="118">
                        <c:v>106.7</c:v>
                      </c:pt>
                      <c:pt idx="119">
                        <c:v>106.94</c:v>
                      </c:pt>
                      <c:pt idx="120">
                        <c:v>98.37</c:v>
                      </c:pt>
                      <c:pt idx="121">
                        <c:v>97.87</c:v>
                      </c:pt>
                      <c:pt idx="122">
                        <c:v>100.4</c:v>
                      </c:pt>
                      <c:pt idx="123">
                        <c:v>103.05</c:v>
                      </c:pt>
                      <c:pt idx="124">
                        <c:v>105.2</c:v>
                      </c:pt>
                      <c:pt idx="125">
                        <c:v>103.36</c:v>
                      </c:pt>
                      <c:pt idx="126">
                        <c:v>99.54</c:v>
                      </c:pt>
                      <c:pt idx="127">
                        <c:v>98.85</c:v>
                      </c:pt>
                      <c:pt idx="128">
                        <c:v>102.6</c:v>
                      </c:pt>
                      <c:pt idx="129">
                        <c:v>103.59</c:v>
                      </c:pt>
                      <c:pt idx="130">
                        <c:v>103.78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A-9583-4BB5-A323-1F554C463221}"/>
                  </c:ext>
                </c:extLst>
              </c15:ser>
            </c15:filteredLineSeries>
            <c15:filteredLineSeries>
              <c15:ser>
                <c:idx val="27"/>
                <c:order val="27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Feuil1!$A$29</c15:sqref>
                        </c15:formulaRef>
                      </c:ext>
                    </c:extLst>
                    <c:strCache>
                      <c:ptCount val="1"/>
                      <c:pt idx="0">
                        <c:v>UK</c:v>
                      </c:pt>
                    </c:strCache>
                  </c:strRef>
                </c:tx>
                <c:spPr>
                  <a:ln w="28575" cap="rnd">
                    <a:solidFill>
                      <a:schemeClr val="accent4">
                        <a:lumMod val="60000"/>
                        <a:lumOff val="4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Feuil1!$B$29:$EB$29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107.7</c:v>
                      </c:pt>
                      <c:pt idx="1">
                        <c:v>109.1</c:v>
                      </c:pt>
                      <c:pt idx="2">
                        <c:v>109.6</c:v>
                      </c:pt>
                      <c:pt idx="3">
                        <c:v>110.2</c:v>
                      </c:pt>
                      <c:pt idx="4">
                        <c:v>110.9</c:v>
                      </c:pt>
                      <c:pt idx="5">
                        <c:v>110.3</c:v>
                      </c:pt>
                      <c:pt idx="6">
                        <c:v>109.5</c:v>
                      </c:pt>
                      <c:pt idx="7">
                        <c:v>110.3</c:v>
                      </c:pt>
                      <c:pt idx="8">
                        <c:v>110.5</c:v>
                      </c:pt>
                      <c:pt idx="9">
                        <c:v>110.3</c:v>
                      </c:pt>
                      <c:pt idx="10">
                        <c:v>110</c:v>
                      </c:pt>
                      <c:pt idx="11">
                        <c:v>104.6</c:v>
                      </c:pt>
                      <c:pt idx="12">
                        <c:v>101.2</c:v>
                      </c:pt>
                      <c:pt idx="13">
                        <c:v>103.6</c:v>
                      </c:pt>
                      <c:pt idx="14">
                        <c:v>104.6</c:v>
                      </c:pt>
                      <c:pt idx="15">
                        <c:v>105</c:v>
                      </c:pt>
                      <c:pt idx="16">
                        <c:v>105.7</c:v>
                      </c:pt>
                      <c:pt idx="17">
                        <c:v>105.4</c:v>
                      </c:pt>
                      <c:pt idx="18">
                        <c:v>104</c:v>
                      </c:pt>
                      <c:pt idx="19">
                        <c:v>105.5</c:v>
                      </c:pt>
                      <c:pt idx="20">
                        <c:v>108.1</c:v>
                      </c:pt>
                      <c:pt idx="21">
                        <c:v>108.7</c:v>
                      </c:pt>
                      <c:pt idx="22">
                        <c:v>108</c:v>
                      </c:pt>
                      <c:pt idx="23">
                        <c:v>106.5</c:v>
                      </c:pt>
                      <c:pt idx="24">
                        <c:v>101.9</c:v>
                      </c:pt>
                      <c:pt idx="25">
                        <c:v>103.2</c:v>
                      </c:pt>
                      <c:pt idx="26">
                        <c:v>104.6</c:v>
                      </c:pt>
                      <c:pt idx="27">
                        <c:v>105.8</c:v>
                      </c:pt>
                      <c:pt idx="28">
                        <c:v>106.4</c:v>
                      </c:pt>
                      <c:pt idx="29">
                        <c:v>105.5</c:v>
                      </c:pt>
                      <c:pt idx="30">
                        <c:v>101.9</c:v>
                      </c:pt>
                      <c:pt idx="31">
                        <c:v>103.9</c:v>
                      </c:pt>
                      <c:pt idx="32">
                        <c:v>106.6</c:v>
                      </c:pt>
                      <c:pt idx="33">
                        <c:v>105.7</c:v>
                      </c:pt>
                      <c:pt idx="34">
                        <c:v>106.9</c:v>
                      </c:pt>
                      <c:pt idx="35">
                        <c:v>105</c:v>
                      </c:pt>
                      <c:pt idx="36">
                        <c:v>99.1</c:v>
                      </c:pt>
                      <c:pt idx="37">
                        <c:v>101</c:v>
                      </c:pt>
                      <c:pt idx="38">
                        <c:v>101.4</c:v>
                      </c:pt>
                      <c:pt idx="39">
                        <c:v>102.2</c:v>
                      </c:pt>
                      <c:pt idx="40">
                        <c:v>103.4</c:v>
                      </c:pt>
                      <c:pt idx="41">
                        <c:v>100.5</c:v>
                      </c:pt>
                      <c:pt idx="42">
                        <c:v>98.6</c:v>
                      </c:pt>
                      <c:pt idx="43">
                        <c:v>101.2</c:v>
                      </c:pt>
                      <c:pt idx="44">
                        <c:v>102.9</c:v>
                      </c:pt>
                      <c:pt idx="45">
                        <c:v>102.1</c:v>
                      </c:pt>
                      <c:pt idx="46">
                        <c:v>103.4</c:v>
                      </c:pt>
                      <c:pt idx="47">
                        <c:v>102.6</c:v>
                      </c:pt>
                      <c:pt idx="48">
                        <c:v>99</c:v>
                      </c:pt>
                      <c:pt idx="49">
                        <c:v>99.8</c:v>
                      </c:pt>
                      <c:pt idx="50">
                        <c:v>101.1</c:v>
                      </c:pt>
                      <c:pt idx="51">
                        <c:v>102.2</c:v>
                      </c:pt>
                      <c:pt idx="52">
                        <c:v>102.6</c:v>
                      </c:pt>
                      <c:pt idx="53">
                        <c:v>100.8</c:v>
                      </c:pt>
                      <c:pt idx="54">
                        <c:v>100.4</c:v>
                      </c:pt>
                      <c:pt idx="55">
                        <c:v>100.4</c:v>
                      </c:pt>
                      <c:pt idx="56">
                        <c:v>102.4</c:v>
                      </c:pt>
                      <c:pt idx="57">
                        <c:v>103.2</c:v>
                      </c:pt>
                      <c:pt idx="58">
                        <c:v>102.8</c:v>
                      </c:pt>
                      <c:pt idx="59">
                        <c:v>101.7</c:v>
                      </c:pt>
                      <c:pt idx="60">
                        <c:v>98.5</c:v>
                      </c:pt>
                      <c:pt idx="61">
                        <c:v>99.3</c:v>
                      </c:pt>
                      <c:pt idx="62">
                        <c:v>100.5</c:v>
                      </c:pt>
                      <c:pt idx="63">
                        <c:v>99.9</c:v>
                      </c:pt>
                      <c:pt idx="64">
                        <c:v>101</c:v>
                      </c:pt>
                      <c:pt idx="65">
                        <c:v>100.6</c:v>
                      </c:pt>
                      <c:pt idx="66">
                        <c:v>98.8</c:v>
                      </c:pt>
                      <c:pt idx="67">
                        <c:v>99.4</c:v>
                      </c:pt>
                      <c:pt idx="68">
                        <c:v>101.5</c:v>
                      </c:pt>
                      <c:pt idx="69">
                        <c:v>101.5</c:v>
                      </c:pt>
                      <c:pt idx="70">
                        <c:v>102.5</c:v>
                      </c:pt>
                      <c:pt idx="71">
                        <c:v>100.9</c:v>
                      </c:pt>
                      <c:pt idx="72">
                        <c:v>98</c:v>
                      </c:pt>
                      <c:pt idx="73">
                        <c:v>97.9</c:v>
                      </c:pt>
                      <c:pt idx="74">
                        <c:v>99.3</c:v>
                      </c:pt>
                      <c:pt idx="75">
                        <c:v>101.6</c:v>
                      </c:pt>
                      <c:pt idx="76">
                        <c:v>101.8</c:v>
                      </c:pt>
                      <c:pt idx="77">
                        <c:v>102.3</c:v>
                      </c:pt>
                      <c:pt idx="78">
                        <c:v>100.2</c:v>
                      </c:pt>
                      <c:pt idx="79">
                        <c:v>99.7</c:v>
                      </c:pt>
                      <c:pt idx="80">
                        <c:v>101.7</c:v>
                      </c:pt>
                      <c:pt idx="81">
                        <c:v>101.7</c:v>
                      </c:pt>
                      <c:pt idx="82">
                        <c:v>101.8</c:v>
                      </c:pt>
                      <c:pt idx="83">
                        <c:v>100.9</c:v>
                      </c:pt>
                      <c:pt idx="84">
                        <c:v>98.3</c:v>
                      </c:pt>
                      <c:pt idx="85">
                        <c:v>99.3</c:v>
                      </c:pt>
                      <c:pt idx="86">
                        <c:v>100.9</c:v>
                      </c:pt>
                      <c:pt idx="87">
                        <c:v>100.6</c:v>
                      </c:pt>
                      <c:pt idx="88">
                        <c:v>101.3</c:v>
                      </c:pt>
                      <c:pt idx="89">
                        <c:v>101.3</c:v>
                      </c:pt>
                      <c:pt idx="90">
                        <c:v>98.2</c:v>
                      </c:pt>
                      <c:pt idx="91">
                        <c:v>99.3</c:v>
                      </c:pt>
                      <c:pt idx="92">
                        <c:v>100.3</c:v>
                      </c:pt>
                      <c:pt idx="93">
                        <c:v>100.6</c:v>
                      </c:pt>
                      <c:pt idx="94">
                        <c:v>100.6</c:v>
                      </c:pt>
                      <c:pt idx="95">
                        <c:v>99.5</c:v>
                      </c:pt>
                      <c:pt idx="96">
                        <c:v>98.2</c:v>
                      </c:pt>
                      <c:pt idx="97">
                        <c:v>99.1</c:v>
                      </c:pt>
                      <c:pt idx="98">
                        <c:v>100.3</c:v>
                      </c:pt>
                      <c:pt idx="99">
                        <c:v>100.4</c:v>
                      </c:pt>
                      <c:pt idx="100">
                        <c:v>100.7</c:v>
                      </c:pt>
                      <c:pt idx="101">
                        <c:v>99.2</c:v>
                      </c:pt>
                      <c:pt idx="102">
                        <c:v>97.1</c:v>
                      </c:pt>
                      <c:pt idx="103">
                        <c:v>97.7</c:v>
                      </c:pt>
                      <c:pt idx="104">
                        <c:v>100.7</c:v>
                      </c:pt>
                      <c:pt idx="105">
                        <c:v>101.2</c:v>
                      </c:pt>
                      <c:pt idx="106">
                        <c:v>101.6</c:v>
                      </c:pt>
                      <c:pt idx="107">
                        <c:v>100.1</c:v>
                      </c:pt>
                      <c:pt idx="108">
                        <c:v>96.2</c:v>
                      </c:pt>
                      <c:pt idx="109">
                        <c:v>96.8</c:v>
                      </c:pt>
                      <c:pt idx="110">
                        <c:v>99.5</c:v>
                      </c:pt>
                      <c:pt idx="111">
                        <c:v>100.6</c:v>
                      </c:pt>
                      <c:pt idx="112">
                        <c:v>100.6</c:v>
                      </c:pt>
                      <c:pt idx="113">
                        <c:v>100.1</c:v>
                      </c:pt>
                      <c:pt idx="114">
                        <c:v>97.5</c:v>
                      </c:pt>
                      <c:pt idx="115">
                        <c:v>99.5</c:v>
                      </c:pt>
                      <c:pt idx="116">
                        <c:v>101.4</c:v>
                      </c:pt>
                      <c:pt idx="117">
                        <c:v>101.5</c:v>
                      </c:pt>
                      <c:pt idx="118">
                        <c:v>102</c:v>
                      </c:pt>
                      <c:pt idx="119">
                        <c:v>101.3</c:v>
                      </c:pt>
                      <c:pt idx="120">
                        <c:v>96.3</c:v>
                      </c:pt>
                      <c:pt idx="121">
                        <c:v>99.5</c:v>
                      </c:pt>
                      <c:pt idx="122">
                        <c:v>101.2</c:v>
                      </c:pt>
                      <c:pt idx="123">
                        <c:v>102.4</c:v>
                      </c:pt>
                      <c:pt idx="124">
                        <c:v>102.7</c:v>
                      </c:pt>
                      <c:pt idx="125">
                        <c:v>101.2</c:v>
                      </c:pt>
                      <c:pt idx="126">
                        <c:v>97</c:v>
                      </c:pt>
                      <c:pt idx="127">
                        <c:v>99.3</c:v>
                      </c:pt>
                      <c:pt idx="128">
                        <c:v>100.8</c:v>
                      </c:pt>
                      <c:pt idx="129">
                        <c:v>99.5</c:v>
                      </c:pt>
                      <c:pt idx="130">
                        <c:v>99.5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B-9583-4BB5-A323-1F554C463221}"/>
                  </c:ext>
                </c:extLst>
              </c15:ser>
            </c15:filteredLineSeries>
            <c15:filteredLineSeries>
              <c15:ser>
                <c:idx val="28"/>
                <c:order val="28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Feuil1!$A$30</c15:sqref>
                        </c15:formulaRef>
                      </c:ext>
                    </c:extLst>
                    <c:strCache>
                      <c:ptCount val="1"/>
                      <c:pt idx="0">
                        <c:v>Island</c:v>
                      </c:pt>
                    </c:strCache>
                  </c:strRef>
                </c:tx>
                <c:spPr>
                  <a:ln w="28575" cap="rnd">
                    <a:solidFill>
                      <a:schemeClr val="accent5">
                        <a:lumMod val="60000"/>
                        <a:lumOff val="4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Feuil1!$B$30:$EB$30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62.15</c:v>
                      </c:pt>
                      <c:pt idx="1">
                        <c:v>63.06</c:v>
                      </c:pt>
                      <c:pt idx="2">
                        <c:v>66.38</c:v>
                      </c:pt>
                      <c:pt idx="3">
                        <c:v>67.3</c:v>
                      </c:pt>
                      <c:pt idx="4">
                        <c:v>69.53</c:v>
                      </c:pt>
                      <c:pt idx="5">
                        <c:v>71.09</c:v>
                      </c:pt>
                      <c:pt idx="6">
                        <c:v>66.900000000000006</c:v>
                      </c:pt>
                      <c:pt idx="7">
                        <c:v>70.17</c:v>
                      </c:pt>
                      <c:pt idx="8">
                        <c:v>70.52</c:v>
                      </c:pt>
                      <c:pt idx="9">
                        <c:v>71.69</c:v>
                      </c:pt>
                      <c:pt idx="10">
                        <c:v>76.42</c:v>
                      </c:pt>
                      <c:pt idx="11">
                        <c:v>78.83</c:v>
                      </c:pt>
                      <c:pt idx="12">
                        <c:v>74.11</c:v>
                      </c:pt>
                      <c:pt idx="13">
                        <c:v>77.73</c:v>
                      </c:pt>
                      <c:pt idx="14">
                        <c:v>80.72</c:v>
                      </c:pt>
                      <c:pt idx="15">
                        <c:v>83.99</c:v>
                      </c:pt>
                      <c:pt idx="16">
                        <c:v>83.23</c:v>
                      </c:pt>
                      <c:pt idx="17">
                        <c:v>83.75</c:v>
                      </c:pt>
                      <c:pt idx="18">
                        <c:v>79.75</c:v>
                      </c:pt>
                      <c:pt idx="19">
                        <c:v>83.45</c:v>
                      </c:pt>
                      <c:pt idx="20">
                        <c:v>86.47</c:v>
                      </c:pt>
                      <c:pt idx="21">
                        <c:v>90.11</c:v>
                      </c:pt>
                      <c:pt idx="22">
                        <c:v>91.47</c:v>
                      </c:pt>
                      <c:pt idx="23">
                        <c:v>94.83</c:v>
                      </c:pt>
                      <c:pt idx="24">
                        <c:v>90.11</c:v>
                      </c:pt>
                      <c:pt idx="25">
                        <c:v>93.19</c:v>
                      </c:pt>
                      <c:pt idx="26">
                        <c:v>99.2</c:v>
                      </c:pt>
                      <c:pt idx="27">
                        <c:v>98.58</c:v>
                      </c:pt>
                      <c:pt idx="28">
                        <c:v>99.6</c:v>
                      </c:pt>
                      <c:pt idx="29">
                        <c:v>99.76</c:v>
                      </c:pt>
                      <c:pt idx="30">
                        <c:v>89.75</c:v>
                      </c:pt>
                      <c:pt idx="31">
                        <c:v>97.56</c:v>
                      </c:pt>
                      <c:pt idx="32">
                        <c:v>97.81</c:v>
                      </c:pt>
                      <c:pt idx="33">
                        <c:v>98.26</c:v>
                      </c:pt>
                      <c:pt idx="34">
                        <c:v>96.48</c:v>
                      </c:pt>
                      <c:pt idx="35">
                        <c:v>98.75</c:v>
                      </c:pt>
                      <c:pt idx="36">
                        <c:v>88.1</c:v>
                      </c:pt>
                      <c:pt idx="37">
                        <c:v>93.06</c:v>
                      </c:pt>
                      <c:pt idx="38">
                        <c:v>91.97</c:v>
                      </c:pt>
                      <c:pt idx="39">
                        <c:v>99.12</c:v>
                      </c:pt>
                      <c:pt idx="40">
                        <c:v>100.22</c:v>
                      </c:pt>
                      <c:pt idx="41">
                        <c:v>99.47</c:v>
                      </c:pt>
                      <c:pt idx="42">
                        <c:v>90.75</c:v>
                      </c:pt>
                      <c:pt idx="43">
                        <c:v>95.62</c:v>
                      </c:pt>
                      <c:pt idx="44">
                        <c:v>98.92</c:v>
                      </c:pt>
                      <c:pt idx="45">
                        <c:v>101.45</c:v>
                      </c:pt>
                      <c:pt idx="46">
                        <c:v>101.75</c:v>
                      </c:pt>
                      <c:pt idx="47">
                        <c:v>102.62</c:v>
                      </c:pt>
                      <c:pt idx="48">
                        <c:v>95.29</c:v>
                      </c:pt>
                      <c:pt idx="49">
                        <c:v>97.26</c:v>
                      </c:pt>
                      <c:pt idx="50">
                        <c:v>105.21</c:v>
                      </c:pt>
                      <c:pt idx="51">
                        <c:v>105.2</c:v>
                      </c:pt>
                      <c:pt idx="52">
                        <c:v>105.1</c:v>
                      </c:pt>
                      <c:pt idx="53">
                        <c:v>101.75</c:v>
                      </c:pt>
                      <c:pt idx="54">
                        <c:v>95.42</c:v>
                      </c:pt>
                      <c:pt idx="55">
                        <c:v>100.43</c:v>
                      </c:pt>
                      <c:pt idx="56">
                        <c:v>102.22</c:v>
                      </c:pt>
                      <c:pt idx="57">
                        <c:v>101.52</c:v>
                      </c:pt>
                      <c:pt idx="58">
                        <c:v>102.16</c:v>
                      </c:pt>
                      <c:pt idx="59">
                        <c:v>102.71</c:v>
                      </c:pt>
                      <c:pt idx="60">
                        <c:v>84.79</c:v>
                      </c:pt>
                      <c:pt idx="61">
                        <c:v>101.41</c:v>
                      </c:pt>
                      <c:pt idx="62">
                        <c:v>103.6</c:v>
                      </c:pt>
                      <c:pt idx="63">
                        <c:v>102.71</c:v>
                      </c:pt>
                      <c:pt idx="64">
                        <c:v>103.59</c:v>
                      </c:pt>
                      <c:pt idx="65">
                        <c:v>103.59</c:v>
                      </c:pt>
                      <c:pt idx="66">
                        <c:v>93.04</c:v>
                      </c:pt>
                      <c:pt idx="67">
                        <c:v>98.72</c:v>
                      </c:pt>
                      <c:pt idx="68">
                        <c:v>105.73</c:v>
                      </c:pt>
                      <c:pt idx="69">
                        <c:v>105.96</c:v>
                      </c:pt>
                      <c:pt idx="70">
                        <c:v>105.55</c:v>
                      </c:pt>
                      <c:pt idx="71">
                        <c:v>104.1</c:v>
                      </c:pt>
                      <c:pt idx="72">
                        <c:v>95.48</c:v>
                      </c:pt>
                      <c:pt idx="73">
                        <c:v>104.01</c:v>
                      </c:pt>
                      <c:pt idx="74">
                        <c:v>105.14</c:v>
                      </c:pt>
                      <c:pt idx="75">
                        <c:v>105.63</c:v>
                      </c:pt>
                      <c:pt idx="76">
                        <c:v>107.02</c:v>
                      </c:pt>
                      <c:pt idx="77">
                        <c:v>106.82</c:v>
                      </c:pt>
                      <c:pt idx="78">
                        <c:v>95.86</c:v>
                      </c:pt>
                      <c:pt idx="79">
                        <c:v>96.8</c:v>
                      </c:pt>
                      <c:pt idx="80">
                        <c:v>101.35</c:v>
                      </c:pt>
                      <c:pt idx="81">
                        <c:v>103.51</c:v>
                      </c:pt>
                      <c:pt idx="82">
                        <c:v>107.17</c:v>
                      </c:pt>
                      <c:pt idx="83">
                        <c:v>107.08</c:v>
                      </c:pt>
                      <c:pt idx="84">
                        <c:v>92.05</c:v>
                      </c:pt>
                      <c:pt idx="85">
                        <c:v>95.39</c:v>
                      </c:pt>
                      <c:pt idx="86">
                        <c:v>105.6</c:v>
                      </c:pt>
                      <c:pt idx="87">
                        <c:v>105.71</c:v>
                      </c:pt>
                      <c:pt idx="88">
                        <c:v>104.86</c:v>
                      </c:pt>
                      <c:pt idx="89">
                        <c:v>105.91</c:v>
                      </c:pt>
                      <c:pt idx="90">
                        <c:v>85.02</c:v>
                      </c:pt>
                      <c:pt idx="91">
                        <c:v>87.77</c:v>
                      </c:pt>
                      <c:pt idx="92">
                        <c:v>98.43</c:v>
                      </c:pt>
                      <c:pt idx="93">
                        <c:v>106.34</c:v>
                      </c:pt>
                      <c:pt idx="94">
                        <c:v>106.88</c:v>
                      </c:pt>
                      <c:pt idx="95">
                        <c:v>106.03</c:v>
                      </c:pt>
                      <c:pt idx="96">
                        <c:v>90.03</c:v>
                      </c:pt>
                      <c:pt idx="97">
                        <c:v>94.99</c:v>
                      </c:pt>
                      <c:pt idx="98">
                        <c:v>99</c:v>
                      </c:pt>
                      <c:pt idx="99">
                        <c:v>97.39</c:v>
                      </c:pt>
                      <c:pt idx="100">
                        <c:v>96.71</c:v>
                      </c:pt>
                      <c:pt idx="101">
                        <c:v>102.72</c:v>
                      </c:pt>
                      <c:pt idx="102">
                        <c:v>84.34</c:v>
                      </c:pt>
                      <c:pt idx="103">
                        <c:v>91.49</c:v>
                      </c:pt>
                      <c:pt idx="104">
                        <c:v>100.72</c:v>
                      </c:pt>
                      <c:pt idx="105">
                        <c:v>102.21</c:v>
                      </c:pt>
                      <c:pt idx="106">
                        <c:v>101.74</c:v>
                      </c:pt>
                      <c:pt idx="107">
                        <c:v>103.78</c:v>
                      </c:pt>
                      <c:pt idx="108">
                        <c:v>92.76</c:v>
                      </c:pt>
                      <c:pt idx="109">
                        <c:v>89.19</c:v>
                      </c:pt>
                      <c:pt idx="110">
                        <c:v>98.97</c:v>
                      </c:pt>
                      <c:pt idx="111">
                        <c:v>98.98</c:v>
                      </c:pt>
                      <c:pt idx="112">
                        <c:v>100.4</c:v>
                      </c:pt>
                      <c:pt idx="113">
                        <c:v>98</c:v>
                      </c:pt>
                      <c:pt idx="114">
                        <c:v>86.02</c:v>
                      </c:pt>
                      <c:pt idx="115">
                        <c:v>91.17</c:v>
                      </c:pt>
                      <c:pt idx="116">
                        <c:v>95.96</c:v>
                      </c:pt>
                      <c:pt idx="117">
                        <c:v>98.63</c:v>
                      </c:pt>
                      <c:pt idx="118">
                        <c:v>94.5</c:v>
                      </c:pt>
                      <c:pt idx="119">
                        <c:v>97.79</c:v>
                      </c:pt>
                      <c:pt idx="120">
                        <c:v>89.34</c:v>
                      </c:pt>
                      <c:pt idx="121">
                        <c:v>90.85</c:v>
                      </c:pt>
                      <c:pt idx="122">
                        <c:v>98.86</c:v>
                      </c:pt>
                      <c:pt idx="123">
                        <c:v>97.01</c:v>
                      </c:pt>
                      <c:pt idx="124">
                        <c:v>97.32</c:v>
                      </c:pt>
                      <c:pt idx="125">
                        <c:v>96.67</c:v>
                      </c:pt>
                      <c:pt idx="126">
                        <c:v>90.75</c:v>
                      </c:pt>
                      <c:pt idx="127">
                        <c:v>89.21</c:v>
                      </c:pt>
                      <c:pt idx="128">
                        <c:v>97.85</c:v>
                      </c:pt>
                      <c:pt idx="129">
                        <c:v>95.58</c:v>
                      </c:pt>
                      <c:pt idx="130">
                        <c:v>98.13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C-9583-4BB5-A323-1F554C463221}"/>
                  </c:ext>
                </c:extLst>
              </c15:ser>
            </c15:filteredLineSeries>
            <c15:filteredLineSeries>
              <c15:ser>
                <c:idx val="29"/>
                <c:order val="29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Feuil1!$A$31</c15:sqref>
                        </c15:formulaRef>
                      </c:ext>
                    </c:extLst>
                    <c:strCache>
                      <c:ptCount val="1"/>
                      <c:pt idx="0">
                        <c:v>Norway</c:v>
                      </c:pt>
                    </c:strCache>
                  </c:strRef>
                </c:tx>
                <c:spPr>
                  <a:ln w="28575" cap="rnd">
                    <a:solidFill>
                      <a:schemeClr val="accent6">
                        <a:lumMod val="60000"/>
                        <a:lumOff val="4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Feuil1!$B$31:$EB$31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95.8</c:v>
                      </c:pt>
                      <c:pt idx="1">
                        <c:v>97.6</c:v>
                      </c:pt>
                      <c:pt idx="2">
                        <c:v>100.4</c:v>
                      </c:pt>
                      <c:pt idx="3">
                        <c:v>102.8</c:v>
                      </c:pt>
                      <c:pt idx="4">
                        <c:v>103.3</c:v>
                      </c:pt>
                      <c:pt idx="5">
                        <c:v>102.6</c:v>
                      </c:pt>
                      <c:pt idx="6">
                        <c:v>99.4</c:v>
                      </c:pt>
                      <c:pt idx="7">
                        <c:v>98</c:v>
                      </c:pt>
                      <c:pt idx="8">
                        <c:v>100.6</c:v>
                      </c:pt>
                      <c:pt idx="9">
                        <c:v>102</c:v>
                      </c:pt>
                      <c:pt idx="10">
                        <c:v>102.1</c:v>
                      </c:pt>
                      <c:pt idx="11">
                        <c:v>100.2</c:v>
                      </c:pt>
                      <c:pt idx="12">
                        <c:v>91.8</c:v>
                      </c:pt>
                      <c:pt idx="13">
                        <c:v>95</c:v>
                      </c:pt>
                      <c:pt idx="14">
                        <c:v>99.2</c:v>
                      </c:pt>
                      <c:pt idx="15">
                        <c:v>102.2</c:v>
                      </c:pt>
                      <c:pt idx="16">
                        <c:v>103</c:v>
                      </c:pt>
                      <c:pt idx="17">
                        <c:v>102.9</c:v>
                      </c:pt>
                      <c:pt idx="18">
                        <c:v>96.7</c:v>
                      </c:pt>
                      <c:pt idx="19">
                        <c:v>95.5</c:v>
                      </c:pt>
                      <c:pt idx="20">
                        <c:v>101.1</c:v>
                      </c:pt>
                      <c:pt idx="21">
                        <c:v>101.1</c:v>
                      </c:pt>
                      <c:pt idx="22">
                        <c:v>103.4</c:v>
                      </c:pt>
                      <c:pt idx="23">
                        <c:v>104.6</c:v>
                      </c:pt>
                      <c:pt idx="24">
                        <c:v>96.6</c:v>
                      </c:pt>
                      <c:pt idx="25">
                        <c:v>97.6</c:v>
                      </c:pt>
                      <c:pt idx="26">
                        <c:v>100.4</c:v>
                      </c:pt>
                      <c:pt idx="27">
                        <c:v>101.5</c:v>
                      </c:pt>
                      <c:pt idx="28">
                        <c:v>104.5</c:v>
                      </c:pt>
                      <c:pt idx="29">
                        <c:v>102.5</c:v>
                      </c:pt>
                      <c:pt idx="30">
                        <c:v>97.3</c:v>
                      </c:pt>
                      <c:pt idx="31">
                        <c:v>96.9</c:v>
                      </c:pt>
                      <c:pt idx="32">
                        <c:v>98.6</c:v>
                      </c:pt>
                      <c:pt idx="33">
                        <c:v>98.8</c:v>
                      </c:pt>
                      <c:pt idx="34">
                        <c:v>100.2</c:v>
                      </c:pt>
                      <c:pt idx="35">
                        <c:v>100.5</c:v>
                      </c:pt>
                      <c:pt idx="36">
                        <c:v>92.6</c:v>
                      </c:pt>
                      <c:pt idx="37">
                        <c:v>94</c:v>
                      </c:pt>
                      <c:pt idx="38">
                        <c:v>97.9</c:v>
                      </c:pt>
                      <c:pt idx="39">
                        <c:v>98.7</c:v>
                      </c:pt>
                      <c:pt idx="40">
                        <c:v>98.7</c:v>
                      </c:pt>
                      <c:pt idx="41">
                        <c:v>97.4</c:v>
                      </c:pt>
                      <c:pt idx="42">
                        <c:v>91.1</c:v>
                      </c:pt>
                      <c:pt idx="43">
                        <c:v>90</c:v>
                      </c:pt>
                      <c:pt idx="44">
                        <c:v>95.8</c:v>
                      </c:pt>
                      <c:pt idx="45">
                        <c:v>97.3</c:v>
                      </c:pt>
                      <c:pt idx="46">
                        <c:v>98.7</c:v>
                      </c:pt>
                      <c:pt idx="47">
                        <c:v>98.2</c:v>
                      </c:pt>
                      <c:pt idx="48">
                        <c:v>91.9</c:v>
                      </c:pt>
                      <c:pt idx="49">
                        <c:v>93</c:v>
                      </c:pt>
                      <c:pt idx="50">
                        <c:v>97.2</c:v>
                      </c:pt>
                      <c:pt idx="51">
                        <c:v>97.7</c:v>
                      </c:pt>
                      <c:pt idx="52">
                        <c:v>98.7</c:v>
                      </c:pt>
                      <c:pt idx="53">
                        <c:v>97.1</c:v>
                      </c:pt>
                      <c:pt idx="54">
                        <c:v>91.8</c:v>
                      </c:pt>
                      <c:pt idx="55">
                        <c:v>93.2</c:v>
                      </c:pt>
                      <c:pt idx="56">
                        <c:v>96.1</c:v>
                      </c:pt>
                      <c:pt idx="57">
                        <c:v>97</c:v>
                      </c:pt>
                      <c:pt idx="58">
                        <c:v>97.1</c:v>
                      </c:pt>
                      <c:pt idx="59">
                        <c:v>97.4</c:v>
                      </c:pt>
                      <c:pt idx="60">
                        <c:v>90.3</c:v>
                      </c:pt>
                      <c:pt idx="61">
                        <c:v>92.1</c:v>
                      </c:pt>
                      <c:pt idx="62">
                        <c:v>94.7</c:v>
                      </c:pt>
                      <c:pt idx="63">
                        <c:v>98</c:v>
                      </c:pt>
                      <c:pt idx="64">
                        <c:v>99.5</c:v>
                      </c:pt>
                      <c:pt idx="65">
                        <c:v>99.8</c:v>
                      </c:pt>
                      <c:pt idx="66">
                        <c:v>95.4</c:v>
                      </c:pt>
                      <c:pt idx="67">
                        <c:v>95.7</c:v>
                      </c:pt>
                      <c:pt idx="68">
                        <c:v>97.6</c:v>
                      </c:pt>
                      <c:pt idx="69">
                        <c:v>98.6</c:v>
                      </c:pt>
                      <c:pt idx="70">
                        <c:v>99</c:v>
                      </c:pt>
                      <c:pt idx="71">
                        <c:v>98.9</c:v>
                      </c:pt>
                      <c:pt idx="72">
                        <c:v>94.6</c:v>
                      </c:pt>
                      <c:pt idx="73">
                        <c:v>94</c:v>
                      </c:pt>
                      <c:pt idx="74">
                        <c:v>97.2</c:v>
                      </c:pt>
                      <c:pt idx="75">
                        <c:v>98.5</c:v>
                      </c:pt>
                      <c:pt idx="76">
                        <c:v>99.1</c:v>
                      </c:pt>
                      <c:pt idx="77">
                        <c:v>99.9</c:v>
                      </c:pt>
                      <c:pt idx="78">
                        <c:v>96</c:v>
                      </c:pt>
                      <c:pt idx="79">
                        <c:v>96.6</c:v>
                      </c:pt>
                      <c:pt idx="80">
                        <c:v>98.3</c:v>
                      </c:pt>
                      <c:pt idx="81">
                        <c:v>99.9</c:v>
                      </c:pt>
                      <c:pt idx="82">
                        <c:v>100.3</c:v>
                      </c:pt>
                      <c:pt idx="83">
                        <c:v>100.3</c:v>
                      </c:pt>
                      <c:pt idx="84">
                        <c:v>96.6</c:v>
                      </c:pt>
                      <c:pt idx="85">
                        <c:v>96.7</c:v>
                      </c:pt>
                      <c:pt idx="86">
                        <c:v>99.6</c:v>
                      </c:pt>
                      <c:pt idx="87">
                        <c:v>100.9</c:v>
                      </c:pt>
                      <c:pt idx="88">
                        <c:v>101.9</c:v>
                      </c:pt>
                      <c:pt idx="89">
                        <c:v>101.2</c:v>
                      </c:pt>
                      <c:pt idx="90">
                        <c:v>98.2</c:v>
                      </c:pt>
                      <c:pt idx="91">
                        <c:v>98</c:v>
                      </c:pt>
                      <c:pt idx="92">
                        <c:v>100.2</c:v>
                      </c:pt>
                      <c:pt idx="93">
                        <c:v>101.7</c:v>
                      </c:pt>
                      <c:pt idx="94">
                        <c:v>102.5</c:v>
                      </c:pt>
                      <c:pt idx="95">
                        <c:v>102.5</c:v>
                      </c:pt>
                      <c:pt idx="96">
                        <c:v>97.7</c:v>
                      </c:pt>
                      <c:pt idx="97">
                        <c:v>98.4</c:v>
                      </c:pt>
                      <c:pt idx="98">
                        <c:v>102.2</c:v>
                      </c:pt>
                      <c:pt idx="99">
                        <c:v>103.2</c:v>
                      </c:pt>
                      <c:pt idx="100">
                        <c:v>104.5</c:v>
                      </c:pt>
                      <c:pt idx="101">
                        <c:v>104.4</c:v>
                      </c:pt>
                      <c:pt idx="102">
                        <c:v>101.9</c:v>
                      </c:pt>
                      <c:pt idx="103">
                        <c:v>102</c:v>
                      </c:pt>
                      <c:pt idx="104">
                        <c:v>104.4</c:v>
                      </c:pt>
                      <c:pt idx="105">
                        <c:v>105.1</c:v>
                      </c:pt>
                      <c:pt idx="106">
                        <c:v>106.4</c:v>
                      </c:pt>
                      <c:pt idx="107">
                        <c:v>106.8</c:v>
                      </c:pt>
                      <c:pt idx="108">
                        <c:v>100</c:v>
                      </c:pt>
                      <c:pt idx="109">
                        <c:v>97.4</c:v>
                      </c:pt>
                      <c:pt idx="110">
                        <c:v>100.7</c:v>
                      </c:pt>
                      <c:pt idx="111">
                        <c:v>102.2</c:v>
                      </c:pt>
                      <c:pt idx="112">
                        <c:v>102.9</c:v>
                      </c:pt>
                      <c:pt idx="113">
                        <c:v>102.1</c:v>
                      </c:pt>
                      <c:pt idx="114">
                        <c:v>98.5</c:v>
                      </c:pt>
                      <c:pt idx="115">
                        <c:v>96.6</c:v>
                      </c:pt>
                      <c:pt idx="116">
                        <c:v>101.4</c:v>
                      </c:pt>
                      <c:pt idx="117">
                        <c:v>101.2</c:v>
                      </c:pt>
                      <c:pt idx="118">
                        <c:v>102.5</c:v>
                      </c:pt>
                      <c:pt idx="119">
                        <c:v>101.8</c:v>
                      </c:pt>
                      <c:pt idx="120">
                        <c:v>93.6</c:v>
                      </c:pt>
                      <c:pt idx="121">
                        <c:v>92.4</c:v>
                      </c:pt>
                      <c:pt idx="122">
                        <c:v>94.7</c:v>
                      </c:pt>
                      <c:pt idx="123">
                        <c:v>98.6</c:v>
                      </c:pt>
                      <c:pt idx="124">
                        <c:v>98.4</c:v>
                      </c:pt>
                      <c:pt idx="125">
                        <c:v>97.2</c:v>
                      </c:pt>
                      <c:pt idx="126">
                        <c:v>94.1</c:v>
                      </c:pt>
                      <c:pt idx="127">
                        <c:v>93.1</c:v>
                      </c:pt>
                      <c:pt idx="128">
                        <c:v>94.3</c:v>
                      </c:pt>
                      <c:pt idx="129">
                        <c:v>96.3</c:v>
                      </c:pt>
                      <c:pt idx="130">
                        <c:v>97.7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D-9583-4BB5-A323-1F554C463221}"/>
                  </c:ext>
                </c:extLst>
              </c15:ser>
            </c15:filteredLineSeries>
            <c15:filteredLineSeries>
              <c15:ser>
                <c:idx val="31"/>
                <c:order val="3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Feuil1!$A$33</c15:sqref>
                        </c15:formulaRef>
                      </c:ext>
                    </c:extLst>
                    <c:strCache>
                      <c:ptCount val="1"/>
                      <c:pt idx="0">
                        <c:v>Macedonia</c:v>
                      </c:pt>
                    </c:strCache>
                  </c:strRef>
                </c:tx>
                <c:spPr>
                  <a:ln w="28575" cap="rnd">
                    <a:solidFill>
                      <a:schemeClr val="accent2">
                        <a:lumMod val="5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Feuil1!$B$33:$EB$33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75.17</c:v>
                      </c:pt>
                      <c:pt idx="1">
                        <c:v>74.64</c:v>
                      </c:pt>
                      <c:pt idx="2">
                        <c:v>74.930000000000007</c:v>
                      </c:pt>
                      <c:pt idx="3">
                        <c:v>76.86</c:v>
                      </c:pt>
                      <c:pt idx="4">
                        <c:v>78.8</c:v>
                      </c:pt>
                      <c:pt idx="5">
                        <c:v>79.06</c:v>
                      </c:pt>
                      <c:pt idx="6">
                        <c:v>76.05</c:v>
                      </c:pt>
                      <c:pt idx="7">
                        <c:v>75.569999999999993</c:v>
                      </c:pt>
                      <c:pt idx="8">
                        <c:v>76.040000000000006</c:v>
                      </c:pt>
                      <c:pt idx="9">
                        <c:v>76.62</c:v>
                      </c:pt>
                      <c:pt idx="10">
                        <c:v>77.59</c:v>
                      </c:pt>
                      <c:pt idx="11">
                        <c:v>80.599999999999994</c:v>
                      </c:pt>
                      <c:pt idx="12">
                        <c:v>77.89</c:v>
                      </c:pt>
                      <c:pt idx="13">
                        <c:v>77.7</c:v>
                      </c:pt>
                      <c:pt idx="14">
                        <c:v>77.099999999999994</c:v>
                      </c:pt>
                      <c:pt idx="15">
                        <c:v>76.430000000000007</c:v>
                      </c:pt>
                      <c:pt idx="16">
                        <c:v>76</c:v>
                      </c:pt>
                      <c:pt idx="17">
                        <c:v>76.27</c:v>
                      </c:pt>
                      <c:pt idx="18">
                        <c:v>75.58</c:v>
                      </c:pt>
                      <c:pt idx="19">
                        <c:v>75.36</c:v>
                      </c:pt>
                      <c:pt idx="20">
                        <c:v>75.430000000000007</c:v>
                      </c:pt>
                      <c:pt idx="21">
                        <c:v>76.64</c:v>
                      </c:pt>
                      <c:pt idx="22">
                        <c:v>77.88</c:v>
                      </c:pt>
                      <c:pt idx="23">
                        <c:v>78.95</c:v>
                      </c:pt>
                      <c:pt idx="24">
                        <c:v>79.09</c:v>
                      </c:pt>
                      <c:pt idx="25">
                        <c:v>79.52</c:v>
                      </c:pt>
                      <c:pt idx="26">
                        <c:v>79.14</c:v>
                      </c:pt>
                      <c:pt idx="27">
                        <c:v>78.930000000000007</c:v>
                      </c:pt>
                      <c:pt idx="28">
                        <c:v>79.59</c:v>
                      </c:pt>
                      <c:pt idx="29">
                        <c:v>79.63</c:v>
                      </c:pt>
                      <c:pt idx="30">
                        <c:v>79.42</c:v>
                      </c:pt>
                      <c:pt idx="31">
                        <c:v>79.66</c:v>
                      </c:pt>
                      <c:pt idx="32">
                        <c:v>79.63</c:v>
                      </c:pt>
                      <c:pt idx="33">
                        <c:v>81.34</c:v>
                      </c:pt>
                      <c:pt idx="34">
                        <c:v>81.16</c:v>
                      </c:pt>
                      <c:pt idx="35">
                        <c:v>81.400000000000006</c:v>
                      </c:pt>
                      <c:pt idx="36">
                        <c:v>81.77</c:v>
                      </c:pt>
                      <c:pt idx="37">
                        <c:v>81.2</c:v>
                      </c:pt>
                      <c:pt idx="38">
                        <c:v>81.099999999999994</c:v>
                      </c:pt>
                      <c:pt idx="39">
                        <c:v>80.94</c:v>
                      </c:pt>
                      <c:pt idx="40">
                        <c:v>81.760000000000005</c:v>
                      </c:pt>
                      <c:pt idx="41">
                        <c:v>81.290000000000006</c:v>
                      </c:pt>
                      <c:pt idx="42">
                        <c:v>81.16</c:v>
                      </c:pt>
                      <c:pt idx="43">
                        <c:v>80.09</c:v>
                      </c:pt>
                      <c:pt idx="44">
                        <c:v>79.959999999999994</c:v>
                      </c:pt>
                      <c:pt idx="45">
                        <c:v>81.33</c:v>
                      </c:pt>
                      <c:pt idx="46">
                        <c:v>82.45</c:v>
                      </c:pt>
                      <c:pt idx="47">
                        <c:v>82.53</c:v>
                      </c:pt>
                      <c:pt idx="48">
                        <c:v>82.03</c:v>
                      </c:pt>
                      <c:pt idx="49">
                        <c:v>81.599999999999994</c:v>
                      </c:pt>
                      <c:pt idx="50">
                        <c:v>81.55</c:v>
                      </c:pt>
                      <c:pt idx="51">
                        <c:v>85.99</c:v>
                      </c:pt>
                      <c:pt idx="52">
                        <c:v>87.15</c:v>
                      </c:pt>
                      <c:pt idx="53">
                        <c:v>88.37</c:v>
                      </c:pt>
                      <c:pt idx="54">
                        <c:v>88.47</c:v>
                      </c:pt>
                      <c:pt idx="55">
                        <c:v>88.05</c:v>
                      </c:pt>
                      <c:pt idx="56">
                        <c:v>89.98</c:v>
                      </c:pt>
                      <c:pt idx="57">
                        <c:v>94.46</c:v>
                      </c:pt>
                      <c:pt idx="58">
                        <c:v>98.09</c:v>
                      </c:pt>
                      <c:pt idx="59">
                        <c:v>98.76</c:v>
                      </c:pt>
                      <c:pt idx="60">
                        <c:v>98.47</c:v>
                      </c:pt>
                      <c:pt idx="61">
                        <c:v>98.11</c:v>
                      </c:pt>
                      <c:pt idx="62">
                        <c:v>97.38</c:v>
                      </c:pt>
                      <c:pt idx="63">
                        <c:v>97.35</c:v>
                      </c:pt>
                      <c:pt idx="64">
                        <c:v>99.6</c:v>
                      </c:pt>
                      <c:pt idx="65">
                        <c:v>100.03</c:v>
                      </c:pt>
                      <c:pt idx="66">
                        <c:v>99.61</c:v>
                      </c:pt>
                      <c:pt idx="67">
                        <c:v>98.77</c:v>
                      </c:pt>
                      <c:pt idx="68">
                        <c:v>99.15</c:v>
                      </c:pt>
                      <c:pt idx="69">
                        <c:v>102.52</c:v>
                      </c:pt>
                      <c:pt idx="70">
                        <c:v>103.06</c:v>
                      </c:pt>
                      <c:pt idx="71">
                        <c:v>103.33</c:v>
                      </c:pt>
                      <c:pt idx="72">
                        <c:v>99.8</c:v>
                      </c:pt>
                      <c:pt idx="73">
                        <c:v>99.18</c:v>
                      </c:pt>
                      <c:pt idx="74">
                        <c:v>98.39</c:v>
                      </c:pt>
                      <c:pt idx="75">
                        <c:v>98.85</c:v>
                      </c:pt>
                      <c:pt idx="76">
                        <c:v>102.18</c:v>
                      </c:pt>
                      <c:pt idx="77">
                        <c:v>101.86</c:v>
                      </c:pt>
                      <c:pt idx="78">
                        <c:v>101.39</c:v>
                      </c:pt>
                      <c:pt idx="79">
                        <c:v>100.36</c:v>
                      </c:pt>
                      <c:pt idx="80">
                        <c:v>100.37</c:v>
                      </c:pt>
                      <c:pt idx="81">
                        <c:v>102.17</c:v>
                      </c:pt>
                      <c:pt idx="82">
                        <c:v>102.31</c:v>
                      </c:pt>
                      <c:pt idx="83">
                        <c:v>102.2</c:v>
                      </c:pt>
                      <c:pt idx="84">
                        <c:v>100.17</c:v>
                      </c:pt>
                      <c:pt idx="85">
                        <c:v>97.09</c:v>
                      </c:pt>
                      <c:pt idx="86">
                        <c:v>96.59</c:v>
                      </c:pt>
                      <c:pt idx="87">
                        <c:v>98.06</c:v>
                      </c:pt>
                      <c:pt idx="88">
                        <c:v>101.94</c:v>
                      </c:pt>
                      <c:pt idx="89">
                        <c:v>101.4</c:v>
                      </c:pt>
                      <c:pt idx="90">
                        <c:v>99.9</c:v>
                      </c:pt>
                      <c:pt idx="91">
                        <c:v>98.09</c:v>
                      </c:pt>
                      <c:pt idx="92">
                        <c:v>98.72</c:v>
                      </c:pt>
                      <c:pt idx="93">
                        <c:v>101.64</c:v>
                      </c:pt>
                      <c:pt idx="94">
                        <c:v>102.98</c:v>
                      </c:pt>
                      <c:pt idx="95">
                        <c:v>103.42</c:v>
                      </c:pt>
                      <c:pt idx="96">
                        <c:v>98.89</c:v>
                      </c:pt>
                      <c:pt idx="97">
                        <c:v>98.14</c:v>
                      </c:pt>
                      <c:pt idx="98">
                        <c:v>97.71</c:v>
                      </c:pt>
                      <c:pt idx="99">
                        <c:v>99.25</c:v>
                      </c:pt>
                      <c:pt idx="100">
                        <c:v>100.83</c:v>
                      </c:pt>
                      <c:pt idx="101">
                        <c:v>100.93</c:v>
                      </c:pt>
                      <c:pt idx="102">
                        <c:v>99.89</c:v>
                      </c:pt>
                      <c:pt idx="103">
                        <c:v>99.42</c:v>
                      </c:pt>
                      <c:pt idx="104">
                        <c:v>98.99</c:v>
                      </c:pt>
                      <c:pt idx="105">
                        <c:v>103.04</c:v>
                      </c:pt>
                      <c:pt idx="106">
                        <c:v>103.74</c:v>
                      </c:pt>
                      <c:pt idx="107">
                        <c:v>103.51</c:v>
                      </c:pt>
                      <c:pt idx="108">
                        <c:v>101.82</c:v>
                      </c:pt>
                      <c:pt idx="109">
                        <c:v>102.39</c:v>
                      </c:pt>
                      <c:pt idx="110">
                        <c:v>102.08</c:v>
                      </c:pt>
                      <c:pt idx="111">
                        <c:v>103.18</c:v>
                      </c:pt>
                      <c:pt idx="112">
                        <c:v>102.48</c:v>
                      </c:pt>
                      <c:pt idx="113">
                        <c:v>101.89</c:v>
                      </c:pt>
                      <c:pt idx="114">
                        <c:v>100.71</c:v>
                      </c:pt>
                      <c:pt idx="115">
                        <c:v>98.35</c:v>
                      </c:pt>
                      <c:pt idx="116">
                        <c:v>97.93</c:v>
                      </c:pt>
                      <c:pt idx="117">
                        <c:v>101.93</c:v>
                      </c:pt>
                      <c:pt idx="118">
                        <c:v>103.53</c:v>
                      </c:pt>
                      <c:pt idx="119">
                        <c:v>101.59</c:v>
                      </c:pt>
                      <c:pt idx="120">
                        <c:v>98.64</c:v>
                      </c:pt>
                      <c:pt idx="121">
                        <c:v>98.91</c:v>
                      </c:pt>
                      <c:pt idx="122">
                        <c:v>99.66</c:v>
                      </c:pt>
                      <c:pt idx="123">
                        <c:v>99.92</c:v>
                      </c:pt>
                      <c:pt idx="124">
                        <c:v>101.62</c:v>
                      </c:pt>
                      <c:pt idx="125">
                        <c:v>102.04</c:v>
                      </c:pt>
                      <c:pt idx="126">
                        <c:v>101.15</c:v>
                      </c:pt>
                      <c:pt idx="127">
                        <c:v>100.54</c:v>
                      </c:pt>
                      <c:pt idx="128">
                        <c:v>100.31</c:v>
                      </c:pt>
                      <c:pt idx="129">
                        <c:v>102.77</c:v>
                      </c:pt>
                      <c:pt idx="130">
                        <c:v>103.8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F-9583-4BB5-A323-1F554C463221}"/>
                  </c:ext>
                </c:extLst>
              </c15:ser>
            </c15:filteredLineSeries>
            <c15:filteredLineSeries>
              <c15:ser>
                <c:idx val="32"/>
                <c:order val="3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Feuil1!$A$34</c15:sqref>
                        </c15:formulaRef>
                      </c:ext>
                    </c:extLst>
                    <c:strCache>
                      <c:ptCount val="1"/>
                      <c:pt idx="0">
                        <c:v>Serbia</c:v>
                      </c:pt>
                    </c:strCache>
                  </c:strRef>
                </c:tx>
                <c:spPr>
                  <a:ln w="28575" cap="rnd">
                    <a:solidFill>
                      <a:schemeClr val="accent3">
                        <a:lumMod val="5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Feuil1!$B$1:$EB$1</c15:sqref>
                        </c15:formulaRef>
                      </c:ext>
                    </c:extLst>
                    <c:strCache>
                      <c:ptCount val="131"/>
                      <c:pt idx="0">
                        <c:v>Jan-08</c:v>
                      </c:pt>
                      <c:pt idx="1">
                        <c:v>Feb-08</c:v>
                      </c:pt>
                      <c:pt idx="2">
                        <c:v>Mar-08</c:v>
                      </c:pt>
                      <c:pt idx="3">
                        <c:v>Apr-08</c:v>
                      </c:pt>
                      <c:pt idx="4">
                        <c:v>May-08</c:v>
                      </c:pt>
                      <c:pt idx="5">
                        <c:v>Jun-08</c:v>
                      </c:pt>
                      <c:pt idx="6">
                        <c:v>Jul-08</c:v>
                      </c:pt>
                      <c:pt idx="7">
                        <c:v>Aug-08</c:v>
                      </c:pt>
                      <c:pt idx="8">
                        <c:v>Sep-08</c:v>
                      </c:pt>
                      <c:pt idx="9">
                        <c:v>Oct-08</c:v>
                      </c:pt>
                      <c:pt idx="10">
                        <c:v>Nov-08</c:v>
                      </c:pt>
                      <c:pt idx="11">
                        <c:v>Dec-08</c:v>
                      </c:pt>
                      <c:pt idx="12">
                        <c:v>Jan-09</c:v>
                      </c:pt>
                      <c:pt idx="13">
                        <c:v>Feb-09</c:v>
                      </c:pt>
                      <c:pt idx="14">
                        <c:v>Mar-09</c:v>
                      </c:pt>
                      <c:pt idx="15">
                        <c:v>Apr-09</c:v>
                      </c:pt>
                      <c:pt idx="16">
                        <c:v>May-09</c:v>
                      </c:pt>
                      <c:pt idx="17">
                        <c:v>Jun-09</c:v>
                      </c:pt>
                      <c:pt idx="18">
                        <c:v>Jul-09</c:v>
                      </c:pt>
                      <c:pt idx="19">
                        <c:v>Aug-09</c:v>
                      </c:pt>
                      <c:pt idx="20">
                        <c:v>Sep-09</c:v>
                      </c:pt>
                      <c:pt idx="21">
                        <c:v>Oct-09</c:v>
                      </c:pt>
                      <c:pt idx="22">
                        <c:v>Nov-09</c:v>
                      </c:pt>
                      <c:pt idx="23">
                        <c:v>Dec-09</c:v>
                      </c:pt>
                      <c:pt idx="24">
                        <c:v>Jan-10</c:v>
                      </c:pt>
                      <c:pt idx="25">
                        <c:v>Feb-10</c:v>
                      </c:pt>
                      <c:pt idx="26">
                        <c:v>Mar-10</c:v>
                      </c:pt>
                      <c:pt idx="27">
                        <c:v>Apr-10</c:v>
                      </c:pt>
                      <c:pt idx="28">
                        <c:v>May-10</c:v>
                      </c:pt>
                      <c:pt idx="29">
                        <c:v>Jun-10</c:v>
                      </c:pt>
                      <c:pt idx="30">
                        <c:v>Jul-10</c:v>
                      </c:pt>
                      <c:pt idx="31">
                        <c:v>Aug-10</c:v>
                      </c:pt>
                      <c:pt idx="32">
                        <c:v>Sep-10</c:v>
                      </c:pt>
                      <c:pt idx="33">
                        <c:v>Oct-10</c:v>
                      </c:pt>
                      <c:pt idx="34">
                        <c:v>Nov-10</c:v>
                      </c:pt>
                      <c:pt idx="35">
                        <c:v>Dec-10</c:v>
                      </c:pt>
                      <c:pt idx="36">
                        <c:v>Jan-11</c:v>
                      </c:pt>
                      <c:pt idx="37">
                        <c:v>Feb-11</c:v>
                      </c:pt>
                      <c:pt idx="38">
                        <c:v>Mar-11</c:v>
                      </c:pt>
                      <c:pt idx="39">
                        <c:v>Apr-11</c:v>
                      </c:pt>
                      <c:pt idx="40">
                        <c:v>May-11</c:v>
                      </c:pt>
                      <c:pt idx="41">
                        <c:v>Jun-11</c:v>
                      </c:pt>
                      <c:pt idx="42">
                        <c:v>Jul-11</c:v>
                      </c:pt>
                      <c:pt idx="43">
                        <c:v>Aug-11</c:v>
                      </c:pt>
                      <c:pt idx="44">
                        <c:v>Sep-11</c:v>
                      </c:pt>
                      <c:pt idx="45">
                        <c:v>Oct-11</c:v>
                      </c:pt>
                      <c:pt idx="46">
                        <c:v>Nov-11</c:v>
                      </c:pt>
                      <c:pt idx="47">
                        <c:v>Dec-11</c:v>
                      </c:pt>
                      <c:pt idx="48">
                        <c:v>Jan-12</c:v>
                      </c:pt>
                      <c:pt idx="49">
                        <c:v>Feb-12</c:v>
                      </c:pt>
                      <c:pt idx="50">
                        <c:v>Mar-12</c:v>
                      </c:pt>
                      <c:pt idx="51">
                        <c:v>Apr-12</c:v>
                      </c:pt>
                      <c:pt idx="52">
                        <c:v>May-12</c:v>
                      </c:pt>
                      <c:pt idx="53">
                        <c:v>Jun-12</c:v>
                      </c:pt>
                      <c:pt idx="54">
                        <c:v>Jul-12</c:v>
                      </c:pt>
                      <c:pt idx="55">
                        <c:v>Aug-12</c:v>
                      </c:pt>
                      <c:pt idx="56">
                        <c:v>Sep-12</c:v>
                      </c:pt>
                      <c:pt idx="57">
                        <c:v>Oct-12</c:v>
                      </c:pt>
                      <c:pt idx="58">
                        <c:v>Nov-12</c:v>
                      </c:pt>
                      <c:pt idx="59">
                        <c:v>Dec-12</c:v>
                      </c:pt>
                      <c:pt idx="60">
                        <c:v>Jan-13</c:v>
                      </c:pt>
                      <c:pt idx="61">
                        <c:v>Feb-13</c:v>
                      </c:pt>
                      <c:pt idx="62">
                        <c:v>Mar-13</c:v>
                      </c:pt>
                      <c:pt idx="63">
                        <c:v>Apr-13</c:v>
                      </c:pt>
                      <c:pt idx="64">
                        <c:v>May-13</c:v>
                      </c:pt>
                      <c:pt idx="65">
                        <c:v>Jun-13</c:v>
                      </c:pt>
                      <c:pt idx="66">
                        <c:v>Jul-13</c:v>
                      </c:pt>
                      <c:pt idx="67">
                        <c:v>Aug-13</c:v>
                      </c:pt>
                      <c:pt idx="68">
                        <c:v>Sep-13</c:v>
                      </c:pt>
                      <c:pt idx="69">
                        <c:v>Oct-13</c:v>
                      </c:pt>
                      <c:pt idx="70">
                        <c:v>Nov-13</c:v>
                      </c:pt>
                      <c:pt idx="71">
                        <c:v>Dec-13</c:v>
                      </c:pt>
                      <c:pt idx="72">
                        <c:v>Jan-14</c:v>
                      </c:pt>
                      <c:pt idx="73">
                        <c:v>Feb-14</c:v>
                      </c:pt>
                      <c:pt idx="74">
                        <c:v>Mar-14</c:v>
                      </c:pt>
                      <c:pt idx="75">
                        <c:v>Apr-14</c:v>
                      </c:pt>
                      <c:pt idx="76">
                        <c:v>May-14</c:v>
                      </c:pt>
                      <c:pt idx="77">
                        <c:v>Jun-14</c:v>
                      </c:pt>
                      <c:pt idx="78">
                        <c:v>Jul-14</c:v>
                      </c:pt>
                      <c:pt idx="79">
                        <c:v>Aug-14</c:v>
                      </c:pt>
                      <c:pt idx="80">
                        <c:v>Sep-14</c:v>
                      </c:pt>
                      <c:pt idx="81">
                        <c:v>Oct-14</c:v>
                      </c:pt>
                      <c:pt idx="82">
                        <c:v>Nov-14</c:v>
                      </c:pt>
                      <c:pt idx="83">
                        <c:v>Dec-14</c:v>
                      </c:pt>
                      <c:pt idx="84">
                        <c:v>Jan-15</c:v>
                      </c:pt>
                      <c:pt idx="85">
                        <c:v>Feb-15</c:v>
                      </c:pt>
                      <c:pt idx="86">
                        <c:v>Mar-15</c:v>
                      </c:pt>
                      <c:pt idx="87">
                        <c:v>Apr-15</c:v>
                      </c:pt>
                      <c:pt idx="88">
                        <c:v>May-15</c:v>
                      </c:pt>
                      <c:pt idx="89">
                        <c:v>Jun-15</c:v>
                      </c:pt>
                      <c:pt idx="90">
                        <c:v>Jul-15</c:v>
                      </c:pt>
                      <c:pt idx="91">
                        <c:v>Aug-15</c:v>
                      </c:pt>
                      <c:pt idx="92">
                        <c:v>Sep-15</c:v>
                      </c:pt>
                      <c:pt idx="93">
                        <c:v>Oct-15</c:v>
                      </c:pt>
                      <c:pt idx="94">
                        <c:v>Nov-15</c:v>
                      </c:pt>
                      <c:pt idx="95">
                        <c:v>Dec-15</c:v>
                      </c:pt>
                      <c:pt idx="96">
                        <c:v>Jan-16</c:v>
                      </c:pt>
                      <c:pt idx="97">
                        <c:v>Feb-16</c:v>
                      </c:pt>
                      <c:pt idx="98">
                        <c:v>Mar-16</c:v>
                      </c:pt>
                      <c:pt idx="99">
                        <c:v>Apr-16</c:v>
                      </c:pt>
                      <c:pt idx="100">
                        <c:v>May-16</c:v>
                      </c:pt>
                      <c:pt idx="101">
                        <c:v>Jun-16</c:v>
                      </c:pt>
                      <c:pt idx="102">
                        <c:v>Jul-16</c:v>
                      </c:pt>
                      <c:pt idx="103">
                        <c:v>Aug-16</c:v>
                      </c:pt>
                      <c:pt idx="104">
                        <c:v>Sep-16</c:v>
                      </c:pt>
                      <c:pt idx="105">
                        <c:v>Oct-16</c:v>
                      </c:pt>
                      <c:pt idx="106">
                        <c:v>Nov-16</c:v>
                      </c:pt>
                      <c:pt idx="107">
                        <c:v>Dec-16</c:v>
                      </c:pt>
                      <c:pt idx="108">
                        <c:v>Jan-17</c:v>
                      </c:pt>
                      <c:pt idx="109">
                        <c:v>Feb-17</c:v>
                      </c:pt>
                      <c:pt idx="110">
                        <c:v>Mar-17</c:v>
                      </c:pt>
                      <c:pt idx="111">
                        <c:v>Apr-17</c:v>
                      </c:pt>
                      <c:pt idx="112">
                        <c:v>May-17</c:v>
                      </c:pt>
                      <c:pt idx="113">
                        <c:v>Jun-17</c:v>
                      </c:pt>
                      <c:pt idx="114">
                        <c:v>Jul-17</c:v>
                      </c:pt>
                      <c:pt idx="115">
                        <c:v>Aug-17</c:v>
                      </c:pt>
                      <c:pt idx="116">
                        <c:v>Sep-17</c:v>
                      </c:pt>
                      <c:pt idx="117">
                        <c:v>Oct-17</c:v>
                      </c:pt>
                      <c:pt idx="118">
                        <c:v>Nov-17</c:v>
                      </c:pt>
                      <c:pt idx="119">
                        <c:v>Dec-17</c:v>
                      </c:pt>
                      <c:pt idx="120">
                        <c:v>Jan-18</c:v>
                      </c:pt>
                      <c:pt idx="121">
                        <c:v>Feb-18</c:v>
                      </c:pt>
                      <c:pt idx="122">
                        <c:v>Mar-18</c:v>
                      </c:pt>
                      <c:pt idx="123">
                        <c:v>Apr-18</c:v>
                      </c:pt>
                      <c:pt idx="124">
                        <c:v>May-18</c:v>
                      </c:pt>
                      <c:pt idx="125">
                        <c:v>Jun-18</c:v>
                      </c:pt>
                      <c:pt idx="126">
                        <c:v>Jul-18</c:v>
                      </c:pt>
                      <c:pt idx="127">
                        <c:v>Aug-18</c:v>
                      </c:pt>
                      <c:pt idx="128">
                        <c:v>Sep-18</c:v>
                      </c:pt>
                      <c:pt idx="129">
                        <c:v>Oct-18</c:v>
                      </c:pt>
                      <c:pt idx="130">
                        <c:v>Nov-18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Feuil1!$B$34:$EB$34</c15:sqref>
                        </c15:formulaRef>
                      </c:ext>
                    </c:extLst>
                    <c:numCache>
                      <c:formatCode>#,##0.0</c:formatCode>
                      <c:ptCount val="131"/>
                      <c:pt idx="0">
                        <c:v>86.3</c:v>
                      </c:pt>
                      <c:pt idx="1">
                        <c:v>86.2</c:v>
                      </c:pt>
                      <c:pt idx="2">
                        <c:v>87.3</c:v>
                      </c:pt>
                      <c:pt idx="3">
                        <c:v>87.4</c:v>
                      </c:pt>
                      <c:pt idx="4">
                        <c:v>87.6</c:v>
                      </c:pt>
                      <c:pt idx="5">
                        <c:v>87.8</c:v>
                      </c:pt>
                      <c:pt idx="6">
                        <c:v>87.5</c:v>
                      </c:pt>
                      <c:pt idx="7">
                        <c:v>88.1</c:v>
                      </c:pt>
                      <c:pt idx="8">
                        <c:v>87.6</c:v>
                      </c:pt>
                      <c:pt idx="9">
                        <c:v>88</c:v>
                      </c:pt>
                      <c:pt idx="10">
                        <c:v>88.7</c:v>
                      </c:pt>
                      <c:pt idx="11">
                        <c:v>89.2</c:v>
                      </c:pt>
                      <c:pt idx="12">
                        <c:v>89.3</c:v>
                      </c:pt>
                      <c:pt idx="13">
                        <c:v>89.2</c:v>
                      </c:pt>
                      <c:pt idx="14">
                        <c:v>89.5</c:v>
                      </c:pt>
                      <c:pt idx="15">
                        <c:v>89.5</c:v>
                      </c:pt>
                      <c:pt idx="16">
                        <c:v>90.1</c:v>
                      </c:pt>
                      <c:pt idx="17">
                        <c:v>90.3</c:v>
                      </c:pt>
                      <c:pt idx="18">
                        <c:v>90.6</c:v>
                      </c:pt>
                      <c:pt idx="19">
                        <c:v>90</c:v>
                      </c:pt>
                      <c:pt idx="20">
                        <c:v>90.8</c:v>
                      </c:pt>
                      <c:pt idx="21">
                        <c:v>92.6</c:v>
                      </c:pt>
                      <c:pt idx="22">
                        <c:v>93.4</c:v>
                      </c:pt>
                      <c:pt idx="23">
                        <c:v>93.2</c:v>
                      </c:pt>
                      <c:pt idx="24">
                        <c:v>93.3</c:v>
                      </c:pt>
                      <c:pt idx="25">
                        <c:v>93.6</c:v>
                      </c:pt>
                      <c:pt idx="26">
                        <c:v>93.7</c:v>
                      </c:pt>
                      <c:pt idx="27">
                        <c:v>93.9</c:v>
                      </c:pt>
                      <c:pt idx="28">
                        <c:v>94.2</c:v>
                      </c:pt>
                      <c:pt idx="29">
                        <c:v>95.2</c:v>
                      </c:pt>
                      <c:pt idx="30">
                        <c:v>95.4</c:v>
                      </c:pt>
                      <c:pt idx="31">
                        <c:v>95.1</c:v>
                      </c:pt>
                      <c:pt idx="32">
                        <c:v>95.9</c:v>
                      </c:pt>
                      <c:pt idx="33">
                        <c:v>99</c:v>
                      </c:pt>
                      <c:pt idx="34">
                        <c:v>100.9</c:v>
                      </c:pt>
                      <c:pt idx="35">
                        <c:v>101.4</c:v>
                      </c:pt>
                      <c:pt idx="36">
                        <c:v>101.7</c:v>
                      </c:pt>
                      <c:pt idx="37">
                        <c:v>99.9</c:v>
                      </c:pt>
                      <c:pt idx="38">
                        <c:v>99.8</c:v>
                      </c:pt>
                      <c:pt idx="39">
                        <c:v>100.2</c:v>
                      </c:pt>
                      <c:pt idx="40">
                        <c:v>100.8</c:v>
                      </c:pt>
                      <c:pt idx="41">
                        <c:v>101.1</c:v>
                      </c:pt>
                      <c:pt idx="42">
                        <c:v>100.8</c:v>
                      </c:pt>
                      <c:pt idx="43">
                        <c:v>100.2</c:v>
                      </c:pt>
                      <c:pt idx="44">
                        <c:v>100.7</c:v>
                      </c:pt>
                      <c:pt idx="45">
                        <c:v>101.8</c:v>
                      </c:pt>
                      <c:pt idx="46">
                        <c:v>103.1</c:v>
                      </c:pt>
                      <c:pt idx="47">
                        <c:v>103</c:v>
                      </c:pt>
                      <c:pt idx="48">
                        <c:v>103.4</c:v>
                      </c:pt>
                      <c:pt idx="49">
                        <c:v>103.3</c:v>
                      </c:pt>
                      <c:pt idx="50">
                        <c:v>103.2</c:v>
                      </c:pt>
                      <c:pt idx="51">
                        <c:v>103.4</c:v>
                      </c:pt>
                      <c:pt idx="52">
                        <c:v>103.9</c:v>
                      </c:pt>
                      <c:pt idx="53">
                        <c:v>103.3</c:v>
                      </c:pt>
                      <c:pt idx="54">
                        <c:v>103.5</c:v>
                      </c:pt>
                      <c:pt idx="55">
                        <c:v>102.5</c:v>
                      </c:pt>
                      <c:pt idx="56">
                        <c:v>103.3</c:v>
                      </c:pt>
                      <c:pt idx="57">
                        <c:v>104.7</c:v>
                      </c:pt>
                      <c:pt idx="58">
                        <c:v>105.6</c:v>
                      </c:pt>
                      <c:pt idx="59">
                        <c:v>105.9</c:v>
                      </c:pt>
                      <c:pt idx="60">
                        <c:v>104.2</c:v>
                      </c:pt>
                      <c:pt idx="61">
                        <c:v>103.5</c:v>
                      </c:pt>
                      <c:pt idx="62">
                        <c:v>102.9</c:v>
                      </c:pt>
                      <c:pt idx="63">
                        <c:v>102.2</c:v>
                      </c:pt>
                      <c:pt idx="64">
                        <c:v>103.3</c:v>
                      </c:pt>
                      <c:pt idx="65">
                        <c:v>104.1</c:v>
                      </c:pt>
                      <c:pt idx="66">
                        <c:v>103.5</c:v>
                      </c:pt>
                      <c:pt idx="67">
                        <c:v>103</c:v>
                      </c:pt>
                      <c:pt idx="68">
                        <c:v>102.5</c:v>
                      </c:pt>
                      <c:pt idx="69">
                        <c:v>104.1</c:v>
                      </c:pt>
                      <c:pt idx="70">
                        <c:v>104.5</c:v>
                      </c:pt>
                      <c:pt idx="71">
                        <c:v>105.3</c:v>
                      </c:pt>
                      <c:pt idx="72">
                        <c:v>103.8</c:v>
                      </c:pt>
                      <c:pt idx="73">
                        <c:v>101.3</c:v>
                      </c:pt>
                      <c:pt idx="74">
                        <c:v>101.4</c:v>
                      </c:pt>
                      <c:pt idx="75">
                        <c:v>101.4</c:v>
                      </c:pt>
                      <c:pt idx="76">
                        <c:v>101.5</c:v>
                      </c:pt>
                      <c:pt idx="77">
                        <c:v>101.9</c:v>
                      </c:pt>
                      <c:pt idx="78">
                        <c:v>101.5</c:v>
                      </c:pt>
                      <c:pt idx="79">
                        <c:v>99.2</c:v>
                      </c:pt>
                      <c:pt idx="80">
                        <c:v>99.8</c:v>
                      </c:pt>
                      <c:pt idx="81">
                        <c:v>100.5</c:v>
                      </c:pt>
                      <c:pt idx="82">
                        <c:v>100.4</c:v>
                      </c:pt>
                      <c:pt idx="83">
                        <c:v>100.5</c:v>
                      </c:pt>
                      <c:pt idx="84">
                        <c:v>98.7</c:v>
                      </c:pt>
                      <c:pt idx="85">
                        <c:v>98.9</c:v>
                      </c:pt>
                      <c:pt idx="86">
                        <c:v>99.9</c:v>
                      </c:pt>
                      <c:pt idx="87">
                        <c:v>100.7</c:v>
                      </c:pt>
                      <c:pt idx="88">
                        <c:v>100.9</c:v>
                      </c:pt>
                      <c:pt idx="89">
                        <c:v>101.1</c:v>
                      </c:pt>
                      <c:pt idx="90">
                        <c:v>100</c:v>
                      </c:pt>
                      <c:pt idx="91">
                        <c:v>98.9</c:v>
                      </c:pt>
                      <c:pt idx="92">
                        <c:v>99.5</c:v>
                      </c:pt>
                      <c:pt idx="93">
                        <c:v>100.6</c:v>
                      </c:pt>
                      <c:pt idx="94">
                        <c:v>100.6</c:v>
                      </c:pt>
                      <c:pt idx="95">
                        <c:v>100.1</c:v>
                      </c:pt>
                      <c:pt idx="96">
                        <c:v>99</c:v>
                      </c:pt>
                      <c:pt idx="97">
                        <c:v>95.7</c:v>
                      </c:pt>
                      <c:pt idx="98">
                        <c:v>95.5</c:v>
                      </c:pt>
                      <c:pt idx="99">
                        <c:v>97.9</c:v>
                      </c:pt>
                      <c:pt idx="100">
                        <c:v>98.2</c:v>
                      </c:pt>
                      <c:pt idx="101">
                        <c:v>96.5</c:v>
                      </c:pt>
                      <c:pt idx="102">
                        <c:v>95.4</c:v>
                      </c:pt>
                      <c:pt idx="103">
                        <c:v>94.9</c:v>
                      </c:pt>
                      <c:pt idx="104">
                        <c:v>95.6</c:v>
                      </c:pt>
                      <c:pt idx="105">
                        <c:v>97.3</c:v>
                      </c:pt>
                      <c:pt idx="106">
                        <c:v>98.9</c:v>
                      </c:pt>
                      <c:pt idx="107">
                        <c:v>99.5</c:v>
                      </c:pt>
                      <c:pt idx="108">
                        <c:v>96.5</c:v>
                      </c:pt>
                      <c:pt idx="109">
                        <c:v>94.6</c:v>
                      </c:pt>
                      <c:pt idx="110">
                        <c:v>93.8</c:v>
                      </c:pt>
                      <c:pt idx="111">
                        <c:v>96.2</c:v>
                      </c:pt>
                      <c:pt idx="112">
                        <c:v>96.7</c:v>
                      </c:pt>
                      <c:pt idx="113">
                        <c:v>95.6</c:v>
                      </c:pt>
                      <c:pt idx="114">
                        <c:v>94.3</c:v>
                      </c:pt>
                      <c:pt idx="115">
                        <c:v>92.3</c:v>
                      </c:pt>
                      <c:pt idx="116">
                        <c:v>93.2</c:v>
                      </c:pt>
                      <c:pt idx="117">
                        <c:v>97.4</c:v>
                      </c:pt>
                      <c:pt idx="118">
                        <c:v>99.9</c:v>
                      </c:pt>
                      <c:pt idx="119">
                        <c:v>99</c:v>
                      </c:pt>
                      <c:pt idx="120">
                        <c:v>94.5</c:v>
                      </c:pt>
                      <c:pt idx="121">
                        <c:v>92.3</c:v>
                      </c:pt>
                      <c:pt idx="122">
                        <c:v>92.3</c:v>
                      </c:pt>
                      <c:pt idx="123">
                        <c:v>96.5</c:v>
                      </c:pt>
                      <c:pt idx="124">
                        <c:v>97.3</c:v>
                      </c:pt>
                      <c:pt idx="125">
                        <c:v>97.4</c:v>
                      </c:pt>
                      <c:pt idx="126">
                        <c:v>95.4</c:v>
                      </c:pt>
                      <c:pt idx="127">
                        <c:v>94.2</c:v>
                      </c:pt>
                      <c:pt idx="128">
                        <c:v>93.7</c:v>
                      </c:pt>
                      <c:pt idx="129">
                        <c:v>96.1</c:v>
                      </c:pt>
                      <c:pt idx="130">
                        <c:v>96.1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20-9583-4BB5-A323-1F554C463221}"/>
                  </c:ext>
                </c:extLst>
              </c15:ser>
            </c15:filteredLineSeries>
          </c:ext>
        </c:extLst>
      </c:lineChart>
      <c:catAx>
        <c:axId val="2387016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8704288"/>
        <c:crosses val="autoZero"/>
        <c:auto val="1"/>
        <c:lblAlgn val="ctr"/>
        <c:lblOffset val="100"/>
        <c:noMultiLvlLbl val="0"/>
      </c:catAx>
      <c:valAx>
        <c:axId val="238704288"/>
        <c:scaling>
          <c:orientation val="minMax"/>
          <c:min val="6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87016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0074404614957858"/>
          <c:y val="0.42223299620224908"/>
          <c:w val="0.89925595385042145"/>
          <c:h val="0.5601578629435736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Price change of footwear between 2008 and 2015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4.5801620320249932E-2"/>
          <c:y val="7.7457030071961058E-2"/>
          <c:w val="0.94600223232076497"/>
          <c:h val="0.59351844147660726"/>
        </c:manualLayout>
      </c:layout>
      <c:lineChart>
        <c:grouping val="standard"/>
        <c:varyColors val="0"/>
        <c:ser>
          <c:idx val="0"/>
          <c:order val="0"/>
          <c:tx>
            <c:strRef>
              <c:f>Chaînage!$A$6</c:f>
              <c:strCache>
                <c:ptCount val="1"/>
                <c:pt idx="0">
                  <c:v>Footwear HICP</c:v>
                </c:pt>
              </c:strCache>
              <c:extLst xmlns:c15="http://schemas.microsoft.com/office/drawing/2012/chart"/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multiLvlStrRef>
              <c:f>Chaînage!$C$2:$CU$3</c:f>
              <c:multiLvlStrCache>
                <c:ptCount val="97"/>
                <c:lvl>
                  <c:pt idx="0">
                    <c:v>December</c:v>
                  </c:pt>
                  <c:pt idx="1">
                    <c:v>January</c:v>
                  </c:pt>
                  <c:pt idx="2">
                    <c:v>February</c:v>
                  </c:pt>
                  <c:pt idx="3">
                    <c:v>March</c:v>
                  </c:pt>
                  <c:pt idx="4">
                    <c:v>April</c:v>
                  </c:pt>
                  <c:pt idx="5">
                    <c:v>May</c:v>
                  </c:pt>
                  <c:pt idx="6">
                    <c:v>June</c:v>
                  </c:pt>
                  <c:pt idx="7">
                    <c:v>July</c:v>
                  </c:pt>
                  <c:pt idx="8">
                    <c:v>August</c:v>
                  </c:pt>
                  <c:pt idx="9">
                    <c:v>September</c:v>
                  </c:pt>
                  <c:pt idx="10">
                    <c:v>October</c:v>
                  </c:pt>
                  <c:pt idx="11">
                    <c:v>November</c:v>
                  </c:pt>
                  <c:pt idx="12">
                    <c:v>December</c:v>
                  </c:pt>
                  <c:pt idx="13">
                    <c:v>January</c:v>
                  </c:pt>
                  <c:pt idx="14">
                    <c:v>February</c:v>
                  </c:pt>
                  <c:pt idx="15">
                    <c:v>March</c:v>
                  </c:pt>
                  <c:pt idx="16">
                    <c:v>April</c:v>
                  </c:pt>
                  <c:pt idx="17">
                    <c:v>May</c:v>
                  </c:pt>
                  <c:pt idx="18">
                    <c:v>June</c:v>
                  </c:pt>
                  <c:pt idx="19">
                    <c:v>July</c:v>
                  </c:pt>
                  <c:pt idx="20">
                    <c:v>August</c:v>
                  </c:pt>
                  <c:pt idx="21">
                    <c:v>September</c:v>
                  </c:pt>
                  <c:pt idx="22">
                    <c:v>October</c:v>
                  </c:pt>
                  <c:pt idx="23">
                    <c:v>November</c:v>
                  </c:pt>
                  <c:pt idx="24">
                    <c:v>December</c:v>
                  </c:pt>
                  <c:pt idx="25">
                    <c:v>January</c:v>
                  </c:pt>
                  <c:pt idx="26">
                    <c:v>February</c:v>
                  </c:pt>
                  <c:pt idx="27">
                    <c:v>March</c:v>
                  </c:pt>
                  <c:pt idx="28">
                    <c:v>April</c:v>
                  </c:pt>
                  <c:pt idx="29">
                    <c:v>May</c:v>
                  </c:pt>
                  <c:pt idx="30">
                    <c:v>June</c:v>
                  </c:pt>
                  <c:pt idx="31">
                    <c:v>July</c:v>
                  </c:pt>
                  <c:pt idx="32">
                    <c:v>August</c:v>
                  </c:pt>
                  <c:pt idx="33">
                    <c:v>September</c:v>
                  </c:pt>
                  <c:pt idx="34">
                    <c:v>October</c:v>
                  </c:pt>
                  <c:pt idx="35">
                    <c:v>November</c:v>
                  </c:pt>
                  <c:pt idx="36">
                    <c:v>December</c:v>
                  </c:pt>
                  <c:pt idx="37">
                    <c:v>January</c:v>
                  </c:pt>
                  <c:pt idx="38">
                    <c:v>February</c:v>
                  </c:pt>
                  <c:pt idx="39">
                    <c:v>March</c:v>
                  </c:pt>
                  <c:pt idx="40">
                    <c:v>April</c:v>
                  </c:pt>
                  <c:pt idx="41">
                    <c:v>May</c:v>
                  </c:pt>
                  <c:pt idx="42">
                    <c:v>June</c:v>
                  </c:pt>
                  <c:pt idx="43">
                    <c:v>July</c:v>
                  </c:pt>
                  <c:pt idx="44">
                    <c:v>August</c:v>
                  </c:pt>
                  <c:pt idx="45">
                    <c:v>September</c:v>
                  </c:pt>
                  <c:pt idx="46">
                    <c:v>October</c:v>
                  </c:pt>
                  <c:pt idx="47">
                    <c:v>November</c:v>
                  </c:pt>
                  <c:pt idx="48">
                    <c:v>December</c:v>
                  </c:pt>
                  <c:pt idx="49">
                    <c:v>January</c:v>
                  </c:pt>
                  <c:pt idx="50">
                    <c:v>February</c:v>
                  </c:pt>
                  <c:pt idx="51">
                    <c:v>March</c:v>
                  </c:pt>
                  <c:pt idx="52">
                    <c:v>April</c:v>
                  </c:pt>
                  <c:pt idx="53">
                    <c:v>May</c:v>
                  </c:pt>
                  <c:pt idx="54">
                    <c:v>June</c:v>
                  </c:pt>
                  <c:pt idx="55">
                    <c:v>July</c:v>
                  </c:pt>
                  <c:pt idx="56">
                    <c:v>August</c:v>
                  </c:pt>
                  <c:pt idx="57">
                    <c:v>September</c:v>
                  </c:pt>
                  <c:pt idx="58">
                    <c:v>October</c:v>
                  </c:pt>
                  <c:pt idx="59">
                    <c:v>November</c:v>
                  </c:pt>
                  <c:pt idx="60">
                    <c:v>December</c:v>
                  </c:pt>
                  <c:pt idx="61">
                    <c:v>January</c:v>
                  </c:pt>
                  <c:pt idx="62">
                    <c:v>February</c:v>
                  </c:pt>
                  <c:pt idx="63">
                    <c:v>March</c:v>
                  </c:pt>
                  <c:pt idx="64">
                    <c:v>April</c:v>
                  </c:pt>
                  <c:pt idx="65">
                    <c:v>May</c:v>
                  </c:pt>
                  <c:pt idx="66">
                    <c:v>June</c:v>
                  </c:pt>
                  <c:pt idx="67">
                    <c:v>July</c:v>
                  </c:pt>
                  <c:pt idx="68">
                    <c:v>August</c:v>
                  </c:pt>
                  <c:pt idx="69">
                    <c:v>September</c:v>
                  </c:pt>
                  <c:pt idx="70">
                    <c:v>October</c:v>
                  </c:pt>
                  <c:pt idx="71">
                    <c:v>November</c:v>
                  </c:pt>
                  <c:pt idx="72">
                    <c:v>December</c:v>
                  </c:pt>
                  <c:pt idx="73">
                    <c:v>January</c:v>
                  </c:pt>
                  <c:pt idx="74">
                    <c:v>February</c:v>
                  </c:pt>
                  <c:pt idx="75">
                    <c:v>March</c:v>
                  </c:pt>
                  <c:pt idx="76">
                    <c:v>April</c:v>
                  </c:pt>
                  <c:pt idx="77">
                    <c:v>May</c:v>
                  </c:pt>
                  <c:pt idx="78">
                    <c:v>June</c:v>
                  </c:pt>
                  <c:pt idx="79">
                    <c:v>July</c:v>
                  </c:pt>
                  <c:pt idx="80">
                    <c:v>August</c:v>
                  </c:pt>
                  <c:pt idx="81">
                    <c:v>September</c:v>
                  </c:pt>
                  <c:pt idx="82">
                    <c:v>October</c:v>
                  </c:pt>
                  <c:pt idx="83">
                    <c:v>November</c:v>
                  </c:pt>
                  <c:pt idx="84">
                    <c:v>December</c:v>
                  </c:pt>
                  <c:pt idx="85">
                    <c:v>January</c:v>
                  </c:pt>
                  <c:pt idx="86">
                    <c:v>February</c:v>
                  </c:pt>
                  <c:pt idx="87">
                    <c:v>March</c:v>
                  </c:pt>
                  <c:pt idx="88">
                    <c:v>April</c:v>
                  </c:pt>
                  <c:pt idx="89">
                    <c:v>May</c:v>
                  </c:pt>
                  <c:pt idx="90">
                    <c:v>June</c:v>
                  </c:pt>
                  <c:pt idx="91">
                    <c:v>July</c:v>
                  </c:pt>
                  <c:pt idx="92">
                    <c:v>August</c:v>
                  </c:pt>
                  <c:pt idx="93">
                    <c:v>September</c:v>
                  </c:pt>
                  <c:pt idx="94">
                    <c:v>October</c:v>
                  </c:pt>
                  <c:pt idx="95">
                    <c:v>November</c:v>
                  </c:pt>
                  <c:pt idx="96">
                    <c:v>décembre</c:v>
                  </c:pt>
                </c:lvl>
                <c:lvl>
                  <c:pt idx="0">
                    <c:v>2007</c:v>
                  </c:pt>
                  <c:pt idx="1">
                    <c:v>2008</c:v>
                  </c:pt>
                  <c:pt idx="2">
                    <c:v>2008</c:v>
                  </c:pt>
                  <c:pt idx="3">
                    <c:v>2008</c:v>
                  </c:pt>
                  <c:pt idx="4">
                    <c:v>2008</c:v>
                  </c:pt>
                  <c:pt idx="5">
                    <c:v>2008</c:v>
                  </c:pt>
                  <c:pt idx="6">
                    <c:v>2008</c:v>
                  </c:pt>
                  <c:pt idx="7">
                    <c:v>2008</c:v>
                  </c:pt>
                  <c:pt idx="8">
                    <c:v>2008</c:v>
                  </c:pt>
                  <c:pt idx="9">
                    <c:v>2008</c:v>
                  </c:pt>
                  <c:pt idx="10">
                    <c:v>2008</c:v>
                  </c:pt>
                  <c:pt idx="11">
                    <c:v>2008</c:v>
                  </c:pt>
                  <c:pt idx="12">
                    <c:v>2008</c:v>
                  </c:pt>
                  <c:pt idx="13">
                    <c:v>2009</c:v>
                  </c:pt>
                  <c:pt idx="14">
                    <c:v>2009</c:v>
                  </c:pt>
                  <c:pt idx="15">
                    <c:v>2009</c:v>
                  </c:pt>
                  <c:pt idx="16">
                    <c:v>2009</c:v>
                  </c:pt>
                  <c:pt idx="17">
                    <c:v>2009</c:v>
                  </c:pt>
                  <c:pt idx="18">
                    <c:v>2009</c:v>
                  </c:pt>
                  <c:pt idx="19">
                    <c:v>2009</c:v>
                  </c:pt>
                  <c:pt idx="20">
                    <c:v>2009</c:v>
                  </c:pt>
                  <c:pt idx="21">
                    <c:v>2009</c:v>
                  </c:pt>
                  <c:pt idx="22">
                    <c:v>2009</c:v>
                  </c:pt>
                  <c:pt idx="23">
                    <c:v>2009</c:v>
                  </c:pt>
                  <c:pt idx="24">
                    <c:v>2009</c:v>
                  </c:pt>
                  <c:pt idx="25">
                    <c:v>2010</c:v>
                  </c:pt>
                  <c:pt idx="26">
                    <c:v>2010</c:v>
                  </c:pt>
                  <c:pt idx="27">
                    <c:v>2010</c:v>
                  </c:pt>
                  <c:pt idx="28">
                    <c:v>2010</c:v>
                  </c:pt>
                  <c:pt idx="29">
                    <c:v>2010</c:v>
                  </c:pt>
                  <c:pt idx="30">
                    <c:v>2010</c:v>
                  </c:pt>
                  <c:pt idx="31">
                    <c:v>2010</c:v>
                  </c:pt>
                  <c:pt idx="32">
                    <c:v>2010</c:v>
                  </c:pt>
                  <c:pt idx="33">
                    <c:v>2010</c:v>
                  </c:pt>
                  <c:pt idx="34">
                    <c:v>2010</c:v>
                  </c:pt>
                  <c:pt idx="35">
                    <c:v>2010</c:v>
                  </c:pt>
                  <c:pt idx="36">
                    <c:v>2010</c:v>
                  </c:pt>
                  <c:pt idx="37">
                    <c:v>2011</c:v>
                  </c:pt>
                  <c:pt idx="38">
                    <c:v>2011</c:v>
                  </c:pt>
                  <c:pt idx="39">
                    <c:v>2011</c:v>
                  </c:pt>
                  <c:pt idx="40">
                    <c:v>2011</c:v>
                  </c:pt>
                  <c:pt idx="41">
                    <c:v>2011</c:v>
                  </c:pt>
                  <c:pt idx="42">
                    <c:v>2011</c:v>
                  </c:pt>
                  <c:pt idx="43">
                    <c:v>2011</c:v>
                  </c:pt>
                  <c:pt idx="44">
                    <c:v>2011</c:v>
                  </c:pt>
                  <c:pt idx="45">
                    <c:v>2011</c:v>
                  </c:pt>
                  <c:pt idx="46">
                    <c:v>2011</c:v>
                  </c:pt>
                  <c:pt idx="47">
                    <c:v>2011</c:v>
                  </c:pt>
                  <c:pt idx="48">
                    <c:v>2011</c:v>
                  </c:pt>
                  <c:pt idx="49">
                    <c:v>2012</c:v>
                  </c:pt>
                  <c:pt idx="50">
                    <c:v>2012</c:v>
                  </c:pt>
                  <c:pt idx="51">
                    <c:v>2012</c:v>
                  </c:pt>
                  <c:pt idx="52">
                    <c:v>2012</c:v>
                  </c:pt>
                  <c:pt idx="53">
                    <c:v>2012</c:v>
                  </c:pt>
                  <c:pt idx="54">
                    <c:v>2012</c:v>
                  </c:pt>
                  <c:pt idx="55">
                    <c:v>2012</c:v>
                  </c:pt>
                  <c:pt idx="56">
                    <c:v>2012</c:v>
                  </c:pt>
                  <c:pt idx="57">
                    <c:v>2012</c:v>
                  </c:pt>
                  <c:pt idx="58">
                    <c:v>2012</c:v>
                  </c:pt>
                  <c:pt idx="59">
                    <c:v>2012</c:v>
                  </c:pt>
                  <c:pt idx="60">
                    <c:v>2012</c:v>
                  </c:pt>
                  <c:pt idx="61">
                    <c:v>2013</c:v>
                  </c:pt>
                  <c:pt idx="62">
                    <c:v>2013</c:v>
                  </c:pt>
                  <c:pt idx="63">
                    <c:v>2013</c:v>
                  </c:pt>
                  <c:pt idx="64">
                    <c:v>2013</c:v>
                  </c:pt>
                  <c:pt idx="65">
                    <c:v>2013</c:v>
                  </c:pt>
                  <c:pt idx="66">
                    <c:v>2013</c:v>
                  </c:pt>
                  <c:pt idx="67">
                    <c:v>2013</c:v>
                  </c:pt>
                  <c:pt idx="68">
                    <c:v>2013</c:v>
                  </c:pt>
                  <c:pt idx="69">
                    <c:v>2013</c:v>
                  </c:pt>
                  <c:pt idx="70">
                    <c:v>2013</c:v>
                  </c:pt>
                  <c:pt idx="71">
                    <c:v>2013</c:v>
                  </c:pt>
                  <c:pt idx="72">
                    <c:v>2013</c:v>
                  </c:pt>
                  <c:pt idx="73">
                    <c:v>2014</c:v>
                  </c:pt>
                  <c:pt idx="74">
                    <c:v>2014</c:v>
                  </c:pt>
                  <c:pt idx="75">
                    <c:v>2014</c:v>
                  </c:pt>
                  <c:pt idx="76">
                    <c:v>2014</c:v>
                  </c:pt>
                  <c:pt idx="77">
                    <c:v>2014</c:v>
                  </c:pt>
                  <c:pt idx="78">
                    <c:v>2014</c:v>
                  </c:pt>
                  <c:pt idx="79">
                    <c:v>2014</c:v>
                  </c:pt>
                  <c:pt idx="80">
                    <c:v>2014</c:v>
                  </c:pt>
                  <c:pt idx="81">
                    <c:v>2014</c:v>
                  </c:pt>
                  <c:pt idx="82">
                    <c:v>2014</c:v>
                  </c:pt>
                  <c:pt idx="83">
                    <c:v>2014</c:v>
                  </c:pt>
                  <c:pt idx="84">
                    <c:v>2014</c:v>
                  </c:pt>
                  <c:pt idx="85">
                    <c:v>2015</c:v>
                  </c:pt>
                  <c:pt idx="86">
                    <c:v>2015</c:v>
                  </c:pt>
                  <c:pt idx="87">
                    <c:v>2015</c:v>
                  </c:pt>
                  <c:pt idx="88">
                    <c:v>2015</c:v>
                  </c:pt>
                  <c:pt idx="89">
                    <c:v>2015</c:v>
                  </c:pt>
                  <c:pt idx="90">
                    <c:v>2015</c:v>
                  </c:pt>
                  <c:pt idx="91">
                    <c:v>2015</c:v>
                  </c:pt>
                  <c:pt idx="92">
                    <c:v>2015</c:v>
                  </c:pt>
                  <c:pt idx="93">
                    <c:v>2015</c:v>
                  </c:pt>
                  <c:pt idx="94">
                    <c:v>2015</c:v>
                  </c:pt>
                  <c:pt idx="95">
                    <c:v>2015</c:v>
                  </c:pt>
                  <c:pt idx="96">
                    <c:v>2015</c:v>
                  </c:pt>
                </c:lvl>
              </c:multiLvlStrCache>
            </c:multiLvlStrRef>
          </c:cat>
          <c:val>
            <c:numRef>
              <c:f>Chaînage!$C$6:$EE$6</c:f>
              <c:numCache>
                <c:formatCode>General</c:formatCode>
                <c:ptCount val="97"/>
                <c:pt idx="0">
                  <c:v>100</c:v>
                </c:pt>
                <c:pt idx="1">
                  <c:v>87.441199999999995</c:v>
                </c:pt>
                <c:pt idx="2">
                  <c:v>87.441199999999995</c:v>
                </c:pt>
                <c:pt idx="3">
                  <c:v>87.441199999999995</c:v>
                </c:pt>
                <c:pt idx="4">
                  <c:v>99.524299999999997</c:v>
                </c:pt>
                <c:pt idx="5">
                  <c:v>99.524299999999997</c:v>
                </c:pt>
                <c:pt idx="6">
                  <c:v>97.529500000000013</c:v>
                </c:pt>
                <c:pt idx="7">
                  <c:v>92.036799999999999</c:v>
                </c:pt>
                <c:pt idx="8">
                  <c:v>92.036799999999999</c:v>
                </c:pt>
                <c:pt idx="9">
                  <c:v>92.036799999999999</c:v>
                </c:pt>
                <c:pt idx="10">
                  <c:v>101.9233</c:v>
                </c:pt>
                <c:pt idx="11">
                  <c:v>101.9233</c:v>
                </c:pt>
                <c:pt idx="12">
                  <c:v>99.746100000000013</c:v>
                </c:pt>
                <c:pt idx="13">
                  <c:v>91.978571954700001</c:v>
                </c:pt>
                <c:pt idx="14">
                  <c:v>91.978571954700001</c:v>
                </c:pt>
                <c:pt idx="15">
                  <c:v>91.978571954700001</c:v>
                </c:pt>
                <c:pt idx="16">
                  <c:v>102.83553595530002</c:v>
                </c:pt>
                <c:pt idx="17">
                  <c:v>102.83553595530002</c:v>
                </c:pt>
                <c:pt idx="18">
                  <c:v>97.546499002800005</c:v>
                </c:pt>
                <c:pt idx="19">
                  <c:v>88.656827332500001</c:v>
                </c:pt>
                <c:pt idx="20">
                  <c:v>88.656827332500001</c:v>
                </c:pt>
                <c:pt idx="21">
                  <c:v>88.656827332500001</c:v>
                </c:pt>
                <c:pt idx="22">
                  <c:v>102.52293167790002</c:v>
                </c:pt>
                <c:pt idx="23">
                  <c:v>102.52293167790002</c:v>
                </c:pt>
                <c:pt idx="24">
                  <c:v>100.71433539270001</c:v>
                </c:pt>
                <c:pt idx="25">
                  <c:v>88.597897273281234</c:v>
                </c:pt>
                <c:pt idx="26">
                  <c:v>88.597897273281234</c:v>
                </c:pt>
                <c:pt idx="27">
                  <c:v>88.597897273281234</c:v>
                </c:pt>
                <c:pt idx="28">
                  <c:v>101.60394511722374</c:v>
                </c:pt>
                <c:pt idx="29">
                  <c:v>101.60394511722374</c:v>
                </c:pt>
                <c:pt idx="30">
                  <c:v>95.370332042427947</c:v>
                </c:pt>
                <c:pt idx="31">
                  <c:v>86.752307077210006</c:v>
                </c:pt>
                <c:pt idx="32">
                  <c:v>86.752307077210006</c:v>
                </c:pt>
                <c:pt idx="33">
                  <c:v>86.752307077210006</c:v>
                </c:pt>
                <c:pt idx="34">
                  <c:v>103.54168893017928</c:v>
                </c:pt>
                <c:pt idx="35">
                  <c:v>103.54168893017928</c:v>
                </c:pt>
                <c:pt idx="36">
                  <c:v>102.81110714124063</c:v>
                </c:pt>
                <c:pt idx="37">
                  <c:v>92.317897113084186</c:v>
                </c:pt>
                <c:pt idx="38">
                  <c:v>91.587732630167096</c:v>
                </c:pt>
                <c:pt idx="39">
                  <c:v>101.42850337240522</c:v>
                </c:pt>
                <c:pt idx="40">
                  <c:v>103.04304899895128</c:v>
                </c:pt>
                <c:pt idx="41">
                  <c:v>105.32134313320115</c:v>
                </c:pt>
                <c:pt idx="42">
                  <c:v>103.46796730476602</c:v>
                </c:pt>
                <c:pt idx="43">
                  <c:v>89.95375570437136</c:v>
                </c:pt>
                <c:pt idx="44">
                  <c:v>89.298951762988779</c:v>
                </c:pt>
                <c:pt idx="45">
                  <c:v>101.32394447644258</c:v>
                </c:pt>
                <c:pt idx="46">
                  <c:v>102.052155548324</c:v>
                </c:pt>
                <c:pt idx="47">
                  <c:v>101.14577282776682</c:v>
                </c:pt>
                <c:pt idx="48">
                  <c:v>99.234719968225434</c:v>
                </c:pt>
                <c:pt idx="49">
                  <c:v>89.664821278649683</c:v>
                </c:pt>
                <c:pt idx="50">
                  <c:v>88.539598788929965</c:v>
                </c:pt>
                <c:pt idx="51">
                  <c:v>101.60593360186618</c:v>
                </c:pt>
                <c:pt idx="52">
                  <c:v>101.2779628523712</c:v>
                </c:pt>
                <c:pt idx="53">
                  <c:v>104.61899740426141</c:v>
                </c:pt>
                <c:pt idx="54">
                  <c:v>103.15012507929174</c:v>
                </c:pt>
                <c:pt idx="55">
                  <c:v>92.83626369411418</c:v>
                </c:pt>
                <c:pt idx="56">
                  <c:v>93.688590703921292</c:v>
                </c:pt>
                <c:pt idx="57">
                  <c:v>102.13376307737717</c:v>
                </c:pt>
                <c:pt idx="58">
                  <c:v>106.31452182963851</c:v>
                </c:pt>
                <c:pt idx="59">
                  <c:v>103.96355207887127</c:v>
                </c:pt>
                <c:pt idx="60">
                  <c:v>101.1842852767212</c:v>
                </c:pt>
                <c:pt idx="61">
                  <c:v>89.120082943177735</c:v>
                </c:pt>
                <c:pt idx="62">
                  <c:v>92.174027041399725</c:v>
                </c:pt>
                <c:pt idx="63">
                  <c:v>101.49917077250235</c:v>
                </c:pt>
                <c:pt idx="64">
                  <c:v>101.51748512813745</c:v>
                </c:pt>
                <c:pt idx="65">
                  <c:v>107.67465007151121</c:v>
                </c:pt>
                <c:pt idx="66">
                  <c:v>105.43807262975456</c:v>
                </c:pt>
                <c:pt idx="67">
                  <c:v>95.2537731323673</c:v>
                </c:pt>
                <c:pt idx="68">
                  <c:v>93.399975841812477</c:v>
                </c:pt>
                <c:pt idx="69">
                  <c:v>102.97727081182471</c:v>
                </c:pt>
                <c:pt idx="70">
                  <c:v>109.29541995307372</c:v>
                </c:pt>
                <c:pt idx="71">
                  <c:v>106.75134346836111</c:v>
                </c:pt>
                <c:pt idx="72">
                  <c:v>100.08724525575099</c:v>
                </c:pt>
                <c:pt idx="73">
                  <c:v>91.043962297912856</c:v>
                </c:pt>
                <c:pt idx="74">
                  <c:v>89.793772517423278</c:v>
                </c:pt>
                <c:pt idx="75">
                  <c:v>100.73490981980095</c:v>
                </c:pt>
                <c:pt idx="76">
                  <c:v>107.37729993844412</c:v>
                </c:pt>
                <c:pt idx="77">
                  <c:v>114.19594369598268</c:v>
                </c:pt>
                <c:pt idx="78">
                  <c:v>110.4745998301286</c:v>
                </c:pt>
                <c:pt idx="79">
                  <c:v>98.126436033945552</c:v>
                </c:pt>
                <c:pt idx="80">
                  <c:v>97.351860842911307</c:v>
                </c:pt>
                <c:pt idx="81">
                  <c:v>103.65325371696814</c:v>
                </c:pt>
                <c:pt idx="82">
                  <c:v>114.32275423572172</c:v>
                </c:pt>
                <c:pt idx="83">
                  <c:v>113.97975524623024</c:v>
                </c:pt>
                <c:pt idx="84">
                  <c:v>108.88211167086435</c:v>
                </c:pt>
                <c:pt idx="85">
                  <c:v>98.700872054856831</c:v>
                </c:pt>
                <c:pt idx="86">
                  <c:v>100.14083798170402</c:v>
                </c:pt>
                <c:pt idx="87">
                  <c:v>106.60560448004992</c:v>
                </c:pt>
                <c:pt idx="88">
                  <c:v>107.21523542329508</c:v>
                </c:pt>
                <c:pt idx="89">
                  <c:v>108.06712906500792</c:v>
                </c:pt>
                <c:pt idx="90">
                  <c:v>111.9818765080222</c:v>
                </c:pt>
                <c:pt idx="91">
                  <c:v>100.27432745061249</c:v>
                </c:pt>
                <c:pt idx="92">
                  <c:v>102.87802538699788</c:v>
                </c:pt>
                <c:pt idx="93">
                  <c:v>111.5939295441389</c:v>
                </c:pt>
                <c:pt idx="94">
                  <c:v>117.19232107991974</c:v>
                </c:pt>
                <c:pt idx="95">
                  <c:v>116.23415849721613</c:v>
                </c:pt>
                <c:pt idx="96">
                  <c:v>113.95961118441177</c:v>
                </c:pt>
              </c:numCache>
              <c:extLst xmlns:c15="http://schemas.microsoft.com/office/drawing/2012/chart"/>
            </c:numRef>
          </c: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0-62ED-4A3B-8952-1969E1374D41}"/>
            </c:ext>
          </c:extLst>
        </c:ser>
        <c:ser>
          <c:idx val="1"/>
          <c:order val="1"/>
          <c:tx>
            <c:strRef>
              <c:f>Chaînage!$A$13</c:f>
              <c:strCache>
                <c:ptCount val="1"/>
                <c:pt idx="0">
                  <c:v>Footwear CPI</c:v>
                </c:pt>
              </c:strCache>
              <c:extLst xmlns:c15="http://schemas.microsoft.com/office/drawing/2012/chart"/>
            </c:strRef>
          </c:tx>
          <c:spPr>
            <a:ln w="28575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cat>
            <c:multiLvlStrRef>
              <c:f>Chaînage!$C$2:$CU$3</c:f>
              <c:multiLvlStrCache>
                <c:ptCount val="97"/>
                <c:lvl>
                  <c:pt idx="0">
                    <c:v>December</c:v>
                  </c:pt>
                  <c:pt idx="1">
                    <c:v>January</c:v>
                  </c:pt>
                  <c:pt idx="2">
                    <c:v>February</c:v>
                  </c:pt>
                  <c:pt idx="3">
                    <c:v>March</c:v>
                  </c:pt>
                  <c:pt idx="4">
                    <c:v>April</c:v>
                  </c:pt>
                  <c:pt idx="5">
                    <c:v>May</c:v>
                  </c:pt>
                  <c:pt idx="6">
                    <c:v>June</c:v>
                  </c:pt>
                  <c:pt idx="7">
                    <c:v>July</c:v>
                  </c:pt>
                  <c:pt idx="8">
                    <c:v>August</c:v>
                  </c:pt>
                  <c:pt idx="9">
                    <c:v>September</c:v>
                  </c:pt>
                  <c:pt idx="10">
                    <c:v>October</c:v>
                  </c:pt>
                  <c:pt idx="11">
                    <c:v>November</c:v>
                  </c:pt>
                  <c:pt idx="12">
                    <c:v>December</c:v>
                  </c:pt>
                  <c:pt idx="13">
                    <c:v>January</c:v>
                  </c:pt>
                  <c:pt idx="14">
                    <c:v>February</c:v>
                  </c:pt>
                  <c:pt idx="15">
                    <c:v>March</c:v>
                  </c:pt>
                  <c:pt idx="16">
                    <c:v>April</c:v>
                  </c:pt>
                  <c:pt idx="17">
                    <c:v>May</c:v>
                  </c:pt>
                  <c:pt idx="18">
                    <c:v>June</c:v>
                  </c:pt>
                  <c:pt idx="19">
                    <c:v>July</c:v>
                  </c:pt>
                  <c:pt idx="20">
                    <c:v>August</c:v>
                  </c:pt>
                  <c:pt idx="21">
                    <c:v>September</c:v>
                  </c:pt>
                  <c:pt idx="22">
                    <c:v>October</c:v>
                  </c:pt>
                  <c:pt idx="23">
                    <c:v>November</c:v>
                  </c:pt>
                  <c:pt idx="24">
                    <c:v>December</c:v>
                  </c:pt>
                  <c:pt idx="25">
                    <c:v>January</c:v>
                  </c:pt>
                  <c:pt idx="26">
                    <c:v>February</c:v>
                  </c:pt>
                  <c:pt idx="27">
                    <c:v>March</c:v>
                  </c:pt>
                  <c:pt idx="28">
                    <c:v>April</c:v>
                  </c:pt>
                  <c:pt idx="29">
                    <c:v>May</c:v>
                  </c:pt>
                  <c:pt idx="30">
                    <c:v>June</c:v>
                  </c:pt>
                  <c:pt idx="31">
                    <c:v>July</c:v>
                  </c:pt>
                  <c:pt idx="32">
                    <c:v>August</c:v>
                  </c:pt>
                  <c:pt idx="33">
                    <c:v>September</c:v>
                  </c:pt>
                  <c:pt idx="34">
                    <c:v>October</c:v>
                  </c:pt>
                  <c:pt idx="35">
                    <c:v>November</c:v>
                  </c:pt>
                  <c:pt idx="36">
                    <c:v>December</c:v>
                  </c:pt>
                  <c:pt idx="37">
                    <c:v>January</c:v>
                  </c:pt>
                  <c:pt idx="38">
                    <c:v>February</c:v>
                  </c:pt>
                  <c:pt idx="39">
                    <c:v>March</c:v>
                  </c:pt>
                  <c:pt idx="40">
                    <c:v>April</c:v>
                  </c:pt>
                  <c:pt idx="41">
                    <c:v>May</c:v>
                  </c:pt>
                  <c:pt idx="42">
                    <c:v>June</c:v>
                  </c:pt>
                  <c:pt idx="43">
                    <c:v>July</c:v>
                  </c:pt>
                  <c:pt idx="44">
                    <c:v>August</c:v>
                  </c:pt>
                  <c:pt idx="45">
                    <c:v>September</c:v>
                  </c:pt>
                  <c:pt idx="46">
                    <c:v>October</c:v>
                  </c:pt>
                  <c:pt idx="47">
                    <c:v>November</c:v>
                  </c:pt>
                  <c:pt idx="48">
                    <c:v>December</c:v>
                  </c:pt>
                  <c:pt idx="49">
                    <c:v>January</c:v>
                  </c:pt>
                  <c:pt idx="50">
                    <c:v>February</c:v>
                  </c:pt>
                  <c:pt idx="51">
                    <c:v>March</c:v>
                  </c:pt>
                  <c:pt idx="52">
                    <c:v>April</c:v>
                  </c:pt>
                  <c:pt idx="53">
                    <c:v>May</c:v>
                  </c:pt>
                  <c:pt idx="54">
                    <c:v>June</c:v>
                  </c:pt>
                  <c:pt idx="55">
                    <c:v>July</c:v>
                  </c:pt>
                  <c:pt idx="56">
                    <c:v>August</c:v>
                  </c:pt>
                  <c:pt idx="57">
                    <c:v>September</c:v>
                  </c:pt>
                  <c:pt idx="58">
                    <c:v>October</c:v>
                  </c:pt>
                  <c:pt idx="59">
                    <c:v>November</c:v>
                  </c:pt>
                  <c:pt idx="60">
                    <c:v>December</c:v>
                  </c:pt>
                  <c:pt idx="61">
                    <c:v>January</c:v>
                  </c:pt>
                  <c:pt idx="62">
                    <c:v>February</c:v>
                  </c:pt>
                  <c:pt idx="63">
                    <c:v>March</c:v>
                  </c:pt>
                  <c:pt idx="64">
                    <c:v>April</c:v>
                  </c:pt>
                  <c:pt idx="65">
                    <c:v>May</c:v>
                  </c:pt>
                  <c:pt idx="66">
                    <c:v>June</c:v>
                  </c:pt>
                  <c:pt idx="67">
                    <c:v>July</c:v>
                  </c:pt>
                  <c:pt idx="68">
                    <c:v>August</c:v>
                  </c:pt>
                  <c:pt idx="69">
                    <c:v>September</c:v>
                  </c:pt>
                  <c:pt idx="70">
                    <c:v>October</c:v>
                  </c:pt>
                  <c:pt idx="71">
                    <c:v>November</c:v>
                  </c:pt>
                  <c:pt idx="72">
                    <c:v>December</c:v>
                  </c:pt>
                  <c:pt idx="73">
                    <c:v>January</c:v>
                  </c:pt>
                  <c:pt idx="74">
                    <c:v>February</c:v>
                  </c:pt>
                  <c:pt idx="75">
                    <c:v>March</c:v>
                  </c:pt>
                  <c:pt idx="76">
                    <c:v>April</c:v>
                  </c:pt>
                  <c:pt idx="77">
                    <c:v>May</c:v>
                  </c:pt>
                  <c:pt idx="78">
                    <c:v>June</c:v>
                  </c:pt>
                  <c:pt idx="79">
                    <c:v>July</c:v>
                  </c:pt>
                  <c:pt idx="80">
                    <c:v>August</c:v>
                  </c:pt>
                  <c:pt idx="81">
                    <c:v>September</c:v>
                  </c:pt>
                  <c:pt idx="82">
                    <c:v>October</c:v>
                  </c:pt>
                  <c:pt idx="83">
                    <c:v>November</c:v>
                  </c:pt>
                  <c:pt idx="84">
                    <c:v>December</c:v>
                  </c:pt>
                  <c:pt idx="85">
                    <c:v>January</c:v>
                  </c:pt>
                  <c:pt idx="86">
                    <c:v>February</c:v>
                  </c:pt>
                  <c:pt idx="87">
                    <c:v>March</c:v>
                  </c:pt>
                  <c:pt idx="88">
                    <c:v>April</c:v>
                  </c:pt>
                  <c:pt idx="89">
                    <c:v>May</c:v>
                  </c:pt>
                  <c:pt idx="90">
                    <c:v>June</c:v>
                  </c:pt>
                  <c:pt idx="91">
                    <c:v>July</c:v>
                  </c:pt>
                  <c:pt idx="92">
                    <c:v>August</c:v>
                  </c:pt>
                  <c:pt idx="93">
                    <c:v>September</c:v>
                  </c:pt>
                  <c:pt idx="94">
                    <c:v>October</c:v>
                  </c:pt>
                  <c:pt idx="95">
                    <c:v>November</c:v>
                  </c:pt>
                  <c:pt idx="96">
                    <c:v>décembre</c:v>
                  </c:pt>
                </c:lvl>
                <c:lvl>
                  <c:pt idx="0">
                    <c:v>2007</c:v>
                  </c:pt>
                  <c:pt idx="1">
                    <c:v>2008</c:v>
                  </c:pt>
                  <c:pt idx="2">
                    <c:v>2008</c:v>
                  </c:pt>
                  <c:pt idx="3">
                    <c:v>2008</c:v>
                  </c:pt>
                  <c:pt idx="4">
                    <c:v>2008</c:v>
                  </c:pt>
                  <c:pt idx="5">
                    <c:v>2008</c:v>
                  </c:pt>
                  <c:pt idx="6">
                    <c:v>2008</c:v>
                  </c:pt>
                  <c:pt idx="7">
                    <c:v>2008</c:v>
                  </c:pt>
                  <c:pt idx="8">
                    <c:v>2008</c:v>
                  </c:pt>
                  <c:pt idx="9">
                    <c:v>2008</c:v>
                  </c:pt>
                  <c:pt idx="10">
                    <c:v>2008</c:v>
                  </c:pt>
                  <c:pt idx="11">
                    <c:v>2008</c:v>
                  </c:pt>
                  <c:pt idx="12">
                    <c:v>2008</c:v>
                  </c:pt>
                  <c:pt idx="13">
                    <c:v>2009</c:v>
                  </c:pt>
                  <c:pt idx="14">
                    <c:v>2009</c:v>
                  </c:pt>
                  <c:pt idx="15">
                    <c:v>2009</c:v>
                  </c:pt>
                  <c:pt idx="16">
                    <c:v>2009</c:v>
                  </c:pt>
                  <c:pt idx="17">
                    <c:v>2009</c:v>
                  </c:pt>
                  <c:pt idx="18">
                    <c:v>2009</c:v>
                  </c:pt>
                  <c:pt idx="19">
                    <c:v>2009</c:v>
                  </c:pt>
                  <c:pt idx="20">
                    <c:v>2009</c:v>
                  </c:pt>
                  <c:pt idx="21">
                    <c:v>2009</c:v>
                  </c:pt>
                  <c:pt idx="22">
                    <c:v>2009</c:v>
                  </c:pt>
                  <c:pt idx="23">
                    <c:v>2009</c:v>
                  </c:pt>
                  <c:pt idx="24">
                    <c:v>2009</c:v>
                  </c:pt>
                  <c:pt idx="25">
                    <c:v>2010</c:v>
                  </c:pt>
                  <c:pt idx="26">
                    <c:v>2010</c:v>
                  </c:pt>
                  <c:pt idx="27">
                    <c:v>2010</c:v>
                  </c:pt>
                  <c:pt idx="28">
                    <c:v>2010</c:v>
                  </c:pt>
                  <c:pt idx="29">
                    <c:v>2010</c:v>
                  </c:pt>
                  <c:pt idx="30">
                    <c:v>2010</c:v>
                  </c:pt>
                  <c:pt idx="31">
                    <c:v>2010</c:v>
                  </c:pt>
                  <c:pt idx="32">
                    <c:v>2010</c:v>
                  </c:pt>
                  <c:pt idx="33">
                    <c:v>2010</c:v>
                  </c:pt>
                  <c:pt idx="34">
                    <c:v>2010</c:v>
                  </c:pt>
                  <c:pt idx="35">
                    <c:v>2010</c:v>
                  </c:pt>
                  <c:pt idx="36">
                    <c:v>2010</c:v>
                  </c:pt>
                  <c:pt idx="37">
                    <c:v>2011</c:v>
                  </c:pt>
                  <c:pt idx="38">
                    <c:v>2011</c:v>
                  </c:pt>
                  <c:pt idx="39">
                    <c:v>2011</c:v>
                  </c:pt>
                  <c:pt idx="40">
                    <c:v>2011</c:v>
                  </c:pt>
                  <c:pt idx="41">
                    <c:v>2011</c:v>
                  </c:pt>
                  <c:pt idx="42">
                    <c:v>2011</c:v>
                  </c:pt>
                  <c:pt idx="43">
                    <c:v>2011</c:v>
                  </c:pt>
                  <c:pt idx="44">
                    <c:v>2011</c:v>
                  </c:pt>
                  <c:pt idx="45">
                    <c:v>2011</c:v>
                  </c:pt>
                  <c:pt idx="46">
                    <c:v>2011</c:v>
                  </c:pt>
                  <c:pt idx="47">
                    <c:v>2011</c:v>
                  </c:pt>
                  <c:pt idx="48">
                    <c:v>2011</c:v>
                  </c:pt>
                  <c:pt idx="49">
                    <c:v>2012</c:v>
                  </c:pt>
                  <c:pt idx="50">
                    <c:v>2012</c:v>
                  </c:pt>
                  <c:pt idx="51">
                    <c:v>2012</c:v>
                  </c:pt>
                  <c:pt idx="52">
                    <c:v>2012</c:v>
                  </c:pt>
                  <c:pt idx="53">
                    <c:v>2012</c:v>
                  </c:pt>
                  <c:pt idx="54">
                    <c:v>2012</c:v>
                  </c:pt>
                  <c:pt idx="55">
                    <c:v>2012</c:v>
                  </c:pt>
                  <c:pt idx="56">
                    <c:v>2012</c:v>
                  </c:pt>
                  <c:pt idx="57">
                    <c:v>2012</c:v>
                  </c:pt>
                  <c:pt idx="58">
                    <c:v>2012</c:v>
                  </c:pt>
                  <c:pt idx="59">
                    <c:v>2012</c:v>
                  </c:pt>
                  <c:pt idx="60">
                    <c:v>2012</c:v>
                  </c:pt>
                  <c:pt idx="61">
                    <c:v>2013</c:v>
                  </c:pt>
                  <c:pt idx="62">
                    <c:v>2013</c:v>
                  </c:pt>
                  <c:pt idx="63">
                    <c:v>2013</c:v>
                  </c:pt>
                  <c:pt idx="64">
                    <c:v>2013</c:v>
                  </c:pt>
                  <c:pt idx="65">
                    <c:v>2013</c:v>
                  </c:pt>
                  <c:pt idx="66">
                    <c:v>2013</c:v>
                  </c:pt>
                  <c:pt idx="67">
                    <c:v>2013</c:v>
                  </c:pt>
                  <c:pt idx="68">
                    <c:v>2013</c:v>
                  </c:pt>
                  <c:pt idx="69">
                    <c:v>2013</c:v>
                  </c:pt>
                  <c:pt idx="70">
                    <c:v>2013</c:v>
                  </c:pt>
                  <c:pt idx="71">
                    <c:v>2013</c:v>
                  </c:pt>
                  <c:pt idx="72">
                    <c:v>2013</c:v>
                  </c:pt>
                  <c:pt idx="73">
                    <c:v>2014</c:v>
                  </c:pt>
                  <c:pt idx="74">
                    <c:v>2014</c:v>
                  </c:pt>
                  <c:pt idx="75">
                    <c:v>2014</c:v>
                  </c:pt>
                  <c:pt idx="76">
                    <c:v>2014</c:v>
                  </c:pt>
                  <c:pt idx="77">
                    <c:v>2014</c:v>
                  </c:pt>
                  <c:pt idx="78">
                    <c:v>2014</c:v>
                  </c:pt>
                  <c:pt idx="79">
                    <c:v>2014</c:v>
                  </c:pt>
                  <c:pt idx="80">
                    <c:v>2014</c:v>
                  </c:pt>
                  <c:pt idx="81">
                    <c:v>2014</c:v>
                  </c:pt>
                  <c:pt idx="82">
                    <c:v>2014</c:v>
                  </c:pt>
                  <c:pt idx="83">
                    <c:v>2014</c:v>
                  </c:pt>
                  <c:pt idx="84">
                    <c:v>2014</c:v>
                  </c:pt>
                  <c:pt idx="85">
                    <c:v>2015</c:v>
                  </c:pt>
                  <c:pt idx="86">
                    <c:v>2015</c:v>
                  </c:pt>
                  <c:pt idx="87">
                    <c:v>2015</c:v>
                  </c:pt>
                  <c:pt idx="88">
                    <c:v>2015</c:v>
                  </c:pt>
                  <c:pt idx="89">
                    <c:v>2015</c:v>
                  </c:pt>
                  <c:pt idx="90">
                    <c:v>2015</c:v>
                  </c:pt>
                  <c:pt idx="91">
                    <c:v>2015</c:v>
                  </c:pt>
                  <c:pt idx="92">
                    <c:v>2015</c:v>
                  </c:pt>
                  <c:pt idx="93">
                    <c:v>2015</c:v>
                  </c:pt>
                  <c:pt idx="94">
                    <c:v>2015</c:v>
                  </c:pt>
                  <c:pt idx="95">
                    <c:v>2015</c:v>
                  </c:pt>
                  <c:pt idx="96">
                    <c:v>2015</c:v>
                  </c:pt>
                </c:lvl>
              </c:multiLvlStrCache>
            </c:multiLvlStrRef>
          </c:cat>
          <c:val>
            <c:numRef>
              <c:f>Chaînage!$C$13:$EE$13</c:f>
              <c:numCache>
                <c:formatCode>General</c:formatCode>
                <c:ptCount val="97"/>
                <c:pt idx="0">
                  <c:v>100</c:v>
                </c:pt>
                <c:pt idx="1">
                  <c:v>87.469499999999982</c:v>
                </c:pt>
                <c:pt idx="2">
                  <c:v>87.469499999999982</c:v>
                </c:pt>
                <c:pt idx="3">
                  <c:v>87.469499999999982</c:v>
                </c:pt>
                <c:pt idx="4">
                  <c:v>99.5398</c:v>
                </c:pt>
                <c:pt idx="5">
                  <c:v>99.5398</c:v>
                </c:pt>
                <c:pt idx="6">
                  <c:v>97.546400000000006</c:v>
                </c:pt>
                <c:pt idx="7">
                  <c:v>92.050699999999992</c:v>
                </c:pt>
                <c:pt idx="8">
                  <c:v>92.050699999999992</c:v>
                </c:pt>
                <c:pt idx="9">
                  <c:v>92.050699999999992</c:v>
                </c:pt>
                <c:pt idx="10">
                  <c:v>101.92700000000001</c:v>
                </c:pt>
                <c:pt idx="11">
                  <c:v>101.92700000000001</c:v>
                </c:pt>
                <c:pt idx="12">
                  <c:v>99.748700000000014</c:v>
                </c:pt>
                <c:pt idx="13">
                  <c:v>91.978874762200007</c:v>
                </c:pt>
                <c:pt idx="14">
                  <c:v>91.978874762200007</c:v>
                </c:pt>
                <c:pt idx="15">
                  <c:v>91.978874762200007</c:v>
                </c:pt>
                <c:pt idx="16">
                  <c:v>102.84589713500002</c:v>
                </c:pt>
                <c:pt idx="17">
                  <c:v>102.84589713500002</c:v>
                </c:pt>
                <c:pt idx="18">
                  <c:v>97.534877352200013</c:v>
                </c:pt>
                <c:pt idx="19">
                  <c:v>88.647567428300022</c:v>
                </c:pt>
                <c:pt idx="20">
                  <c:v>88.647567428300022</c:v>
                </c:pt>
                <c:pt idx="21">
                  <c:v>88.647567428300022</c:v>
                </c:pt>
                <c:pt idx="22">
                  <c:v>102.52610280280001</c:v>
                </c:pt>
                <c:pt idx="23">
                  <c:v>102.52610280280001</c:v>
                </c:pt>
                <c:pt idx="24">
                  <c:v>100.73282067420001</c:v>
                </c:pt>
                <c:pt idx="25">
                  <c:v>88.616374805045211</c:v>
                </c:pt>
                <c:pt idx="26">
                  <c:v>88.616374805045211</c:v>
                </c:pt>
                <c:pt idx="27">
                  <c:v>88.616374805045211</c:v>
                </c:pt>
                <c:pt idx="28">
                  <c:v>101.62873838127635</c:v>
                </c:pt>
                <c:pt idx="29">
                  <c:v>101.62873838127635</c:v>
                </c:pt>
                <c:pt idx="30">
                  <c:v>95.398111224115056</c:v>
                </c:pt>
                <c:pt idx="31">
                  <c:v>86.780619881078579</c:v>
                </c:pt>
                <c:pt idx="32">
                  <c:v>86.780619881078579</c:v>
                </c:pt>
                <c:pt idx="33">
                  <c:v>86.780619881078579</c:v>
                </c:pt>
                <c:pt idx="34">
                  <c:v>103.56482319463449</c:v>
                </c:pt>
                <c:pt idx="35">
                  <c:v>103.56482319463449</c:v>
                </c:pt>
                <c:pt idx="36">
                  <c:v>102.8303801990989</c:v>
                </c:pt>
                <c:pt idx="37">
                  <c:v>93.791178458077297</c:v>
                </c:pt>
                <c:pt idx="38">
                  <c:v>92.591662073054806</c:v>
                </c:pt>
                <c:pt idx="39">
                  <c:v>98.916655928721198</c:v>
                </c:pt>
                <c:pt idx="40">
                  <c:v>99.954831447211291</c:v>
                </c:pt>
                <c:pt idx="41">
                  <c:v>102.74132908984647</c:v>
                </c:pt>
                <c:pt idx="42">
                  <c:v>101.6778572978274</c:v>
                </c:pt>
                <c:pt idx="43">
                  <c:v>91.175996228853819</c:v>
                </c:pt>
                <c:pt idx="44">
                  <c:v>91.15121410722584</c:v>
                </c:pt>
                <c:pt idx="45">
                  <c:v>98.958199402321625</c:v>
                </c:pt>
                <c:pt idx="46">
                  <c:v>99.657651648435888</c:v>
                </c:pt>
                <c:pt idx="47">
                  <c:v>99.198308340086527</c:v>
                </c:pt>
                <c:pt idx="48">
                  <c:v>97.602278009016317</c:v>
                </c:pt>
                <c:pt idx="49">
                  <c:v>90.936628034668558</c:v>
                </c:pt>
                <c:pt idx="50">
                  <c:v>89.21121496402516</c:v>
                </c:pt>
                <c:pt idx="51">
                  <c:v>95.192477764973702</c:v>
                </c:pt>
                <c:pt idx="52">
                  <c:v>95.116347988126677</c:v>
                </c:pt>
                <c:pt idx="53">
                  <c:v>98.353913151963752</c:v>
                </c:pt>
                <c:pt idx="54">
                  <c:v>97.262719683822965</c:v>
                </c:pt>
                <c:pt idx="55">
                  <c:v>90.656802303616701</c:v>
                </c:pt>
                <c:pt idx="56">
                  <c:v>90.449007053735514</c:v>
                </c:pt>
                <c:pt idx="57">
                  <c:v>94.121780775214788</c:v>
                </c:pt>
                <c:pt idx="58">
                  <c:v>97.993760746110468</c:v>
                </c:pt>
                <c:pt idx="59">
                  <c:v>96.541634053892338</c:v>
                </c:pt>
                <c:pt idx="60">
                  <c:v>94.980095208026086</c:v>
                </c:pt>
                <c:pt idx="61">
                  <c:v>86.456201543676997</c:v>
                </c:pt>
                <c:pt idx="62">
                  <c:v>88.029641800893145</c:v>
                </c:pt>
                <c:pt idx="63">
                  <c:v>92.210095711379211</c:v>
                </c:pt>
                <c:pt idx="64">
                  <c:v>92.091655532654798</c:v>
                </c:pt>
                <c:pt idx="65">
                  <c:v>97.031095383948212</c:v>
                </c:pt>
                <c:pt idx="66">
                  <c:v>95.619976109442561</c:v>
                </c:pt>
                <c:pt idx="67">
                  <c:v>88.503307535695569</c:v>
                </c:pt>
                <c:pt idx="68">
                  <c:v>86.655564763518626</c:v>
                </c:pt>
                <c:pt idx="69">
                  <c:v>90.27611101275339</c:v>
                </c:pt>
                <c:pt idx="70">
                  <c:v>95.270544339172233</c:v>
                </c:pt>
                <c:pt idx="71">
                  <c:v>94.263375409586331</c:v>
                </c:pt>
                <c:pt idx="72">
                  <c:v>89.991740607700564</c:v>
                </c:pt>
                <c:pt idx="73">
                  <c:v>84.446629534935269</c:v>
                </c:pt>
                <c:pt idx="74">
                  <c:v>83.336491422798687</c:v>
                </c:pt>
                <c:pt idx="75">
                  <c:v>87.431385595670875</c:v>
                </c:pt>
                <c:pt idx="76">
                  <c:v>89.524413498724769</c:v>
                </c:pt>
                <c:pt idx="77">
                  <c:v>95.013009758388435</c:v>
                </c:pt>
                <c:pt idx="78">
                  <c:v>92.635787938495412</c:v>
                </c:pt>
                <c:pt idx="79">
                  <c:v>84.846282854974064</c:v>
                </c:pt>
                <c:pt idx="80">
                  <c:v>83.772141439080556</c:v>
                </c:pt>
                <c:pt idx="81">
                  <c:v>86.288490489953077</c:v>
                </c:pt>
                <c:pt idx="82">
                  <c:v>93.655394359580654</c:v>
                </c:pt>
                <c:pt idx="83">
                  <c:v>93.706959626948858</c:v>
                </c:pt>
                <c:pt idx="84">
                  <c:v>90.827313919243068</c:v>
                </c:pt>
                <c:pt idx="85">
                  <c:v>84.008998290639411</c:v>
                </c:pt>
                <c:pt idx="86">
                  <c:v>84.658141103220245</c:v>
                </c:pt>
                <c:pt idx="87">
                  <c:v>87.231551388494154</c:v>
                </c:pt>
                <c:pt idx="88">
                  <c:v>87.595859744624235</c:v>
                </c:pt>
                <c:pt idx="89">
                  <c:v>89.4757126608108</c:v>
                </c:pt>
                <c:pt idx="90">
                  <c:v>92.159387305182676</c:v>
                </c:pt>
                <c:pt idx="91">
                  <c:v>84.82517253351773</c:v>
                </c:pt>
                <c:pt idx="92">
                  <c:v>85.881585021712439</c:v>
                </c:pt>
                <c:pt idx="93">
                  <c:v>89.183793673874376</c:v>
                </c:pt>
                <c:pt idx="94">
                  <c:v>93.823071214241466</c:v>
                </c:pt>
                <c:pt idx="95">
                  <c:v>93.39927096749426</c:v>
                </c:pt>
                <c:pt idx="96">
                  <c:v>92.143492525246813</c:v>
                </c:pt>
              </c:numCache>
              <c:extLst xmlns:c15="http://schemas.microsoft.com/office/drawing/2012/chart"/>
            </c:numRef>
          </c: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1-62ED-4A3B-8952-1969E1374D41}"/>
            </c:ext>
          </c:extLst>
        </c:ser>
        <c:ser>
          <c:idx val="10"/>
          <c:order val="10"/>
          <c:tx>
            <c:strRef>
              <c:f>Chaînage!$A$76</c:f>
              <c:strCache>
                <c:ptCount val="1"/>
                <c:pt idx="0">
                  <c:v>Footwear HICP recompiled (all year) </c:v>
                </c:pt>
              </c:strCache>
            </c:strRef>
          </c:tx>
          <c:spPr>
            <a:ln w="28575" cap="rnd">
              <a:solidFill>
                <a:srgbClr val="FB9BED"/>
              </a:solidFill>
              <a:round/>
            </a:ln>
            <a:effectLst/>
          </c:spPr>
          <c:marker>
            <c:symbol val="none"/>
          </c:marker>
          <c:cat>
            <c:multiLvlStrRef>
              <c:f>Chaînage!$C$2:$CU$3</c:f>
              <c:multiLvlStrCache>
                <c:ptCount val="97"/>
                <c:lvl>
                  <c:pt idx="0">
                    <c:v>December</c:v>
                  </c:pt>
                  <c:pt idx="1">
                    <c:v>January</c:v>
                  </c:pt>
                  <c:pt idx="2">
                    <c:v>February</c:v>
                  </c:pt>
                  <c:pt idx="3">
                    <c:v>March</c:v>
                  </c:pt>
                  <c:pt idx="4">
                    <c:v>April</c:v>
                  </c:pt>
                  <c:pt idx="5">
                    <c:v>May</c:v>
                  </c:pt>
                  <c:pt idx="6">
                    <c:v>June</c:v>
                  </c:pt>
                  <c:pt idx="7">
                    <c:v>July</c:v>
                  </c:pt>
                  <c:pt idx="8">
                    <c:v>August</c:v>
                  </c:pt>
                  <c:pt idx="9">
                    <c:v>September</c:v>
                  </c:pt>
                  <c:pt idx="10">
                    <c:v>October</c:v>
                  </c:pt>
                  <c:pt idx="11">
                    <c:v>November</c:v>
                  </c:pt>
                  <c:pt idx="12">
                    <c:v>December</c:v>
                  </c:pt>
                  <c:pt idx="13">
                    <c:v>January</c:v>
                  </c:pt>
                  <c:pt idx="14">
                    <c:v>February</c:v>
                  </c:pt>
                  <c:pt idx="15">
                    <c:v>March</c:v>
                  </c:pt>
                  <c:pt idx="16">
                    <c:v>April</c:v>
                  </c:pt>
                  <c:pt idx="17">
                    <c:v>May</c:v>
                  </c:pt>
                  <c:pt idx="18">
                    <c:v>June</c:v>
                  </c:pt>
                  <c:pt idx="19">
                    <c:v>July</c:v>
                  </c:pt>
                  <c:pt idx="20">
                    <c:v>August</c:v>
                  </c:pt>
                  <c:pt idx="21">
                    <c:v>September</c:v>
                  </c:pt>
                  <c:pt idx="22">
                    <c:v>October</c:v>
                  </c:pt>
                  <c:pt idx="23">
                    <c:v>November</c:v>
                  </c:pt>
                  <c:pt idx="24">
                    <c:v>December</c:v>
                  </c:pt>
                  <c:pt idx="25">
                    <c:v>January</c:v>
                  </c:pt>
                  <c:pt idx="26">
                    <c:v>February</c:v>
                  </c:pt>
                  <c:pt idx="27">
                    <c:v>March</c:v>
                  </c:pt>
                  <c:pt idx="28">
                    <c:v>April</c:v>
                  </c:pt>
                  <c:pt idx="29">
                    <c:v>May</c:v>
                  </c:pt>
                  <c:pt idx="30">
                    <c:v>June</c:v>
                  </c:pt>
                  <c:pt idx="31">
                    <c:v>July</c:v>
                  </c:pt>
                  <c:pt idx="32">
                    <c:v>August</c:v>
                  </c:pt>
                  <c:pt idx="33">
                    <c:v>September</c:v>
                  </c:pt>
                  <c:pt idx="34">
                    <c:v>October</c:v>
                  </c:pt>
                  <c:pt idx="35">
                    <c:v>November</c:v>
                  </c:pt>
                  <c:pt idx="36">
                    <c:v>December</c:v>
                  </c:pt>
                  <c:pt idx="37">
                    <c:v>January</c:v>
                  </c:pt>
                  <c:pt idx="38">
                    <c:v>February</c:v>
                  </c:pt>
                  <c:pt idx="39">
                    <c:v>March</c:v>
                  </c:pt>
                  <c:pt idx="40">
                    <c:v>April</c:v>
                  </c:pt>
                  <c:pt idx="41">
                    <c:v>May</c:v>
                  </c:pt>
                  <c:pt idx="42">
                    <c:v>June</c:v>
                  </c:pt>
                  <c:pt idx="43">
                    <c:v>July</c:v>
                  </c:pt>
                  <c:pt idx="44">
                    <c:v>August</c:v>
                  </c:pt>
                  <c:pt idx="45">
                    <c:v>September</c:v>
                  </c:pt>
                  <c:pt idx="46">
                    <c:v>October</c:v>
                  </c:pt>
                  <c:pt idx="47">
                    <c:v>November</c:v>
                  </c:pt>
                  <c:pt idx="48">
                    <c:v>December</c:v>
                  </c:pt>
                  <c:pt idx="49">
                    <c:v>January</c:v>
                  </c:pt>
                  <c:pt idx="50">
                    <c:v>February</c:v>
                  </c:pt>
                  <c:pt idx="51">
                    <c:v>March</c:v>
                  </c:pt>
                  <c:pt idx="52">
                    <c:v>April</c:v>
                  </c:pt>
                  <c:pt idx="53">
                    <c:v>May</c:v>
                  </c:pt>
                  <c:pt idx="54">
                    <c:v>June</c:v>
                  </c:pt>
                  <c:pt idx="55">
                    <c:v>July</c:v>
                  </c:pt>
                  <c:pt idx="56">
                    <c:v>August</c:v>
                  </c:pt>
                  <c:pt idx="57">
                    <c:v>September</c:v>
                  </c:pt>
                  <c:pt idx="58">
                    <c:v>October</c:v>
                  </c:pt>
                  <c:pt idx="59">
                    <c:v>November</c:v>
                  </c:pt>
                  <c:pt idx="60">
                    <c:v>December</c:v>
                  </c:pt>
                  <c:pt idx="61">
                    <c:v>January</c:v>
                  </c:pt>
                  <c:pt idx="62">
                    <c:v>February</c:v>
                  </c:pt>
                  <c:pt idx="63">
                    <c:v>March</c:v>
                  </c:pt>
                  <c:pt idx="64">
                    <c:v>April</c:v>
                  </c:pt>
                  <c:pt idx="65">
                    <c:v>May</c:v>
                  </c:pt>
                  <c:pt idx="66">
                    <c:v>June</c:v>
                  </c:pt>
                  <c:pt idx="67">
                    <c:v>July</c:v>
                  </c:pt>
                  <c:pt idx="68">
                    <c:v>August</c:v>
                  </c:pt>
                  <c:pt idx="69">
                    <c:v>September</c:v>
                  </c:pt>
                  <c:pt idx="70">
                    <c:v>October</c:v>
                  </c:pt>
                  <c:pt idx="71">
                    <c:v>November</c:v>
                  </c:pt>
                  <c:pt idx="72">
                    <c:v>December</c:v>
                  </c:pt>
                  <c:pt idx="73">
                    <c:v>January</c:v>
                  </c:pt>
                  <c:pt idx="74">
                    <c:v>February</c:v>
                  </c:pt>
                  <c:pt idx="75">
                    <c:v>March</c:v>
                  </c:pt>
                  <c:pt idx="76">
                    <c:v>April</c:v>
                  </c:pt>
                  <c:pt idx="77">
                    <c:v>May</c:v>
                  </c:pt>
                  <c:pt idx="78">
                    <c:v>June</c:v>
                  </c:pt>
                  <c:pt idx="79">
                    <c:v>July</c:v>
                  </c:pt>
                  <c:pt idx="80">
                    <c:v>August</c:v>
                  </c:pt>
                  <c:pt idx="81">
                    <c:v>September</c:v>
                  </c:pt>
                  <c:pt idx="82">
                    <c:v>October</c:v>
                  </c:pt>
                  <c:pt idx="83">
                    <c:v>November</c:v>
                  </c:pt>
                  <c:pt idx="84">
                    <c:v>December</c:v>
                  </c:pt>
                  <c:pt idx="85">
                    <c:v>January</c:v>
                  </c:pt>
                  <c:pt idx="86">
                    <c:v>February</c:v>
                  </c:pt>
                  <c:pt idx="87">
                    <c:v>March</c:v>
                  </c:pt>
                  <c:pt idx="88">
                    <c:v>April</c:v>
                  </c:pt>
                  <c:pt idx="89">
                    <c:v>May</c:v>
                  </c:pt>
                  <c:pt idx="90">
                    <c:v>June</c:v>
                  </c:pt>
                  <c:pt idx="91">
                    <c:v>July</c:v>
                  </c:pt>
                  <c:pt idx="92">
                    <c:v>August</c:v>
                  </c:pt>
                  <c:pt idx="93">
                    <c:v>September</c:v>
                  </c:pt>
                  <c:pt idx="94">
                    <c:v>October</c:v>
                  </c:pt>
                  <c:pt idx="95">
                    <c:v>November</c:v>
                  </c:pt>
                  <c:pt idx="96">
                    <c:v>décembre</c:v>
                  </c:pt>
                </c:lvl>
                <c:lvl>
                  <c:pt idx="0">
                    <c:v>2007</c:v>
                  </c:pt>
                  <c:pt idx="1">
                    <c:v>2008</c:v>
                  </c:pt>
                  <c:pt idx="2">
                    <c:v>2008</c:v>
                  </c:pt>
                  <c:pt idx="3">
                    <c:v>2008</c:v>
                  </c:pt>
                  <c:pt idx="4">
                    <c:v>2008</c:v>
                  </c:pt>
                  <c:pt idx="5">
                    <c:v>2008</c:v>
                  </c:pt>
                  <c:pt idx="6">
                    <c:v>2008</c:v>
                  </c:pt>
                  <c:pt idx="7">
                    <c:v>2008</c:v>
                  </c:pt>
                  <c:pt idx="8">
                    <c:v>2008</c:v>
                  </c:pt>
                  <c:pt idx="9">
                    <c:v>2008</c:v>
                  </c:pt>
                  <c:pt idx="10">
                    <c:v>2008</c:v>
                  </c:pt>
                  <c:pt idx="11">
                    <c:v>2008</c:v>
                  </c:pt>
                  <c:pt idx="12">
                    <c:v>2008</c:v>
                  </c:pt>
                  <c:pt idx="13">
                    <c:v>2009</c:v>
                  </c:pt>
                  <c:pt idx="14">
                    <c:v>2009</c:v>
                  </c:pt>
                  <c:pt idx="15">
                    <c:v>2009</c:v>
                  </c:pt>
                  <c:pt idx="16">
                    <c:v>2009</c:v>
                  </c:pt>
                  <c:pt idx="17">
                    <c:v>2009</c:v>
                  </c:pt>
                  <c:pt idx="18">
                    <c:v>2009</c:v>
                  </c:pt>
                  <c:pt idx="19">
                    <c:v>2009</c:v>
                  </c:pt>
                  <c:pt idx="20">
                    <c:v>2009</c:v>
                  </c:pt>
                  <c:pt idx="21">
                    <c:v>2009</c:v>
                  </c:pt>
                  <c:pt idx="22">
                    <c:v>2009</c:v>
                  </c:pt>
                  <c:pt idx="23">
                    <c:v>2009</c:v>
                  </c:pt>
                  <c:pt idx="24">
                    <c:v>2009</c:v>
                  </c:pt>
                  <c:pt idx="25">
                    <c:v>2010</c:v>
                  </c:pt>
                  <c:pt idx="26">
                    <c:v>2010</c:v>
                  </c:pt>
                  <c:pt idx="27">
                    <c:v>2010</c:v>
                  </c:pt>
                  <c:pt idx="28">
                    <c:v>2010</c:v>
                  </c:pt>
                  <c:pt idx="29">
                    <c:v>2010</c:v>
                  </c:pt>
                  <c:pt idx="30">
                    <c:v>2010</c:v>
                  </c:pt>
                  <c:pt idx="31">
                    <c:v>2010</c:v>
                  </c:pt>
                  <c:pt idx="32">
                    <c:v>2010</c:v>
                  </c:pt>
                  <c:pt idx="33">
                    <c:v>2010</c:v>
                  </c:pt>
                  <c:pt idx="34">
                    <c:v>2010</c:v>
                  </c:pt>
                  <c:pt idx="35">
                    <c:v>2010</c:v>
                  </c:pt>
                  <c:pt idx="36">
                    <c:v>2010</c:v>
                  </c:pt>
                  <c:pt idx="37">
                    <c:v>2011</c:v>
                  </c:pt>
                  <c:pt idx="38">
                    <c:v>2011</c:v>
                  </c:pt>
                  <c:pt idx="39">
                    <c:v>2011</c:v>
                  </c:pt>
                  <c:pt idx="40">
                    <c:v>2011</c:v>
                  </c:pt>
                  <c:pt idx="41">
                    <c:v>2011</c:v>
                  </c:pt>
                  <c:pt idx="42">
                    <c:v>2011</c:v>
                  </c:pt>
                  <c:pt idx="43">
                    <c:v>2011</c:v>
                  </c:pt>
                  <c:pt idx="44">
                    <c:v>2011</c:v>
                  </c:pt>
                  <c:pt idx="45">
                    <c:v>2011</c:v>
                  </c:pt>
                  <c:pt idx="46">
                    <c:v>2011</c:v>
                  </c:pt>
                  <c:pt idx="47">
                    <c:v>2011</c:v>
                  </c:pt>
                  <c:pt idx="48">
                    <c:v>2011</c:v>
                  </c:pt>
                  <c:pt idx="49">
                    <c:v>2012</c:v>
                  </c:pt>
                  <c:pt idx="50">
                    <c:v>2012</c:v>
                  </c:pt>
                  <c:pt idx="51">
                    <c:v>2012</c:v>
                  </c:pt>
                  <c:pt idx="52">
                    <c:v>2012</c:v>
                  </c:pt>
                  <c:pt idx="53">
                    <c:v>2012</c:v>
                  </c:pt>
                  <c:pt idx="54">
                    <c:v>2012</c:v>
                  </c:pt>
                  <c:pt idx="55">
                    <c:v>2012</c:v>
                  </c:pt>
                  <c:pt idx="56">
                    <c:v>2012</c:v>
                  </c:pt>
                  <c:pt idx="57">
                    <c:v>2012</c:v>
                  </c:pt>
                  <c:pt idx="58">
                    <c:v>2012</c:v>
                  </c:pt>
                  <c:pt idx="59">
                    <c:v>2012</c:v>
                  </c:pt>
                  <c:pt idx="60">
                    <c:v>2012</c:v>
                  </c:pt>
                  <c:pt idx="61">
                    <c:v>2013</c:v>
                  </c:pt>
                  <c:pt idx="62">
                    <c:v>2013</c:v>
                  </c:pt>
                  <c:pt idx="63">
                    <c:v>2013</c:v>
                  </c:pt>
                  <c:pt idx="64">
                    <c:v>2013</c:v>
                  </c:pt>
                  <c:pt idx="65">
                    <c:v>2013</c:v>
                  </c:pt>
                  <c:pt idx="66">
                    <c:v>2013</c:v>
                  </c:pt>
                  <c:pt idx="67">
                    <c:v>2013</c:v>
                  </c:pt>
                  <c:pt idx="68">
                    <c:v>2013</c:v>
                  </c:pt>
                  <c:pt idx="69">
                    <c:v>2013</c:v>
                  </c:pt>
                  <c:pt idx="70">
                    <c:v>2013</c:v>
                  </c:pt>
                  <c:pt idx="71">
                    <c:v>2013</c:v>
                  </c:pt>
                  <c:pt idx="72">
                    <c:v>2013</c:v>
                  </c:pt>
                  <c:pt idx="73">
                    <c:v>2014</c:v>
                  </c:pt>
                  <c:pt idx="74">
                    <c:v>2014</c:v>
                  </c:pt>
                  <c:pt idx="75">
                    <c:v>2014</c:v>
                  </c:pt>
                  <c:pt idx="76">
                    <c:v>2014</c:v>
                  </c:pt>
                  <c:pt idx="77">
                    <c:v>2014</c:v>
                  </c:pt>
                  <c:pt idx="78">
                    <c:v>2014</c:v>
                  </c:pt>
                  <c:pt idx="79">
                    <c:v>2014</c:v>
                  </c:pt>
                  <c:pt idx="80">
                    <c:v>2014</c:v>
                  </c:pt>
                  <c:pt idx="81">
                    <c:v>2014</c:v>
                  </c:pt>
                  <c:pt idx="82">
                    <c:v>2014</c:v>
                  </c:pt>
                  <c:pt idx="83">
                    <c:v>2014</c:v>
                  </c:pt>
                  <c:pt idx="84">
                    <c:v>2014</c:v>
                  </c:pt>
                  <c:pt idx="85">
                    <c:v>2015</c:v>
                  </c:pt>
                  <c:pt idx="86">
                    <c:v>2015</c:v>
                  </c:pt>
                  <c:pt idx="87">
                    <c:v>2015</c:v>
                  </c:pt>
                  <c:pt idx="88">
                    <c:v>2015</c:v>
                  </c:pt>
                  <c:pt idx="89">
                    <c:v>2015</c:v>
                  </c:pt>
                  <c:pt idx="90">
                    <c:v>2015</c:v>
                  </c:pt>
                  <c:pt idx="91">
                    <c:v>2015</c:v>
                  </c:pt>
                  <c:pt idx="92">
                    <c:v>2015</c:v>
                  </c:pt>
                  <c:pt idx="93">
                    <c:v>2015</c:v>
                  </c:pt>
                  <c:pt idx="94">
                    <c:v>2015</c:v>
                  </c:pt>
                  <c:pt idx="95">
                    <c:v>2015</c:v>
                  </c:pt>
                  <c:pt idx="96">
                    <c:v>2015</c:v>
                  </c:pt>
                </c:lvl>
              </c:multiLvlStrCache>
            </c:multiLvlStrRef>
          </c:cat>
          <c:val>
            <c:numRef>
              <c:f>Chaînage!$C$76:$CU$76</c:f>
              <c:numCache>
                <c:formatCode>General</c:formatCode>
                <c:ptCount val="97"/>
                <c:pt idx="0">
                  <c:v>100</c:v>
                </c:pt>
                <c:pt idx="1">
                  <c:v>87.441199999999995</c:v>
                </c:pt>
                <c:pt idx="2">
                  <c:v>87.441199999999995</c:v>
                </c:pt>
                <c:pt idx="3">
                  <c:v>87.441199999999995</c:v>
                </c:pt>
                <c:pt idx="4">
                  <c:v>99.524299999999997</c:v>
                </c:pt>
                <c:pt idx="5">
                  <c:v>99.524299999999997</c:v>
                </c:pt>
                <c:pt idx="6">
                  <c:v>97.529500000000013</c:v>
                </c:pt>
                <c:pt idx="7">
                  <c:v>92.036799999999999</c:v>
                </c:pt>
                <c:pt idx="8">
                  <c:v>92.036799999999999</c:v>
                </c:pt>
                <c:pt idx="9">
                  <c:v>92.036799999999999</c:v>
                </c:pt>
                <c:pt idx="10">
                  <c:v>101.9233</c:v>
                </c:pt>
                <c:pt idx="11">
                  <c:v>101.9233</c:v>
                </c:pt>
                <c:pt idx="12">
                  <c:v>99.746100000000013</c:v>
                </c:pt>
                <c:pt idx="13">
                  <c:v>91.978571954700001</c:v>
                </c:pt>
                <c:pt idx="14">
                  <c:v>91.978571954700001</c:v>
                </c:pt>
                <c:pt idx="15">
                  <c:v>91.978571954700001</c:v>
                </c:pt>
                <c:pt idx="16">
                  <c:v>102.83553595530002</c:v>
                </c:pt>
                <c:pt idx="17">
                  <c:v>102.83553595530002</c:v>
                </c:pt>
                <c:pt idx="18">
                  <c:v>97.546499002800005</c:v>
                </c:pt>
                <c:pt idx="19">
                  <c:v>88.656827332500001</c:v>
                </c:pt>
                <c:pt idx="20">
                  <c:v>88.656827332500001</c:v>
                </c:pt>
                <c:pt idx="21">
                  <c:v>88.656827332500001</c:v>
                </c:pt>
                <c:pt idx="22">
                  <c:v>102.52293167790002</c:v>
                </c:pt>
                <c:pt idx="23">
                  <c:v>102.52293167790002</c:v>
                </c:pt>
                <c:pt idx="24">
                  <c:v>100.71433539270001</c:v>
                </c:pt>
                <c:pt idx="25">
                  <c:v>88.597897273281234</c:v>
                </c:pt>
                <c:pt idx="26">
                  <c:v>88.597897273281234</c:v>
                </c:pt>
                <c:pt idx="27">
                  <c:v>88.597897273281234</c:v>
                </c:pt>
                <c:pt idx="28">
                  <c:v>101.60394511722374</c:v>
                </c:pt>
                <c:pt idx="29">
                  <c:v>101.60394511722374</c:v>
                </c:pt>
                <c:pt idx="30">
                  <c:v>95.370332042427947</c:v>
                </c:pt>
                <c:pt idx="31">
                  <c:v>86.752307077210006</c:v>
                </c:pt>
                <c:pt idx="32">
                  <c:v>86.752307077210006</c:v>
                </c:pt>
                <c:pt idx="33">
                  <c:v>86.752307077210006</c:v>
                </c:pt>
                <c:pt idx="34">
                  <c:v>103.54168893017928</c:v>
                </c:pt>
                <c:pt idx="35">
                  <c:v>103.54168893017928</c:v>
                </c:pt>
                <c:pt idx="36">
                  <c:v>102.81110714124063</c:v>
                </c:pt>
                <c:pt idx="37">
                  <c:v>92.13398093997057</c:v>
                </c:pt>
                <c:pt idx="38">
                  <c:v>91.72812263241687</c:v>
                </c:pt>
                <c:pt idx="39">
                  <c:v>101.80695614343709</c:v>
                </c:pt>
                <c:pt idx="40">
                  <c:v>103.75785309500969</c:v>
                </c:pt>
                <c:pt idx="41">
                  <c:v>109.0966605108473</c:v>
                </c:pt>
                <c:pt idx="42">
                  <c:v>107.45075214693613</c:v>
                </c:pt>
                <c:pt idx="43">
                  <c:v>94.164568126287818</c:v>
                </c:pt>
                <c:pt idx="44">
                  <c:v>93.670504424331043</c:v>
                </c:pt>
                <c:pt idx="45">
                  <c:v>107.63464595976757</c:v>
                </c:pt>
                <c:pt idx="46">
                  <c:v>108.12638026475867</c:v>
                </c:pt>
                <c:pt idx="47">
                  <c:v>106.92269220348024</c:v>
                </c:pt>
                <c:pt idx="48">
                  <c:v>105.02905958435048</c:v>
                </c:pt>
                <c:pt idx="49">
                  <c:v>95.661461785136581</c:v>
                </c:pt>
                <c:pt idx="50">
                  <c:v>94.665751760311821</c:v>
                </c:pt>
                <c:pt idx="51">
                  <c:v>107.29274179142305</c:v>
                </c:pt>
                <c:pt idx="52">
                  <c:v>106.99387107500063</c:v>
                </c:pt>
                <c:pt idx="53">
                  <c:v>105.92449165853461</c:v>
                </c:pt>
                <c:pt idx="54">
                  <c:v>104.50328186669911</c:v>
                </c:pt>
                <c:pt idx="55">
                  <c:v>94.960203465022218</c:v>
                </c:pt>
                <c:pt idx="56">
                  <c:v>95.609733767068889</c:v>
                </c:pt>
                <c:pt idx="57">
                  <c:v>103.90069545302647</c:v>
                </c:pt>
                <c:pt idx="58">
                  <c:v>104.87186951048022</c:v>
                </c:pt>
                <c:pt idx="59">
                  <c:v>102.10010353270138</c:v>
                </c:pt>
                <c:pt idx="60">
                  <c:v>99.903110890515677</c:v>
                </c:pt>
                <c:pt idx="61">
                  <c:v>87.651197401842779</c:v>
                </c:pt>
                <c:pt idx="62">
                  <c:v>90.060929826376068</c:v>
                </c:pt>
                <c:pt idx="63">
                  <c:v>99.958467233052602</c:v>
                </c:pt>
                <c:pt idx="64">
                  <c:v>100.6149412935641</c:v>
                </c:pt>
                <c:pt idx="65">
                  <c:v>103.59553951216111</c:v>
                </c:pt>
                <c:pt idx="66">
                  <c:v>101.7039964117586</c:v>
                </c:pt>
                <c:pt idx="67">
                  <c:v>93.278310493778548</c:v>
                </c:pt>
                <c:pt idx="68">
                  <c:v>90.36244472305269</c:v>
                </c:pt>
                <c:pt idx="69">
                  <c:v>99.154831630435311</c:v>
                </c:pt>
                <c:pt idx="70">
                  <c:v>100.57975713360216</c:v>
                </c:pt>
                <c:pt idx="71">
                  <c:v>97.239419524094558</c:v>
                </c:pt>
                <c:pt idx="72">
                  <c:v>92.12680212106558</c:v>
                </c:pt>
                <c:pt idx="73">
                  <c:v>84.058693962023355</c:v>
                </c:pt>
                <c:pt idx="74">
                  <c:v>83.890304643145669</c:v>
                </c:pt>
                <c:pt idx="75">
                  <c:v>93.918900231488266</c:v>
                </c:pt>
                <c:pt idx="76">
                  <c:v>99.069521104663977</c:v>
                </c:pt>
                <c:pt idx="77">
                  <c:v>101.27231915843431</c:v>
                </c:pt>
                <c:pt idx="78">
                  <c:v>97.960908145805092</c:v>
                </c:pt>
                <c:pt idx="79">
                  <c:v>88.263633346581798</c:v>
                </c:pt>
                <c:pt idx="80">
                  <c:v>87.078423372200646</c:v>
                </c:pt>
                <c:pt idx="81">
                  <c:v>92.56502759386116</c:v>
                </c:pt>
                <c:pt idx="82">
                  <c:v>97.859910223887525</c:v>
                </c:pt>
                <c:pt idx="83">
                  <c:v>97.620385714573658</c:v>
                </c:pt>
                <c:pt idx="84">
                  <c:v>93.524008622620926</c:v>
                </c:pt>
                <c:pt idx="85">
                  <c:v>85.277066861504977</c:v>
                </c:pt>
                <c:pt idx="86">
                  <c:v>86.687134945496425</c:v>
                </c:pt>
                <c:pt idx="87">
                  <c:v>91.913158198902039</c:v>
                </c:pt>
                <c:pt idx="88">
                  <c:v>92.677602183471166</c:v>
                </c:pt>
                <c:pt idx="89">
                  <c:v>91.683407587523391</c:v>
                </c:pt>
                <c:pt idx="90">
                  <c:v>94.811959993556698</c:v>
                </c:pt>
                <c:pt idx="91">
                  <c:v>86.125690617764889</c:v>
                </c:pt>
                <c:pt idx="92">
                  <c:v>87.623667465015515</c:v>
                </c:pt>
                <c:pt idx="93">
                  <c:v>95.510601097016973</c:v>
                </c:pt>
                <c:pt idx="94">
                  <c:v>97.868012152319793</c:v>
                </c:pt>
                <c:pt idx="95">
                  <c:v>97.131432992310124</c:v>
                </c:pt>
                <c:pt idx="96">
                  <c:v>95.275973698718929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62ED-4A3B-8952-1969E1374D4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77647768"/>
        <c:axId val="577648096"/>
        <c:extLst>
          <c:ext xmlns:c15="http://schemas.microsoft.com/office/drawing/2012/chart" uri="{02D57815-91ED-43cb-92C2-25804820EDAC}">
            <c15:filteredLineSeries>
              <c15:ser>
                <c:idx val="2"/>
                <c:order val="2"/>
                <c:tx>
                  <c:strRef>
                    <c:extLst>
                      <c:ext uri="{02D57815-91ED-43cb-92C2-25804820EDAC}">
                        <c15:formulaRef>
                          <c15:sqref>Chaînage!$A$20</c15:sqref>
                        </c15:formulaRef>
                      </c:ext>
                    </c:extLst>
                    <c:strCache>
                      <c:ptCount val="1"/>
                      <c:pt idx="0">
                        <c:v>Footwear HICP recompiled (all year) old</c:v>
                      </c:pt>
                    </c:strCache>
                  </c:strRef>
                </c:tx>
                <c:spPr>
                  <a:ln w="28575" cap="rnd">
                    <a:solidFill>
                      <a:srgbClr val="FF0000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multiLvlStrRef>
                    <c:extLst>
                      <c:ext uri="{02D57815-91ED-43cb-92C2-25804820EDAC}">
                        <c15:formulaRef>
                          <c15:sqref>Chaînage!$C$2:$CU$3</c15:sqref>
                        </c15:formulaRef>
                      </c:ext>
                    </c:extLst>
                    <c:multiLvlStrCache>
                      <c:ptCount val="97"/>
                      <c:lvl>
                        <c:pt idx="0">
                          <c:v>December</c:v>
                        </c:pt>
                        <c:pt idx="1">
                          <c:v>January</c:v>
                        </c:pt>
                        <c:pt idx="2">
                          <c:v>February</c:v>
                        </c:pt>
                        <c:pt idx="3">
                          <c:v>March</c:v>
                        </c:pt>
                        <c:pt idx="4">
                          <c:v>April</c:v>
                        </c:pt>
                        <c:pt idx="5">
                          <c:v>May</c:v>
                        </c:pt>
                        <c:pt idx="6">
                          <c:v>June</c:v>
                        </c:pt>
                        <c:pt idx="7">
                          <c:v>July</c:v>
                        </c:pt>
                        <c:pt idx="8">
                          <c:v>August</c:v>
                        </c:pt>
                        <c:pt idx="9">
                          <c:v>September</c:v>
                        </c:pt>
                        <c:pt idx="10">
                          <c:v>October</c:v>
                        </c:pt>
                        <c:pt idx="11">
                          <c:v>November</c:v>
                        </c:pt>
                        <c:pt idx="12">
                          <c:v>December</c:v>
                        </c:pt>
                        <c:pt idx="13">
                          <c:v>January</c:v>
                        </c:pt>
                        <c:pt idx="14">
                          <c:v>February</c:v>
                        </c:pt>
                        <c:pt idx="15">
                          <c:v>March</c:v>
                        </c:pt>
                        <c:pt idx="16">
                          <c:v>April</c:v>
                        </c:pt>
                        <c:pt idx="17">
                          <c:v>May</c:v>
                        </c:pt>
                        <c:pt idx="18">
                          <c:v>June</c:v>
                        </c:pt>
                        <c:pt idx="19">
                          <c:v>July</c:v>
                        </c:pt>
                        <c:pt idx="20">
                          <c:v>August</c:v>
                        </c:pt>
                        <c:pt idx="21">
                          <c:v>September</c:v>
                        </c:pt>
                        <c:pt idx="22">
                          <c:v>October</c:v>
                        </c:pt>
                        <c:pt idx="23">
                          <c:v>November</c:v>
                        </c:pt>
                        <c:pt idx="24">
                          <c:v>December</c:v>
                        </c:pt>
                        <c:pt idx="25">
                          <c:v>January</c:v>
                        </c:pt>
                        <c:pt idx="26">
                          <c:v>February</c:v>
                        </c:pt>
                        <c:pt idx="27">
                          <c:v>March</c:v>
                        </c:pt>
                        <c:pt idx="28">
                          <c:v>April</c:v>
                        </c:pt>
                        <c:pt idx="29">
                          <c:v>May</c:v>
                        </c:pt>
                        <c:pt idx="30">
                          <c:v>June</c:v>
                        </c:pt>
                        <c:pt idx="31">
                          <c:v>July</c:v>
                        </c:pt>
                        <c:pt idx="32">
                          <c:v>August</c:v>
                        </c:pt>
                        <c:pt idx="33">
                          <c:v>September</c:v>
                        </c:pt>
                        <c:pt idx="34">
                          <c:v>October</c:v>
                        </c:pt>
                        <c:pt idx="35">
                          <c:v>November</c:v>
                        </c:pt>
                        <c:pt idx="36">
                          <c:v>December</c:v>
                        </c:pt>
                        <c:pt idx="37">
                          <c:v>January</c:v>
                        </c:pt>
                        <c:pt idx="38">
                          <c:v>February</c:v>
                        </c:pt>
                        <c:pt idx="39">
                          <c:v>March</c:v>
                        </c:pt>
                        <c:pt idx="40">
                          <c:v>April</c:v>
                        </c:pt>
                        <c:pt idx="41">
                          <c:v>May</c:v>
                        </c:pt>
                        <c:pt idx="42">
                          <c:v>June</c:v>
                        </c:pt>
                        <c:pt idx="43">
                          <c:v>July</c:v>
                        </c:pt>
                        <c:pt idx="44">
                          <c:v>August</c:v>
                        </c:pt>
                        <c:pt idx="45">
                          <c:v>September</c:v>
                        </c:pt>
                        <c:pt idx="46">
                          <c:v>October</c:v>
                        </c:pt>
                        <c:pt idx="47">
                          <c:v>November</c:v>
                        </c:pt>
                        <c:pt idx="48">
                          <c:v>December</c:v>
                        </c:pt>
                        <c:pt idx="49">
                          <c:v>January</c:v>
                        </c:pt>
                        <c:pt idx="50">
                          <c:v>February</c:v>
                        </c:pt>
                        <c:pt idx="51">
                          <c:v>March</c:v>
                        </c:pt>
                        <c:pt idx="52">
                          <c:v>April</c:v>
                        </c:pt>
                        <c:pt idx="53">
                          <c:v>May</c:v>
                        </c:pt>
                        <c:pt idx="54">
                          <c:v>June</c:v>
                        </c:pt>
                        <c:pt idx="55">
                          <c:v>July</c:v>
                        </c:pt>
                        <c:pt idx="56">
                          <c:v>August</c:v>
                        </c:pt>
                        <c:pt idx="57">
                          <c:v>September</c:v>
                        </c:pt>
                        <c:pt idx="58">
                          <c:v>October</c:v>
                        </c:pt>
                        <c:pt idx="59">
                          <c:v>November</c:v>
                        </c:pt>
                        <c:pt idx="60">
                          <c:v>December</c:v>
                        </c:pt>
                        <c:pt idx="61">
                          <c:v>January</c:v>
                        </c:pt>
                        <c:pt idx="62">
                          <c:v>February</c:v>
                        </c:pt>
                        <c:pt idx="63">
                          <c:v>March</c:v>
                        </c:pt>
                        <c:pt idx="64">
                          <c:v>April</c:v>
                        </c:pt>
                        <c:pt idx="65">
                          <c:v>May</c:v>
                        </c:pt>
                        <c:pt idx="66">
                          <c:v>June</c:v>
                        </c:pt>
                        <c:pt idx="67">
                          <c:v>July</c:v>
                        </c:pt>
                        <c:pt idx="68">
                          <c:v>August</c:v>
                        </c:pt>
                        <c:pt idx="69">
                          <c:v>September</c:v>
                        </c:pt>
                        <c:pt idx="70">
                          <c:v>October</c:v>
                        </c:pt>
                        <c:pt idx="71">
                          <c:v>November</c:v>
                        </c:pt>
                        <c:pt idx="72">
                          <c:v>December</c:v>
                        </c:pt>
                        <c:pt idx="73">
                          <c:v>January</c:v>
                        </c:pt>
                        <c:pt idx="74">
                          <c:v>February</c:v>
                        </c:pt>
                        <c:pt idx="75">
                          <c:v>March</c:v>
                        </c:pt>
                        <c:pt idx="76">
                          <c:v>April</c:v>
                        </c:pt>
                        <c:pt idx="77">
                          <c:v>May</c:v>
                        </c:pt>
                        <c:pt idx="78">
                          <c:v>June</c:v>
                        </c:pt>
                        <c:pt idx="79">
                          <c:v>July</c:v>
                        </c:pt>
                        <c:pt idx="80">
                          <c:v>August</c:v>
                        </c:pt>
                        <c:pt idx="81">
                          <c:v>September</c:v>
                        </c:pt>
                        <c:pt idx="82">
                          <c:v>October</c:v>
                        </c:pt>
                        <c:pt idx="83">
                          <c:v>November</c:v>
                        </c:pt>
                        <c:pt idx="84">
                          <c:v>December</c:v>
                        </c:pt>
                        <c:pt idx="85">
                          <c:v>January</c:v>
                        </c:pt>
                        <c:pt idx="86">
                          <c:v>February</c:v>
                        </c:pt>
                        <c:pt idx="87">
                          <c:v>March</c:v>
                        </c:pt>
                        <c:pt idx="88">
                          <c:v>April</c:v>
                        </c:pt>
                        <c:pt idx="89">
                          <c:v>May</c:v>
                        </c:pt>
                        <c:pt idx="90">
                          <c:v>June</c:v>
                        </c:pt>
                        <c:pt idx="91">
                          <c:v>July</c:v>
                        </c:pt>
                        <c:pt idx="92">
                          <c:v>August</c:v>
                        </c:pt>
                        <c:pt idx="93">
                          <c:v>September</c:v>
                        </c:pt>
                        <c:pt idx="94">
                          <c:v>October</c:v>
                        </c:pt>
                        <c:pt idx="95">
                          <c:v>November</c:v>
                        </c:pt>
                        <c:pt idx="96">
                          <c:v>décembre</c:v>
                        </c:pt>
                      </c:lvl>
                      <c:lvl>
                        <c:pt idx="0">
                          <c:v>2007</c:v>
                        </c:pt>
                        <c:pt idx="1">
                          <c:v>2008</c:v>
                        </c:pt>
                        <c:pt idx="2">
                          <c:v>2008</c:v>
                        </c:pt>
                        <c:pt idx="3">
                          <c:v>2008</c:v>
                        </c:pt>
                        <c:pt idx="4">
                          <c:v>2008</c:v>
                        </c:pt>
                        <c:pt idx="5">
                          <c:v>2008</c:v>
                        </c:pt>
                        <c:pt idx="6">
                          <c:v>2008</c:v>
                        </c:pt>
                        <c:pt idx="7">
                          <c:v>2008</c:v>
                        </c:pt>
                        <c:pt idx="8">
                          <c:v>2008</c:v>
                        </c:pt>
                        <c:pt idx="9">
                          <c:v>2008</c:v>
                        </c:pt>
                        <c:pt idx="10">
                          <c:v>2008</c:v>
                        </c:pt>
                        <c:pt idx="11">
                          <c:v>2008</c:v>
                        </c:pt>
                        <c:pt idx="12">
                          <c:v>2008</c:v>
                        </c:pt>
                        <c:pt idx="13">
                          <c:v>2009</c:v>
                        </c:pt>
                        <c:pt idx="14">
                          <c:v>2009</c:v>
                        </c:pt>
                        <c:pt idx="15">
                          <c:v>2009</c:v>
                        </c:pt>
                        <c:pt idx="16">
                          <c:v>2009</c:v>
                        </c:pt>
                        <c:pt idx="17">
                          <c:v>2009</c:v>
                        </c:pt>
                        <c:pt idx="18">
                          <c:v>2009</c:v>
                        </c:pt>
                        <c:pt idx="19">
                          <c:v>2009</c:v>
                        </c:pt>
                        <c:pt idx="20">
                          <c:v>2009</c:v>
                        </c:pt>
                        <c:pt idx="21">
                          <c:v>2009</c:v>
                        </c:pt>
                        <c:pt idx="22">
                          <c:v>2009</c:v>
                        </c:pt>
                        <c:pt idx="23">
                          <c:v>2009</c:v>
                        </c:pt>
                        <c:pt idx="24">
                          <c:v>2009</c:v>
                        </c:pt>
                        <c:pt idx="25">
                          <c:v>2010</c:v>
                        </c:pt>
                        <c:pt idx="26">
                          <c:v>2010</c:v>
                        </c:pt>
                        <c:pt idx="27">
                          <c:v>2010</c:v>
                        </c:pt>
                        <c:pt idx="28">
                          <c:v>2010</c:v>
                        </c:pt>
                        <c:pt idx="29">
                          <c:v>2010</c:v>
                        </c:pt>
                        <c:pt idx="30">
                          <c:v>2010</c:v>
                        </c:pt>
                        <c:pt idx="31">
                          <c:v>2010</c:v>
                        </c:pt>
                        <c:pt idx="32">
                          <c:v>2010</c:v>
                        </c:pt>
                        <c:pt idx="33">
                          <c:v>2010</c:v>
                        </c:pt>
                        <c:pt idx="34">
                          <c:v>2010</c:v>
                        </c:pt>
                        <c:pt idx="35">
                          <c:v>2010</c:v>
                        </c:pt>
                        <c:pt idx="36">
                          <c:v>2010</c:v>
                        </c:pt>
                        <c:pt idx="37">
                          <c:v>2011</c:v>
                        </c:pt>
                        <c:pt idx="38">
                          <c:v>2011</c:v>
                        </c:pt>
                        <c:pt idx="39">
                          <c:v>2011</c:v>
                        </c:pt>
                        <c:pt idx="40">
                          <c:v>2011</c:v>
                        </c:pt>
                        <c:pt idx="41">
                          <c:v>2011</c:v>
                        </c:pt>
                        <c:pt idx="42">
                          <c:v>2011</c:v>
                        </c:pt>
                        <c:pt idx="43">
                          <c:v>2011</c:v>
                        </c:pt>
                        <c:pt idx="44">
                          <c:v>2011</c:v>
                        </c:pt>
                        <c:pt idx="45">
                          <c:v>2011</c:v>
                        </c:pt>
                        <c:pt idx="46">
                          <c:v>2011</c:v>
                        </c:pt>
                        <c:pt idx="47">
                          <c:v>2011</c:v>
                        </c:pt>
                        <c:pt idx="48">
                          <c:v>2011</c:v>
                        </c:pt>
                        <c:pt idx="49">
                          <c:v>2012</c:v>
                        </c:pt>
                        <c:pt idx="50">
                          <c:v>2012</c:v>
                        </c:pt>
                        <c:pt idx="51">
                          <c:v>2012</c:v>
                        </c:pt>
                        <c:pt idx="52">
                          <c:v>2012</c:v>
                        </c:pt>
                        <c:pt idx="53">
                          <c:v>2012</c:v>
                        </c:pt>
                        <c:pt idx="54">
                          <c:v>2012</c:v>
                        </c:pt>
                        <c:pt idx="55">
                          <c:v>2012</c:v>
                        </c:pt>
                        <c:pt idx="56">
                          <c:v>2012</c:v>
                        </c:pt>
                        <c:pt idx="57">
                          <c:v>2012</c:v>
                        </c:pt>
                        <c:pt idx="58">
                          <c:v>2012</c:v>
                        </c:pt>
                        <c:pt idx="59">
                          <c:v>2012</c:v>
                        </c:pt>
                        <c:pt idx="60">
                          <c:v>2012</c:v>
                        </c:pt>
                        <c:pt idx="61">
                          <c:v>2013</c:v>
                        </c:pt>
                        <c:pt idx="62">
                          <c:v>2013</c:v>
                        </c:pt>
                        <c:pt idx="63">
                          <c:v>2013</c:v>
                        </c:pt>
                        <c:pt idx="64">
                          <c:v>2013</c:v>
                        </c:pt>
                        <c:pt idx="65">
                          <c:v>2013</c:v>
                        </c:pt>
                        <c:pt idx="66">
                          <c:v>2013</c:v>
                        </c:pt>
                        <c:pt idx="67">
                          <c:v>2013</c:v>
                        </c:pt>
                        <c:pt idx="68">
                          <c:v>2013</c:v>
                        </c:pt>
                        <c:pt idx="69">
                          <c:v>2013</c:v>
                        </c:pt>
                        <c:pt idx="70">
                          <c:v>2013</c:v>
                        </c:pt>
                        <c:pt idx="71">
                          <c:v>2013</c:v>
                        </c:pt>
                        <c:pt idx="72">
                          <c:v>2013</c:v>
                        </c:pt>
                        <c:pt idx="73">
                          <c:v>2014</c:v>
                        </c:pt>
                        <c:pt idx="74">
                          <c:v>2014</c:v>
                        </c:pt>
                        <c:pt idx="75">
                          <c:v>2014</c:v>
                        </c:pt>
                        <c:pt idx="76">
                          <c:v>2014</c:v>
                        </c:pt>
                        <c:pt idx="77">
                          <c:v>2014</c:v>
                        </c:pt>
                        <c:pt idx="78">
                          <c:v>2014</c:v>
                        </c:pt>
                        <c:pt idx="79">
                          <c:v>2014</c:v>
                        </c:pt>
                        <c:pt idx="80">
                          <c:v>2014</c:v>
                        </c:pt>
                        <c:pt idx="81">
                          <c:v>2014</c:v>
                        </c:pt>
                        <c:pt idx="82">
                          <c:v>2014</c:v>
                        </c:pt>
                        <c:pt idx="83">
                          <c:v>2014</c:v>
                        </c:pt>
                        <c:pt idx="84">
                          <c:v>2014</c:v>
                        </c:pt>
                        <c:pt idx="85">
                          <c:v>2015</c:v>
                        </c:pt>
                        <c:pt idx="86">
                          <c:v>2015</c:v>
                        </c:pt>
                        <c:pt idx="87">
                          <c:v>2015</c:v>
                        </c:pt>
                        <c:pt idx="88">
                          <c:v>2015</c:v>
                        </c:pt>
                        <c:pt idx="89">
                          <c:v>2015</c:v>
                        </c:pt>
                        <c:pt idx="90">
                          <c:v>2015</c:v>
                        </c:pt>
                        <c:pt idx="91">
                          <c:v>2015</c:v>
                        </c:pt>
                        <c:pt idx="92">
                          <c:v>2015</c:v>
                        </c:pt>
                        <c:pt idx="93">
                          <c:v>2015</c:v>
                        </c:pt>
                        <c:pt idx="94">
                          <c:v>2015</c:v>
                        </c:pt>
                        <c:pt idx="95">
                          <c:v>2015</c:v>
                        </c:pt>
                        <c:pt idx="96">
                          <c:v>2015</c:v>
                        </c:pt>
                      </c:lvl>
                    </c:multiLvlStrCache>
                  </c:multiLvlStrRef>
                </c:cat>
                <c:val>
                  <c:numRef>
                    <c:extLst>
                      <c:ext uri="{02D57815-91ED-43cb-92C2-25804820EDAC}">
                        <c15:formulaRef>
                          <c15:sqref>Chaînage!$C$20:$EE$20</c15:sqref>
                        </c15:formulaRef>
                      </c:ext>
                    </c:extLst>
                    <c:numCache>
                      <c:formatCode>General</c:formatCode>
                      <c:ptCount val="97"/>
                      <c:pt idx="0">
                        <c:v>100</c:v>
                      </c:pt>
                      <c:pt idx="1">
                        <c:v>87.441199999999995</c:v>
                      </c:pt>
                      <c:pt idx="2">
                        <c:v>87.441199999999995</c:v>
                      </c:pt>
                      <c:pt idx="3">
                        <c:v>87.441199999999995</c:v>
                      </c:pt>
                      <c:pt idx="4">
                        <c:v>99.524299999999997</c:v>
                      </c:pt>
                      <c:pt idx="5">
                        <c:v>99.524299999999997</c:v>
                      </c:pt>
                      <c:pt idx="6">
                        <c:v>97.529500000000013</c:v>
                      </c:pt>
                      <c:pt idx="7">
                        <c:v>92.036799999999999</c:v>
                      </c:pt>
                      <c:pt idx="8">
                        <c:v>92.036799999999999</c:v>
                      </c:pt>
                      <c:pt idx="9">
                        <c:v>92.036799999999999</c:v>
                      </c:pt>
                      <c:pt idx="10">
                        <c:v>101.9233</c:v>
                      </c:pt>
                      <c:pt idx="11">
                        <c:v>101.9233</c:v>
                      </c:pt>
                      <c:pt idx="12">
                        <c:v>99.746100000000013</c:v>
                      </c:pt>
                      <c:pt idx="13">
                        <c:v>91.978571954700001</c:v>
                      </c:pt>
                      <c:pt idx="14">
                        <c:v>91.978571954700001</c:v>
                      </c:pt>
                      <c:pt idx="15">
                        <c:v>91.978571954700001</c:v>
                      </c:pt>
                      <c:pt idx="16">
                        <c:v>102.83553595530002</c:v>
                      </c:pt>
                      <c:pt idx="17">
                        <c:v>102.83553595530002</c:v>
                      </c:pt>
                      <c:pt idx="18">
                        <c:v>97.546499002800005</c:v>
                      </c:pt>
                      <c:pt idx="19">
                        <c:v>88.656827332500001</c:v>
                      </c:pt>
                      <c:pt idx="20">
                        <c:v>88.656827332500001</c:v>
                      </c:pt>
                      <c:pt idx="21">
                        <c:v>88.656827332500001</c:v>
                      </c:pt>
                      <c:pt idx="22">
                        <c:v>102.52293167790002</c:v>
                      </c:pt>
                      <c:pt idx="23">
                        <c:v>102.52293167790002</c:v>
                      </c:pt>
                      <c:pt idx="24">
                        <c:v>100.71433539270001</c:v>
                      </c:pt>
                      <c:pt idx="25">
                        <c:v>88.597897273281234</c:v>
                      </c:pt>
                      <c:pt idx="26">
                        <c:v>88.597897273281234</c:v>
                      </c:pt>
                      <c:pt idx="27">
                        <c:v>88.597897273281234</c:v>
                      </c:pt>
                      <c:pt idx="28">
                        <c:v>101.60394511722374</c:v>
                      </c:pt>
                      <c:pt idx="29">
                        <c:v>101.60394511722374</c:v>
                      </c:pt>
                      <c:pt idx="30">
                        <c:v>95.370332042427947</c:v>
                      </c:pt>
                      <c:pt idx="31">
                        <c:v>86.752307077210006</c:v>
                      </c:pt>
                      <c:pt idx="32">
                        <c:v>86.752307077210006</c:v>
                      </c:pt>
                      <c:pt idx="33">
                        <c:v>86.752307077210006</c:v>
                      </c:pt>
                      <c:pt idx="34">
                        <c:v>103.54168893017928</c:v>
                      </c:pt>
                      <c:pt idx="35">
                        <c:v>103.54168893017928</c:v>
                      </c:pt>
                      <c:pt idx="36">
                        <c:v>102.81110714124063</c:v>
                      </c:pt>
                      <c:pt idx="37">
                        <c:v>92.13398093997057</c:v>
                      </c:pt>
                      <c:pt idx="38">
                        <c:v>91.72812263241687</c:v>
                      </c:pt>
                      <c:pt idx="39">
                        <c:v>101.80695614343709</c:v>
                      </c:pt>
                      <c:pt idx="40">
                        <c:v>103.75785309500969</c:v>
                      </c:pt>
                      <c:pt idx="41">
                        <c:v>109.0966605108473</c:v>
                      </c:pt>
                      <c:pt idx="42">
                        <c:v>107.45075214693613</c:v>
                      </c:pt>
                      <c:pt idx="43">
                        <c:v>94.164568126287818</c:v>
                      </c:pt>
                      <c:pt idx="44">
                        <c:v>93.670504424331043</c:v>
                      </c:pt>
                      <c:pt idx="45">
                        <c:v>105.49290333065021</c:v>
                      </c:pt>
                      <c:pt idx="46">
                        <c:v>105.97331616714465</c:v>
                      </c:pt>
                      <c:pt idx="47">
                        <c:v>104.79140690180182</c:v>
                      </c:pt>
                      <c:pt idx="48">
                        <c:v>102.92947195844026</c:v>
                      </c:pt>
                      <c:pt idx="49">
                        <c:v>93.749137498549501</c:v>
                      </c:pt>
                      <c:pt idx="50">
                        <c:v>92.773332254890917</c:v>
                      </c:pt>
                      <c:pt idx="51">
                        <c:v>105.14790193560835</c:v>
                      </c:pt>
                      <c:pt idx="52">
                        <c:v>104.85500580622336</c:v>
                      </c:pt>
                      <c:pt idx="53">
                        <c:v>108.67054941680722</c:v>
                      </c:pt>
                      <c:pt idx="54">
                        <c:v>107.21724513178769</c:v>
                      </c:pt>
                      <c:pt idx="55">
                        <c:v>97.380776976574396</c:v>
                      </c:pt>
                      <c:pt idx="56">
                        <c:v>98.002461110466683</c:v>
                      </c:pt>
                      <c:pt idx="57">
                        <c:v>106.6223744393876</c:v>
                      </c:pt>
                      <c:pt idx="58">
                        <c:v>110.03485341787007</c:v>
                      </c:pt>
                      <c:pt idx="59">
                        <c:v>107.12487687366294</c:v>
                      </c:pt>
                      <c:pt idx="60">
                        <c:v>104.77543657826917</c:v>
                      </c:pt>
                      <c:pt idx="61">
                        <c:v>93.207400646767056</c:v>
                      </c:pt>
                      <c:pt idx="62">
                        <c:v>96.932726550266821</c:v>
                      </c:pt>
                      <c:pt idx="63">
                        <c:v>105.89622561534135</c:v>
                      </c:pt>
                      <c:pt idx="64">
                        <c:v>106.1979745521521</c:v>
                      </c:pt>
                      <c:pt idx="65">
                        <c:v>112.29970416145761</c:v>
                      </c:pt>
                      <c:pt idx="66">
                        <c:v>110.14809113666445</c:v>
                      </c:pt>
                      <c:pt idx="67">
                        <c:v>100.61235919183088</c:v>
                      </c:pt>
                      <c:pt idx="68">
                        <c:v>98.628272859874357</c:v>
                      </c:pt>
                      <c:pt idx="69">
                        <c:v>107.74985193614259</c:v>
                      </c:pt>
                      <c:pt idx="70">
                        <c:v>112.86806218698283</c:v>
                      </c:pt>
                      <c:pt idx="71">
                        <c:v>110.3010652877245</c:v>
                      </c:pt>
                      <c:pt idx="72">
                        <c:v>103.95848544342488</c:v>
                      </c:pt>
                      <c:pt idx="73">
                        <c:v>94.854204329818515</c:v>
                      </c:pt>
                      <c:pt idx="74">
                        <c:v>94.664189066590666</c:v>
                      </c:pt>
                      <c:pt idx="75">
                        <c:v>105.98073956531158</c:v>
                      </c:pt>
                      <c:pt idx="76">
                        <c:v>111.7928456271826</c:v>
                      </c:pt>
                      <c:pt idx="77">
                        <c:v>118.53206132326547</c:v>
                      </c:pt>
                      <c:pt idx="78">
                        <c:v>114.66576342041506</c:v>
                      </c:pt>
                      <c:pt idx="79">
                        <c:v>103.32488521462561</c:v>
                      </c:pt>
                      <c:pt idx="80">
                        <c:v>101.95888644753305</c:v>
                      </c:pt>
                      <c:pt idx="81">
                        <c:v>108.40987578631723</c:v>
                      </c:pt>
                      <c:pt idx="82">
                        <c:v>117.62249642129676</c:v>
                      </c:pt>
                      <c:pt idx="83">
                        <c:v>117.34253208815947</c:v>
                      </c:pt>
                      <c:pt idx="84">
                        <c:v>112.39257188148767</c:v>
                      </c:pt>
                      <c:pt idx="85">
                        <c:v>102.48180128536421</c:v>
                      </c:pt>
                      <c:pt idx="86">
                        <c:v>104.1763520303744</c:v>
                      </c:pt>
                      <c:pt idx="87">
                        <c:v>110.45673075679106</c:v>
                      </c:pt>
                      <c:pt idx="88">
                        <c:v>111.37540208782589</c:v>
                      </c:pt>
                      <c:pt idx="89">
                        <c:v>113.09353601523171</c:v>
                      </c:pt>
                      <c:pt idx="90">
                        <c:v>116.95280505139598</c:v>
                      </c:pt>
                      <c:pt idx="91">
                        <c:v>106.22519169747569</c:v>
                      </c:pt>
                      <c:pt idx="92">
                        <c:v>108.07029531234289</c:v>
                      </c:pt>
                      <c:pt idx="93">
                        <c:v>117.80959462197174</c:v>
                      </c:pt>
                      <c:pt idx="94">
                        <c:v>121.49682168605925</c:v>
                      </c:pt>
                      <c:pt idx="95">
                        <c:v>120.58109806127187</c:v>
                      </c:pt>
                      <c:pt idx="96">
                        <c:v>118.2795495387133</c:v>
                      </c:pt>
                    </c:numCache>
                  </c:numRef>
                </c:val>
                <c:smooth val="0"/>
                <c:extLst>
                  <c:ext xmlns:c16="http://schemas.microsoft.com/office/drawing/2014/chart" uri="{C3380CC4-5D6E-409C-BE32-E72D297353CC}">
                    <c16:uniqueId val="{00000003-62ED-4A3B-8952-1969E1374D41}"/>
                  </c:ext>
                </c:extLst>
              </c15:ser>
            </c15:filteredLineSeries>
            <c15:filteredLineSeries>
              <c15:ser>
                <c:idx val="3"/>
                <c:order val="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Chaînage!$A$27</c15:sqref>
                        </c15:formulaRef>
                      </c:ext>
                    </c:extLst>
                    <c:strCache>
                      <c:ptCount val="1"/>
                      <c:pt idx="0">
                        <c:v>Footwear HICP simulated (counter seasonal)</c:v>
                      </c:pt>
                    </c:strCache>
                  </c:strRef>
                </c:tx>
                <c:spPr>
                  <a:ln w="28575" cap="rnd">
                    <a:solidFill>
                      <a:schemeClr val="accent4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multiLvl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Chaînage!$C$2:$CU$3</c15:sqref>
                        </c15:formulaRef>
                      </c:ext>
                    </c:extLst>
                    <c:multiLvlStrCache>
                      <c:ptCount val="97"/>
                      <c:lvl>
                        <c:pt idx="0">
                          <c:v>December</c:v>
                        </c:pt>
                        <c:pt idx="1">
                          <c:v>January</c:v>
                        </c:pt>
                        <c:pt idx="2">
                          <c:v>February</c:v>
                        </c:pt>
                        <c:pt idx="3">
                          <c:v>March</c:v>
                        </c:pt>
                        <c:pt idx="4">
                          <c:v>April</c:v>
                        </c:pt>
                        <c:pt idx="5">
                          <c:v>May</c:v>
                        </c:pt>
                        <c:pt idx="6">
                          <c:v>June</c:v>
                        </c:pt>
                        <c:pt idx="7">
                          <c:v>July</c:v>
                        </c:pt>
                        <c:pt idx="8">
                          <c:v>August</c:v>
                        </c:pt>
                        <c:pt idx="9">
                          <c:v>September</c:v>
                        </c:pt>
                        <c:pt idx="10">
                          <c:v>October</c:v>
                        </c:pt>
                        <c:pt idx="11">
                          <c:v>November</c:v>
                        </c:pt>
                        <c:pt idx="12">
                          <c:v>December</c:v>
                        </c:pt>
                        <c:pt idx="13">
                          <c:v>January</c:v>
                        </c:pt>
                        <c:pt idx="14">
                          <c:v>February</c:v>
                        </c:pt>
                        <c:pt idx="15">
                          <c:v>March</c:v>
                        </c:pt>
                        <c:pt idx="16">
                          <c:v>April</c:v>
                        </c:pt>
                        <c:pt idx="17">
                          <c:v>May</c:v>
                        </c:pt>
                        <c:pt idx="18">
                          <c:v>June</c:v>
                        </c:pt>
                        <c:pt idx="19">
                          <c:v>July</c:v>
                        </c:pt>
                        <c:pt idx="20">
                          <c:v>August</c:v>
                        </c:pt>
                        <c:pt idx="21">
                          <c:v>September</c:v>
                        </c:pt>
                        <c:pt idx="22">
                          <c:v>October</c:v>
                        </c:pt>
                        <c:pt idx="23">
                          <c:v>November</c:v>
                        </c:pt>
                        <c:pt idx="24">
                          <c:v>December</c:v>
                        </c:pt>
                        <c:pt idx="25">
                          <c:v>January</c:v>
                        </c:pt>
                        <c:pt idx="26">
                          <c:v>February</c:v>
                        </c:pt>
                        <c:pt idx="27">
                          <c:v>March</c:v>
                        </c:pt>
                        <c:pt idx="28">
                          <c:v>April</c:v>
                        </c:pt>
                        <c:pt idx="29">
                          <c:v>May</c:v>
                        </c:pt>
                        <c:pt idx="30">
                          <c:v>June</c:v>
                        </c:pt>
                        <c:pt idx="31">
                          <c:v>July</c:v>
                        </c:pt>
                        <c:pt idx="32">
                          <c:v>August</c:v>
                        </c:pt>
                        <c:pt idx="33">
                          <c:v>September</c:v>
                        </c:pt>
                        <c:pt idx="34">
                          <c:v>October</c:v>
                        </c:pt>
                        <c:pt idx="35">
                          <c:v>November</c:v>
                        </c:pt>
                        <c:pt idx="36">
                          <c:v>December</c:v>
                        </c:pt>
                        <c:pt idx="37">
                          <c:v>January</c:v>
                        </c:pt>
                        <c:pt idx="38">
                          <c:v>February</c:v>
                        </c:pt>
                        <c:pt idx="39">
                          <c:v>March</c:v>
                        </c:pt>
                        <c:pt idx="40">
                          <c:v>April</c:v>
                        </c:pt>
                        <c:pt idx="41">
                          <c:v>May</c:v>
                        </c:pt>
                        <c:pt idx="42">
                          <c:v>June</c:v>
                        </c:pt>
                        <c:pt idx="43">
                          <c:v>July</c:v>
                        </c:pt>
                        <c:pt idx="44">
                          <c:v>August</c:v>
                        </c:pt>
                        <c:pt idx="45">
                          <c:v>September</c:v>
                        </c:pt>
                        <c:pt idx="46">
                          <c:v>October</c:v>
                        </c:pt>
                        <c:pt idx="47">
                          <c:v>November</c:v>
                        </c:pt>
                        <c:pt idx="48">
                          <c:v>December</c:v>
                        </c:pt>
                        <c:pt idx="49">
                          <c:v>January</c:v>
                        </c:pt>
                        <c:pt idx="50">
                          <c:v>February</c:v>
                        </c:pt>
                        <c:pt idx="51">
                          <c:v>March</c:v>
                        </c:pt>
                        <c:pt idx="52">
                          <c:v>April</c:v>
                        </c:pt>
                        <c:pt idx="53">
                          <c:v>May</c:v>
                        </c:pt>
                        <c:pt idx="54">
                          <c:v>June</c:v>
                        </c:pt>
                        <c:pt idx="55">
                          <c:v>July</c:v>
                        </c:pt>
                        <c:pt idx="56">
                          <c:v>August</c:v>
                        </c:pt>
                        <c:pt idx="57">
                          <c:v>September</c:v>
                        </c:pt>
                        <c:pt idx="58">
                          <c:v>October</c:v>
                        </c:pt>
                        <c:pt idx="59">
                          <c:v>November</c:v>
                        </c:pt>
                        <c:pt idx="60">
                          <c:v>December</c:v>
                        </c:pt>
                        <c:pt idx="61">
                          <c:v>January</c:v>
                        </c:pt>
                        <c:pt idx="62">
                          <c:v>February</c:v>
                        </c:pt>
                        <c:pt idx="63">
                          <c:v>March</c:v>
                        </c:pt>
                        <c:pt idx="64">
                          <c:v>April</c:v>
                        </c:pt>
                        <c:pt idx="65">
                          <c:v>May</c:v>
                        </c:pt>
                        <c:pt idx="66">
                          <c:v>June</c:v>
                        </c:pt>
                        <c:pt idx="67">
                          <c:v>July</c:v>
                        </c:pt>
                        <c:pt idx="68">
                          <c:v>August</c:v>
                        </c:pt>
                        <c:pt idx="69">
                          <c:v>September</c:v>
                        </c:pt>
                        <c:pt idx="70">
                          <c:v>October</c:v>
                        </c:pt>
                        <c:pt idx="71">
                          <c:v>November</c:v>
                        </c:pt>
                        <c:pt idx="72">
                          <c:v>December</c:v>
                        </c:pt>
                        <c:pt idx="73">
                          <c:v>January</c:v>
                        </c:pt>
                        <c:pt idx="74">
                          <c:v>February</c:v>
                        </c:pt>
                        <c:pt idx="75">
                          <c:v>March</c:v>
                        </c:pt>
                        <c:pt idx="76">
                          <c:v>April</c:v>
                        </c:pt>
                        <c:pt idx="77">
                          <c:v>May</c:v>
                        </c:pt>
                        <c:pt idx="78">
                          <c:v>June</c:v>
                        </c:pt>
                        <c:pt idx="79">
                          <c:v>July</c:v>
                        </c:pt>
                        <c:pt idx="80">
                          <c:v>August</c:v>
                        </c:pt>
                        <c:pt idx="81">
                          <c:v>September</c:v>
                        </c:pt>
                        <c:pt idx="82">
                          <c:v>October</c:v>
                        </c:pt>
                        <c:pt idx="83">
                          <c:v>November</c:v>
                        </c:pt>
                        <c:pt idx="84">
                          <c:v>December</c:v>
                        </c:pt>
                        <c:pt idx="85">
                          <c:v>January</c:v>
                        </c:pt>
                        <c:pt idx="86">
                          <c:v>February</c:v>
                        </c:pt>
                        <c:pt idx="87">
                          <c:v>March</c:v>
                        </c:pt>
                        <c:pt idx="88">
                          <c:v>April</c:v>
                        </c:pt>
                        <c:pt idx="89">
                          <c:v>May</c:v>
                        </c:pt>
                        <c:pt idx="90">
                          <c:v>June</c:v>
                        </c:pt>
                        <c:pt idx="91">
                          <c:v>July</c:v>
                        </c:pt>
                        <c:pt idx="92">
                          <c:v>August</c:v>
                        </c:pt>
                        <c:pt idx="93">
                          <c:v>September</c:v>
                        </c:pt>
                        <c:pt idx="94">
                          <c:v>October</c:v>
                        </c:pt>
                        <c:pt idx="95">
                          <c:v>November</c:v>
                        </c:pt>
                        <c:pt idx="96">
                          <c:v>décembre</c:v>
                        </c:pt>
                      </c:lvl>
                      <c:lvl>
                        <c:pt idx="0">
                          <c:v>2007</c:v>
                        </c:pt>
                        <c:pt idx="1">
                          <c:v>2008</c:v>
                        </c:pt>
                        <c:pt idx="2">
                          <c:v>2008</c:v>
                        </c:pt>
                        <c:pt idx="3">
                          <c:v>2008</c:v>
                        </c:pt>
                        <c:pt idx="4">
                          <c:v>2008</c:v>
                        </c:pt>
                        <c:pt idx="5">
                          <c:v>2008</c:v>
                        </c:pt>
                        <c:pt idx="6">
                          <c:v>2008</c:v>
                        </c:pt>
                        <c:pt idx="7">
                          <c:v>2008</c:v>
                        </c:pt>
                        <c:pt idx="8">
                          <c:v>2008</c:v>
                        </c:pt>
                        <c:pt idx="9">
                          <c:v>2008</c:v>
                        </c:pt>
                        <c:pt idx="10">
                          <c:v>2008</c:v>
                        </c:pt>
                        <c:pt idx="11">
                          <c:v>2008</c:v>
                        </c:pt>
                        <c:pt idx="12">
                          <c:v>2008</c:v>
                        </c:pt>
                        <c:pt idx="13">
                          <c:v>2009</c:v>
                        </c:pt>
                        <c:pt idx="14">
                          <c:v>2009</c:v>
                        </c:pt>
                        <c:pt idx="15">
                          <c:v>2009</c:v>
                        </c:pt>
                        <c:pt idx="16">
                          <c:v>2009</c:v>
                        </c:pt>
                        <c:pt idx="17">
                          <c:v>2009</c:v>
                        </c:pt>
                        <c:pt idx="18">
                          <c:v>2009</c:v>
                        </c:pt>
                        <c:pt idx="19">
                          <c:v>2009</c:v>
                        </c:pt>
                        <c:pt idx="20">
                          <c:v>2009</c:v>
                        </c:pt>
                        <c:pt idx="21">
                          <c:v>2009</c:v>
                        </c:pt>
                        <c:pt idx="22">
                          <c:v>2009</c:v>
                        </c:pt>
                        <c:pt idx="23">
                          <c:v>2009</c:v>
                        </c:pt>
                        <c:pt idx="24">
                          <c:v>2009</c:v>
                        </c:pt>
                        <c:pt idx="25">
                          <c:v>2010</c:v>
                        </c:pt>
                        <c:pt idx="26">
                          <c:v>2010</c:v>
                        </c:pt>
                        <c:pt idx="27">
                          <c:v>2010</c:v>
                        </c:pt>
                        <c:pt idx="28">
                          <c:v>2010</c:v>
                        </c:pt>
                        <c:pt idx="29">
                          <c:v>2010</c:v>
                        </c:pt>
                        <c:pt idx="30">
                          <c:v>2010</c:v>
                        </c:pt>
                        <c:pt idx="31">
                          <c:v>2010</c:v>
                        </c:pt>
                        <c:pt idx="32">
                          <c:v>2010</c:v>
                        </c:pt>
                        <c:pt idx="33">
                          <c:v>2010</c:v>
                        </c:pt>
                        <c:pt idx="34">
                          <c:v>2010</c:v>
                        </c:pt>
                        <c:pt idx="35">
                          <c:v>2010</c:v>
                        </c:pt>
                        <c:pt idx="36">
                          <c:v>2010</c:v>
                        </c:pt>
                        <c:pt idx="37">
                          <c:v>2011</c:v>
                        </c:pt>
                        <c:pt idx="38">
                          <c:v>2011</c:v>
                        </c:pt>
                        <c:pt idx="39">
                          <c:v>2011</c:v>
                        </c:pt>
                        <c:pt idx="40">
                          <c:v>2011</c:v>
                        </c:pt>
                        <c:pt idx="41">
                          <c:v>2011</c:v>
                        </c:pt>
                        <c:pt idx="42">
                          <c:v>2011</c:v>
                        </c:pt>
                        <c:pt idx="43">
                          <c:v>2011</c:v>
                        </c:pt>
                        <c:pt idx="44">
                          <c:v>2011</c:v>
                        </c:pt>
                        <c:pt idx="45">
                          <c:v>2011</c:v>
                        </c:pt>
                        <c:pt idx="46">
                          <c:v>2011</c:v>
                        </c:pt>
                        <c:pt idx="47">
                          <c:v>2011</c:v>
                        </c:pt>
                        <c:pt idx="48">
                          <c:v>2011</c:v>
                        </c:pt>
                        <c:pt idx="49">
                          <c:v>2012</c:v>
                        </c:pt>
                        <c:pt idx="50">
                          <c:v>2012</c:v>
                        </c:pt>
                        <c:pt idx="51">
                          <c:v>2012</c:v>
                        </c:pt>
                        <c:pt idx="52">
                          <c:v>2012</c:v>
                        </c:pt>
                        <c:pt idx="53">
                          <c:v>2012</c:v>
                        </c:pt>
                        <c:pt idx="54">
                          <c:v>2012</c:v>
                        </c:pt>
                        <c:pt idx="55">
                          <c:v>2012</c:v>
                        </c:pt>
                        <c:pt idx="56">
                          <c:v>2012</c:v>
                        </c:pt>
                        <c:pt idx="57">
                          <c:v>2012</c:v>
                        </c:pt>
                        <c:pt idx="58">
                          <c:v>2012</c:v>
                        </c:pt>
                        <c:pt idx="59">
                          <c:v>2012</c:v>
                        </c:pt>
                        <c:pt idx="60">
                          <c:v>2012</c:v>
                        </c:pt>
                        <c:pt idx="61">
                          <c:v>2013</c:v>
                        </c:pt>
                        <c:pt idx="62">
                          <c:v>2013</c:v>
                        </c:pt>
                        <c:pt idx="63">
                          <c:v>2013</c:v>
                        </c:pt>
                        <c:pt idx="64">
                          <c:v>2013</c:v>
                        </c:pt>
                        <c:pt idx="65">
                          <c:v>2013</c:v>
                        </c:pt>
                        <c:pt idx="66">
                          <c:v>2013</c:v>
                        </c:pt>
                        <c:pt idx="67">
                          <c:v>2013</c:v>
                        </c:pt>
                        <c:pt idx="68">
                          <c:v>2013</c:v>
                        </c:pt>
                        <c:pt idx="69">
                          <c:v>2013</c:v>
                        </c:pt>
                        <c:pt idx="70">
                          <c:v>2013</c:v>
                        </c:pt>
                        <c:pt idx="71">
                          <c:v>2013</c:v>
                        </c:pt>
                        <c:pt idx="72">
                          <c:v>2013</c:v>
                        </c:pt>
                        <c:pt idx="73">
                          <c:v>2014</c:v>
                        </c:pt>
                        <c:pt idx="74">
                          <c:v>2014</c:v>
                        </c:pt>
                        <c:pt idx="75">
                          <c:v>2014</c:v>
                        </c:pt>
                        <c:pt idx="76">
                          <c:v>2014</c:v>
                        </c:pt>
                        <c:pt idx="77">
                          <c:v>2014</c:v>
                        </c:pt>
                        <c:pt idx="78">
                          <c:v>2014</c:v>
                        </c:pt>
                        <c:pt idx="79">
                          <c:v>2014</c:v>
                        </c:pt>
                        <c:pt idx="80">
                          <c:v>2014</c:v>
                        </c:pt>
                        <c:pt idx="81">
                          <c:v>2014</c:v>
                        </c:pt>
                        <c:pt idx="82">
                          <c:v>2014</c:v>
                        </c:pt>
                        <c:pt idx="83">
                          <c:v>2014</c:v>
                        </c:pt>
                        <c:pt idx="84">
                          <c:v>2014</c:v>
                        </c:pt>
                        <c:pt idx="85">
                          <c:v>2015</c:v>
                        </c:pt>
                        <c:pt idx="86">
                          <c:v>2015</c:v>
                        </c:pt>
                        <c:pt idx="87">
                          <c:v>2015</c:v>
                        </c:pt>
                        <c:pt idx="88">
                          <c:v>2015</c:v>
                        </c:pt>
                        <c:pt idx="89">
                          <c:v>2015</c:v>
                        </c:pt>
                        <c:pt idx="90">
                          <c:v>2015</c:v>
                        </c:pt>
                        <c:pt idx="91">
                          <c:v>2015</c:v>
                        </c:pt>
                        <c:pt idx="92">
                          <c:v>2015</c:v>
                        </c:pt>
                        <c:pt idx="93">
                          <c:v>2015</c:v>
                        </c:pt>
                        <c:pt idx="94">
                          <c:v>2015</c:v>
                        </c:pt>
                        <c:pt idx="95">
                          <c:v>2015</c:v>
                        </c:pt>
                        <c:pt idx="96">
                          <c:v>2015</c:v>
                        </c:pt>
                      </c:lvl>
                    </c:multiLvlStrCache>
                  </c:multiLvl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Chaînage!$C$27:$EE$27</c15:sqref>
                        </c15:formulaRef>
                      </c:ext>
                    </c:extLst>
                    <c:numCache>
                      <c:formatCode>General</c:formatCode>
                      <c:ptCount val="97"/>
                      <c:pt idx="0">
                        <c:v>100</c:v>
                      </c:pt>
                      <c:pt idx="1">
                        <c:v>87.441199999999995</c:v>
                      </c:pt>
                      <c:pt idx="2">
                        <c:v>87.441199999999995</c:v>
                      </c:pt>
                      <c:pt idx="3">
                        <c:v>87.441199999999995</c:v>
                      </c:pt>
                      <c:pt idx="4">
                        <c:v>99.524299999999997</c:v>
                      </c:pt>
                      <c:pt idx="5">
                        <c:v>99.524299999999997</c:v>
                      </c:pt>
                      <c:pt idx="6">
                        <c:v>97.529500000000013</c:v>
                      </c:pt>
                      <c:pt idx="7">
                        <c:v>92.036799999999999</c:v>
                      </c:pt>
                      <c:pt idx="8">
                        <c:v>92.036799999999999</c:v>
                      </c:pt>
                      <c:pt idx="9">
                        <c:v>92.036799999999999</c:v>
                      </c:pt>
                      <c:pt idx="10">
                        <c:v>101.9233</c:v>
                      </c:pt>
                      <c:pt idx="11">
                        <c:v>101.9233</c:v>
                      </c:pt>
                      <c:pt idx="12">
                        <c:v>99.746100000000013</c:v>
                      </c:pt>
                      <c:pt idx="13">
                        <c:v>91.978571954700001</c:v>
                      </c:pt>
                      <c:pt idx="14">
                        <c:v>91.978571954700001</c:v>
                      </c:pt>
                      <c:pt idx="15">
                        <c:v>91.978571954700001</c:v>
                      </c:pt>
                      <c:pt idx="16">
                        <c:v>102.83553595530002</c:v>
                      </c:pt>
                      <c:pt idx="17">
                        <c:v>102.83553595530002</c:v>
                      </c:pt>
                      <c:pt idx="18">
                        <c:v>97.546499002800005</c:v>
                      </c:pt>
                      <c:pt idx="19">
                        <c:v>88.656827332500001</c:v>
                      </c:pt>
                      <c:pt idx="20">
                        <c:v>88.656827332500001</c:v>
                      </c:pt>
                      <c:pt idx="21">
                        <c:v>88.656827332500001</c:v>
                      </c:pt>
                      <c:pt idx="22">
                        <c:v>102.52293167790002</c:v>
                      </c:pt>
                      <c:pt idx="23">
                        <c:v>102.52293167790002</c:v>
                      </c:pt>
                      <c:pt idx="24">
                        <c:v>100.71433539270001</c:v>
                      </c:pt>
                      <c:pt idx="25">
                        <c:v>88.597897273281234</c:v>
                      </c:pt>
                      <c:pt idx="26">
                        <c:v>88.597897273281234</c:v>
                      </c:pt>
                      <c:pt idx="27">
                        <c:v>88.597897273281234</c:v>
                      </c:pt>
                      <c:pt idx="28">
                        <c:v>101.60394511722374</c:v>
                      </c:pt>
                      <c:pt idx="29">
                        <c:v>101.60394511722374</c:v>
                      </c:pt>
                      <c:pt idx="30">
                        <c:v>95.370332042427947</c:v>
                      </c:pt>
                      <c:pt idx="31">
                        <c:v>86.752307077210006</c:v>
                      </c:pt>
                      <c:pt idx="32">
                        <c:v>86.752307077210006</c:v>
                      </c:pt>
                      <c:pt idx="33">
                        <c:v>86.752307077210006</c:v>
                      </c:pt>
                      <c:pt idx="34">
                        <c:v>103.54168893017928</c:v>
                      </c:pt>
                      <c:pt idx="35">
                        <c:v>103.54168893017928</c:v>
                      </c:pt>
                      <c:pt idx="36">
                        <c:v>102.81110714124063</c:v>
                      </c:pt>
                      <c:pt idx="37">
                        <c:v>93.005377475077381</c:v>
                      </c:pt>
                      <c:pt idx="38">
                        <c:v>90.866841881943742</c:v>
                      </c:pt>
                      <c:pt idx="39">
                        <c:v>100.84082763013788</c:v>
                      </c:pt>
                      <c:pt idx="40">
                        <c:v>102.77269387926266</c:v>
                      </c:pt>
                      <c:pt idx="41">
                        <c:v>116.44640066358841</c:v>
                      </c:pt>
                      <c:pt idx="42">
                        <c:v>114.93690969098583</c:v>
                      </c:pt>
                      <c:pt idx="43">
                        <c:v>99.613987009693432</c:v>
                      </c:pt>
                      <c:pt idx="44">
                        <c:v>99.993021506439803</c:v>
                      </c:pt>
                      <c:pt idx="45">
                        <c:v>100.77385128881728</c:v>
                      </c:pt>
                      <c:pt idx="46">
                        <c:v>101.77995711862194</c:v>
                      </c:pt>
                      <c:pt idx="47">
                        <c:v>101.05979126895397</c:v>
                      </c:pt>
                      <c:pt idx="48">
                        <c:v>99.210396438415088</c:v>
                      </c:pt>
                      <c:pt idx="49">
                        <c:v>90.500822174112798</c:v>
                      </c:pt>
                      <c:pt idx="50">
                        <c:v>89.061594416019119</c:v>
                      </c:pt>
                      <c:pt idx="51">
                        <c:v>100.95145775871043</c:v>
                      </c:pt>
                      <c:pt idx="52">
                        <c:v>100.66501868619201</c:v>
                      </c:pt>
                      <c:pt idx="53">
                        <c:v>100.31575132260083</c:v>
                      </c:pt>
                      <c:pt idx="54">
                        <c:v>99.107309280036603</c:v>
                      </c:pt>
                      <c:pt idx="55">
                        <c:v>91.13398519591928</c:v>
                      </c:pt>
                      <c:pt idx="56">
                        <c:v>90.506409784254132</c:v>
                      </c:pt>
                      <c:pt idx="57">
                        <c:v>98.514065199029432</c:v>
                      </c:pt>
                      <c:pt idx="58">
                        <c:v>98.823178362349665</c:v>
                      </c:pt>
                      <c:pt idx="59">
                        <c:v>96.298537818559765</c:v>
                      </c:pt>
                      <c:pt idx="60">
                        <c:v>94.309766441816848</c:v>
                      </c:pt>
                      <c:pt idx="61">
                        <c:v>84.081844551395477</c:v>
                      </c:pt>
                      <c:pt idx="62">
                        <c:v>86.526944691398072</c:v>
                      </c:pt>
                      <c:pt idx="63">
                        <c:v>94.271588036980646</c:v>
                      </c:pt>
                      <c:pt idx="64">
                        <c:v>94.489544489820531</c:v>
                      </c:pt>
                      <c:pt idx="65">
                        <c:v>101.89375839510416</c:v>
                      </c:pt>
                      <c:pt idx="66">
                        <c:v>99.78650778157926</c:v>
                      </c:pt>
                      <c:pt idx="67">
                        <c:v>89.900762717288202</c:v>
                      </c:pt>
                      <c:pt idx="68">
                        <c:v>87.711513787557706</c:v>
                      </c:pt>
                      <c:pt idx="69">
                        <c:v>95.720202971618036</c:v>
                      </c:pt>
                      <c:pt idx="70">
                        <c:v>97.690524428706325</c:v>
                      </c:pt>
                      <c:pt idx="71">
                        <c:v>96.524025263880247</c:v>
                      </c:pt>
                      <c:pt idx="72">
                        <c:v>90.522556823867404</c:v>
                      </c:pt>
                      <c:pt idx="73">
                        <c:v>83.393919962815502</c:v>
                      </c:pt>
                      <c:pt idx="74">
                        <c:v>82.786342593697213</c:v>
                      </c:pt>
                      <c:pt idx="75">
                        <c:v>92.65817033304161</c:v>
                      </c:pt>
                      <c:pt idx="76">
                        <c:v>97.770518952860527</c:v>
                      </c:pt>
                      <c:pt idx="77">
                        <c:v>100.29466500918426</c:v>
                      </c:pt>
                      <c:pt idx="78">
                        <c:v>97.192731087867813</c:v>
                      </c:pt>
                      <c:pt idx="79">
                        <c:v>87.386843281904675</c:v>
                      </c:pt>
                      <c:pt idx="80">
                        <c:v>85.289442177906125</c:v>
                      </c:pt>
                      <c:pt idx="81">
                        <c:v>90.656398007460211</c:v>
                      </c:pt>
                      <c:pt idx="82">
                        <c:v>95.497520295823307</c:v>
                      </c:pt>
                      <c:pt idx="83">
                        <c:v>96.265379134412839</c:v>
                      </c:pt>
                      <c:pt idx="84">
                        <c:v>92.279725500100042</c:v>
                      </c:pt>
                      <c:pt idx="85">
                        <c:v>83.782122035460901</c:v>
                      </c:pt>
                      <c:pt idx="86">
                        <c:v>83.871581077199551</c:v>
                      </c:pt>
                      <c:pt idx="87">
                        <c:v>88.893565774550112</c:v>
                      </c:pt>
                      <c:pt idx="88">
                        <c:v>89.628345720788147</c:v>
                      </c:pt>
                      <c:pt idx="89">
                        <c:v>92.749793574534721</c:v>
                      </c:pt>
                      <c:pt idx="90">
                        <c:v>96.187598540113925</c:v>
                      </c:pt>
                      <c:pt idx="91">
                        <c:v>86.977475497589424</c:v>
                      </c:pt>
                      <c:pt idx="92">
                        <c:v>87.970846586687117</c:v>
                      </c:pt>
                      <c:pt idx="93">
                        <c:v>95.862271581185453</c:v>
                      </c:pt>
                      <c:pt idx="94">
                        <c:v>95.924258045903301</c:v>
                      </c:pt>
                      <c:pt idx="95">
                        <c:v>94.92594574414305</c:v>
                      </c:pt>
                      <c:pt idx="96">
                        <c:v>93.154075986196901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4-62ED-4A3B-8952-1969E1374D41}"/>
                  </c:ext>
                </c:extLst>
              </c15:ser>
            </c15:filteredLineSeries>
            <c15:filteredLineSeries>
              <c15:ser>
                <c:idx val="4"/>
                <c:order val="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Chaînage!$A$34</c15:sqref>
                        </c15:formulaRef>
                      </c:ext>
                    </c:extLst>
                    <c:strCache>
                      <c:ptCount val="1"/>
                      <c:pt idx="0">
                        <c:v>Footwear HICP simulated (all season)</c:v>
                      </c:pt>
                    </c:strCache>
                  </c:strRef>
                </c:tx>
                <c:spPr>
                  <a:ln w="28575" cap="rnd">
                    <a:solidFill>
                      <a:schemeClr val="accent5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multiLvl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Chaînage!$C$2:$CU$3</c15:sqref>
                        </c15:formulaRef>
                      </c:ext>
                    </c:extLst>
                    <c:multiLvlStrCache>
                      <c:ptCount val="97"/>
                      <c:lvl>
                        <c:pt idx="0">
                          <c:v>December</c:v>
                        </c:pt>
                        <c:pt idx="1">
                          <c:v>January</c:v>
                        </c:pt>
                        <c:pt idx="2">
                          <c:v>February</c:v>
                        </c:pt>
                        <c:pt idx="3">
                          <c:v>March</c:v>
                        </c:pt>
                        <c:pt idx="4">
                          <c:v>April</c:v>
                        </c:pt>
                        <c:pt idx="5">
                          <c:v>May</c:v>
                        </c:pt>
                        <c:pt idx="6">
                          <c:v>June</c:v>
                        </c:pt>
                        <c:pt idx="7">
                          <c:v>July</c:v>
                        </c:pt>
                        <c:pt idx="8">
                          <c:v>August</c:v>
                        </c:pt>
                        <c:pt idx="9">
                          <c:v>September</c:v>
                        </c:pt>
                        <c:pt idx="10">
                          <c:v>October</c:v>
                        </c:pt>
                        <c:pt idx="11">
                          <c:v>November</c:v>
                        </c:pt>
                        <c:pt idx="12">
                          <c:v>December</c:v>
                        </c:pt>
                        <c:pt idx="13">
                          <c:v>January</c:v>
                        </c:pt>
                        <c:pt idx="14">
                          <c:v>February</c:v>
                        </c:pt>
                        <c:pt idx="15">
                          <c:v>March</c:v>
                        </c:pt>
                        <c:pt idx="16">
                          <c:v>April</c:v>
                        </c:pt>
                        <c:pt idx="17">
                          <c:v>May</c:v>
                        </c:pt>
                        <c:pt idx="18">
                          <c:v>June</c:v>
                        </c:pt>
                        <c:pt idx="19">
                          <c:v>July</c:v>
                        </c:pt>
                        <c:pt idx="20">
                          <c:v>August</c:v>
                        </c:pt>
                        <c:pt idx="21">
                          <c:v>September</c:v>
                        </c:pt>
                        <c:pt idx="22">
                          <c:v>October</c:v>
                        </c:pt>
                        <c:pt idx="23">
                          <c:v>November</c:v>
                        </c:pt>
                        <c:pt idx="24">
                          <c:v>December</c:v>
                        </c:pt>
                        <c:pt idx="25">
                          <c:v>January</c:v>
                        </c:pt>
                        <c:pt idx="26">
                          <c:v>February</c:v>
                        </c:pt>
                        <c:pt idx="27">
                          <c:v>March</c:v>
                        </c:pt>
                        <c:pt idx="28">
                          <c:v>April</c:v>
                        </c:pt>
                        <c:pt idx="29">
                          <c:v>May</c:v>
                        </c:pt>
                        <c:pt idx="30">
                          <c:v>June</c:v>
                        </c:pt>
                        <c:pt idx="31">
                          <c:v>July</c:v>
                        </c:pt>
                        <c:pt idx="32">
                          <c:v>August</c:v>
                        </c:pt>
                        <c:pt idx="33">
                          <c:v>September</c:v>
                        </c:pt>
                        <c:pt idx="34">
                          <c:v>October</c:v>
                        </c:pt>
                        <c:pt idx="35">
                          <c:v>November</c:v>
                        </c:pt>
                        <c:pt idx="36">
                          <c:v>December</c:v>
                        </c:pt>
                        <c:pt idx="37">
                          <c:v>January</c:v>
                        </c:pt>
                        <c:pt idx="38">
                          <c:v>February</c:v>
                        </c:pt>
                        <c:pt idx="39">
                          <c:v>March</c:v>
                        </c:pt>
                        <c:pt idx="40">
                          <c:v>April</c:v>
                        </c:pt>
                        <c:pt idx="41">
                          <c:v>May</c:v>
                        </c:pt>
                        <c:pt idx="42">
                          <c:v>June</c:v>
                        </c:pt>
                        <c:pt idx="43">
                          <c:v>July</c:v>
                        </c:pt>
                        <c:pt idx="44">
                          <c:v>August</c:v>
                        </c:pt>
                        <c:pt idx="45">
                          <c:v>September</c:v>
                        </c:pt>
                        <c:pt idx="46">
                          <c:v>October</c:v>
                        </c:pt>
                        <c:pt idx="47">
                          <c:v>November</c:v>
                        </c:pt>
                        <c:pt idx="48">
                          <c:v>December</c:v>
                        </c:pt>
                        <c:pt idx="49">
                          <c:v>January</c:v>
                        </c:pt>
                        <c:pt idx="50">
                          <c:v>February</c:v>
                        </c:pt>
                        <c:pt idx="51">
                          <c:v>March</c:v>
                        </c:pt>
                        <c:pt idx="52">
                          <c:v>April</c:v>
                        </c:pt>
                        <c:pt idx="53">
                          <c:v>May</c:v>
                        </c:pt>
                        <c:pt idx="54">
                          <c:v>June</c:v>
                        </c:pt>
                        <c:pt idx="55">
                          <c:v>July</c:v>
                        </c:pt>
                        <c:pt idx="56">
                          <c:v>August</c:v>
                        </c:pt>
                        <c:pt idx="57">
                          <c:v>September</c:v>
                        </c:pt>
                        <c:pt idx="58">
                          <c:v>October</c:v>
                        </c:pt>
                        <c:pt idx="59">
                          <c:v>November</c:v>
                        </c:pt>
                        <c:pt idx="60">
                          <c:v>December</c:v>
                        </c:pt>
                        <c:pt idx="61">
                          <c:v>January</c:v>
                        </c:pt>
                        <c:pt idx="62">
                          <c:v>February</c:v>
                        </c:pt>
                        <c:pt idx="63">
                          <c:v>March</c:v>
                        </c:pt>
                        <c:pt idx="64">
                          <c:v>April</c:v>
                        </c:pt>
                        <c:pt idx="65">
                          <c:v>May</c:v>
                        </c:pt>
                        <c:pt idx="66">
                          <c:v>June</c:v>
                        </c:pt>
                        <c:pt idx="67">
                          <c:v>July</c:v>
                        </c:pt>
                        <c:pt idx="68">
                          <c:v>August</c:v>
                        </c:pt>
                        <c:pt idx="69">
                          <c:v>September</c:v>
                        </c:pt>
                        <c:pt idx="70">
                          <c:v>October</c:v>
                        </c:pt>
                        <c:pt idx="71">
                          <c:v>November</c:v>
                        </c:pt>
                        <c:pt idx="72">
                          <c:v>December</c:v>
                        </c:pt>
                        <c:pt idx="73">
                          <c:v>January</c:v>
                        </c:pt>
                        <c:pt idx="74">
                          <c:v>February</c:v>
                        </c:pt>
                        <c:pt idx="75">
                          <c:v>March</c:v>
                        </c:pt>
                        <c:pt idx="76">
                          <c:v>April</c:v>
                        </c:pt>
                        <c:pt idx="77">
                          <c:v>May</c:v>
                        </c:pt>
                        <c:pt idx="78">
                          <c:v>June</c:v>
                        </c:pt>
                        <c:pt idx="79">
                          <c:v>July</c:v>
                        </c:pt>
                        <c:pt idx="80">
                          <c:v>August</c:v>
                        </c:pt>
                        <c:pt idx="81">
                          <c:v>September</c:v>
                        </c:pt>
                        <c:pt idx="82">
                          <c:v>October</c:v>
                        </c:pt>
                        <c:pt idx="83">
                          <c:v>November</c:v>
                        </c:pt>
                        <c:pt idx="84">
                          <c:v>December</c:v>
                        </c:pt>
                        <c:pt idx="85">
                          <c:v>January</c:v>
                        </c:pt>
                        <c:pt idx="86">
                          <c:v>February</c:v>
                        </c:pt>
                        <c:pt idx="87">
                          <c:v>March</c:v>
                        </c:pt>
                        <c:pt idx="88">
                          <c:v>April</c:v>
                        </c:pt>
                        <c:pt idx="89">
                          <c:v>May</c:v>
                        </c:pt>
                        <c:pt idx="90">
                          <c:v>June</c:v>
                        </c:pt>
                        <c:pt idx="91">
                          <c:v>July</c:v>
                        </c:pt>
                        <c:pt idx="92">
                          <c:v>August</c:v>
                        </c:pt>
                        <c:pt idx="93">
                          <c:v>September</c:v>
                        </c:pt>
                        <c:pt idx="94">
                          <c:v>October</c:v>
                        </c:pt>
                        <c:pt idx="95">
                          <c:v>November</c:v>
                        </c:pt>
                        <c:pt idx="96">
                          <c:v>décembre</c:v>
                        </c:pt>
                      </c:lvl>
                      <c:lvl>
                        <c:pt idx="0">
                          <c:v>2007</c:v>
                        </c:pt>
                        <c:pt idx="1">
                          <c:v>2008</c:v>
                        </c:pt>
                        <c:pt idx="2">
                          <c:v>2008</c:v>
                        </c:pt>
                        <c:pt idx="3">
                          <c:v>2008</c:v>
                        </c:pt>
                        <c:pt idx="4">
                          <c:v>2008</c:v>
                        </c:pt>
                        <c:pt idx="5">
                          <c:v>2008</c:v>
                        </c:pt>
                        <c:pt idx="6">
                          <c:v>2008</c:v>
                        </c:pt>
                        <c:pt idx="7">
                          <c:v>2008</c:v>
                        </c:pt>
                        <c:pt idx="8">
                          <c:v>2008</c:v>
                        </c:pt>
                        <c:pt idx="9">
                          <c:v>2008</c:v>
                        </c:pt>
                        <c:pt idx="10">
                          <c:v>2008</c:v>
                        </c:pt>
                        <c:pt idx="11">
                          <c:v>2008</c:v>
                        </c:pt>
                        <c:pt idx="12">
                          <c:v>2008</c:v>
                        </c:pt>
                        <c:pt idx="13">
                          <c:v>2009</c:v>
                        </c:pt>
                        <c:pt idx="14">
                          <c:v>2009</c:v>
                        </c:pt>
                        <c:pt idx="15">
                          <c:v>2009</c:v>
                        </c:pt>
                        <c:pt idx="16">
                          <c:v>2009</c:v>
                        </c:pt>
                        <c:pt idx="17">
                          <c:v>2009</c:v>
                        </c:pt>
                        <c:pt idx="18">
                          <c:v>2009</c:v>
                        </c:pt>
                        <c:pt idx="19">
                          <c:v>2009</c:v>
                        </c:pt>
                        <c:pt idx="20">
                          <c:v>2009</c:v>
                        </c:pt>
                        <c:pt idx="21">
                          <c:v>2009</c:v>
                        </c:pt>
                        <c:pt idx="22">
                          <c:v>2009</c:v>
                        </c:pt>
                        <c:pt idx="23">
                          <c:v>2009</c:v>
                        </c:pt>
                        <c:pt idx="24">
                          <c:v>2009</c:v>
                        </c:pt>
                        <c:pt idx="25">
                          <c:v>2010</c:v>
                        </c:pt>
                        <c:pt idx="26">
                          <c:v>2010</c:v>
                        </c:pt>
                        <c:pt idx="27">
                          <c:v>2010</c:v>
                        </c:pt>
                        <c:pt idx="28">
                          <c:v>2010</c:v>
                        </c:pt>
                        <c:pt idx="29">
                          <c:v>2010</c:v>
                        </c:pt>
                        <c:pt idx="30">
                          <c:v>2010</c:v>
                        </c:pt>
                        <c:pt idx="31">
                          <c:v>2010</c:v>
                        </c:pt>
                        <c:pt idx="32">
                          <c:v>2010</c:v>
                        </c:pt>
                        <c:pt idx="33">
                          <c:v>2010</c:v>
                        </c:pt>
                        <c:pt idx="34">
                          <c:v>2010</c:v>
                        </c:pt>
                        <c:pt idx="35">
                          <c:v>2010</c:v>
                        </c:pt>
                        <c:pt idx="36">
                          <c:v>2010</c:v>
                        </c:pt>
                        <c:pt idx="37">
                          <c:v>2011</c:v>
                        </c:pt>
                        <c:pt idx="38">
                          <c:v>2011</c:v>
                        </c:pt>
                        <c:pt idx="39">
                          <c:v>2011</c:v>
                        </c:pt>
                        <c:pt idx="40">
                          <c:v>2011</c:v>
                        </c:pt>
                        <c:pt idx="41">
                          <c:v>2011</c:v>
                        </c:pt>
                        <c:pt idx="42">
                          <c:v>2011</c:v>
                        </c:pt>
                        <c:pt idx="43">
                          <c:v>2011</c:v>
                        </c:pt>
                        <c:pt idx="44">
                          <c:v>2011</c:v>
                        </c:pt>
                        <c:pt idx="45">
                          <c:v>2011</c:v>
                        </c:pt>
                        <c:pt idx="46">
                          <c:v>2011</c:v>
                        </c:pt>
                        <c:pt idx="47">
                          <c:v>2011</c:v>
                        </c:pt>
                        <c:pt idx="48">
                          <c:v>2011</c:v>
                        </c:pt>
                        <c:pt idx="49">
                          <c:v>2012</c:v>
                        </c:pt>
                        <c:pt idx="50">
                          <c:v>2012</c:v>
                        </c:pt>
                        <c:pt idx="51">
                          <c:v>2012</c:v>
                        </c:pt>
                        <c:pt idx="52">
                          <c:v>2012</c:v>
                        </c:pt>
                        <c:pt idx="53">
                          <c:v>2012</c:v>
                        </c:pt>
                        <c:pt idx="54">
                          <c:v>2012</c:v>
                        </c:pt>
                        <c:pt idx="55">
                          <c:v>2012</c:v>
                        </c:pt>
                        <c:pt idx="56">
                          <c:v>2012</c:v>
                        </c:pt>
                        <c:pt idx="57">
                          <c:v>2012</c:v>
                        </c:pt>
                        <c:pt idx="58">
                          <c:v>2012</c:v>
                        </c:pt>
                        <c:pt idx="59">
                          <c:v>2012</c:v>
                        </c:pt>
                        <c:pt idx="60">
                          <c:v>2012</c:v>
                        </c:pt>
                        <c:pt idx="61">
                          <c:v>2013</c:v>
                        </c:pt>
                        <c:pt idx="62">
                          <c:v>2013</c:v>
                        </c:pt>
                        <c:pt idx="63">
                          <c:v>2013</c:v>
                        </c:pt>
                        <c:pt idx="64">
                          <c:v>2013</c:v>
                        </c:pt>
                        <c:pt idx="65">
                          <c:v>2013</c:v>
                        </c:pt>
                        <c:pt idx="66">
                          <c:v>2013</c:v>
                        </c:pt>
                        <c:pt idx="67">
                          <c:v>2013</c:v>
                        </c:pt>
                        <c:pt idx="68">
                          <c:v>2013</c:v>
                        </c:pt>
                        <c:pt idx="69">
                          <c:v>2013</c:v>
                        </c:pt>
                        <c:pt idx="70">
                          <c:v>2013</c:v>
                        </c:pt>
                        <c:pt idx="71">
                          <c:v>2013</c:v>
                        </c:pt>
                        <c:pt idx="72">
                          <c:v>2013</c:v>
                        </c:pt>
                        <c:pt idx="73">
                          <c:v>2014</c:v>
                        </c:pt>
                        <c:pt idx="74">
                          <c:v>2014</c:v>
                        </c:pt>
                        <c:pt idx="75">
                          <c:v>2014</c:v>
                        </c:pt>
                        <c:pt idx="76">
                          <c:v>2014</c:v>
                        </c:pt>
                        <c:pt idx="77">
                          <c:v>2014</c:v>
                        </c:pt>
                        <c:pt idx="78">
                          <c:v>2014</c:v>
                        </c:pt>
                        <c:pt idx="79">
                          <c:v>2014</c:v>
                        </c:pt>
                        <c:pt idx="80">
                          <c:v>2014</c:v>
                        </c:pt>
                        <c:pt idx="81">
                          <c:v>2014</c:v>
                        </c:pt>
                        <c:pt idx="82">
                          <c:v>2014</c:v>
                        </c:pt>
                        <c:pt idx="83">
                          <c:v>2014</c:v>
                        </c:pt>
                        <c:pt idx="84">
                          <c:v>2014</c:v>
                        </c:pt>
                        <c:pt idx="85">
                          <c:v>2015</c:v>
                        </c:pt>
                        <c:pt idx="86">
                          <c:v>2015</c:v>
                        </c:pt>
                        <c:pt idx="87">
                          <c:v>2015</c:v>
                        </c:pt>
                        <c:pt idx="88">
                          <c:v>2015</c:v>
                        </c:pt>
                        <c:pt idx="89">
                          <c:v>2015</c:v>
                        </c:pt>
                        <c:pt idx="90">
                          <c:v>2015</c:v>
                        </c:pt>
                        <c:pt idx="91">
                          <c:v>2015</c:v>
                        </c:pt>
                        <c:pt idx="92">
                          <c:v>2015</c:v>
                        </c:pt>
                        <c:pt idx="93">
                          <c:v>2015</c:v>
                        </c:pt>
                        <c:pt idx="94">
                          <c:v>2015</c:v>
                        </c:pt>
                        <c:pt idx="95">
                          <c:v>2015</c:v>
                        </c:pt>
                        <c:pt idx="96">
                          <c:v>2015</c:v>
                        </c:pt>
                      </c:lvl>
                    </c:multiLvlStrCache>
                  </c:multiLvl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Chaînage!$C$34:$EE$34</c15:sqref>
                        </c15:formulaRef>
                      </c:ext>
                    </c:extLst>
                    <c:numCache>
                      <c:formatCode>General</c:formatCode>
                      <c:ptCount val="97"/>
                      <c:pt idx="0">
                        <c:v>100</c:v>
                      </c:pt>
                      <c:pt idx="1">
                        <c:v>87.441199999999995</c:v>
                      </c:pt>
                      <c:pt idx="2">
                        <c:v>87.441199999999995</c:v>
                      </c:pt>
                      <c:pt idx="3">
                        <c:v>87.441199999999995</c:v>
                      </c:pt>
                      <c:pt idx="4">
                        <c:v>99.524299999999997</c:v>
                      </c:pt>
                      <c:pt idx="5">
                        <c:v>99.524299999999997</c:v>
                      </c:pt>
                      <c:pt idx="6">
                        <c:v>97.529500000000013</c:v>
                      </c:pt>
                      <c:pt idx="7">
                        <c:v>92.036799999999999</c:v>
                      </c:pt>
                      <c:pt idx="8">
                        <c:v>92.036799999999999</c:v>
                      </c:pt>
                      <c:pt idx="9">
                        <c:v>92.036799999999999</c:v>
                      </c:pt>
                      <c:pt idx="10">
                        <c:v>101.9233</c:v>
                      </c:pt>
                      <c:pt idx="11">
                        <c:v>101.9233</c:v>
                      </c:pt>
                      <c:pt idx="12">
                        <c:v>99.746100000000013</c:v>
                      </c:pt>
                      <c:pt idx="13">
                        <c:v>91.978571954700001</c:v>
                      </c:pt>
                      <c:pt idx="14">
                        <c:v>91.978571954700001</c:v>
                      </c:pt>
                      <c:pt idx="15">
                        <c:v>91.978571954700001</c:v>
                      </c:pt>
                      <c:pt idx="16">
                        <c:v>102.83553595530002</c:v>
                      </c:pt>
                      <c:pt idx="17">
                        <c:v>102.83553595530002</c:v>
                      </c:pt>
                      <c:pt idx="18">
                        <c:v>97.546499002800005</c:v>
                      </c:pt>
                      <c:pt idx="19">
                        <c:v>88.656827332500001</c:v>
                      </c:pt>
                      <c:pt idx="20">
                        <c:v>88.656827332500001</c:v>
                      </c:pt>
                      <c:pt idx="21">
                        <c:v>88.656827332500001</c:v>
                      </c:pt>
                      <c:pt idx="22">
                        <c:v>102.52293167790002</c:v>
                      </c:pt>
                      <c:pt idx="23">
                        <c:v>102.52293167790002</c:v>
                      </c:pt>
                      <c:pt idx="24">
                        <c:v>100.71433539270001</c:v>
                      </c:pt>
                      <c:pt idx="25">
                        <c:v>88.597897273281234</c:v>
                      </c:pt>
                      <c:pt idx="26">
                        <c:v>88.597897273281234</c:v>
                      </c:pt>
                      <c:pt idx="27">
                        <c:v>88.597897273281234</c:v>
                      </c:pt>
                      <c:pt idx="28">
                        <c:v>101.60394511722374</c:v>
                      </c:pt>
                      <c:pt idx="29">
                        <c:v>101.60394511722374</c:v>
                      </c:pt>
                      <c:pt idx="30">
                        <c:v>95.370332042427947</c:v>
                      </c:pt>
                      <c:pt idx="31">
                        <c:v>86.752307077210006</c:v>
                      </c:pt>
                      <c:pt idx="32">
                        <c:v>86.752307077210006</c:v>
                      </c:pt>
                      <c:pt idx="33">
                        <c:v>86.752307077210006</c:v>
                      </c:pt>
                      <c:pt idx="34">
                        <c:v>103.54168893017928</c:v>
                      </c:pt>
                      <c:pt idx="35">
                        <c:v>103.54168893017928</c:v>
                      </c:pt>
                      <c:pt idx="36">
                        <c:v>102.81110714124063</c:v>
                      </c:pt>
                      <c:pt idx="37">
                        <c:v>92.568033318939413</c:v>
                      </c:pt>
                      <c:pt idx="38">
                        <c:v>91.294914821577819</c:v>
                      </c:pt>
                      <c:pt idx="39">
                        <c:v>101.32094389943158</c:v>
                      </c:pt>
                      <c:pt idx="40">
                        <c:v>103.26229447902247</c:v>
                      </c:pt>
                      <c:pt idx="41">
                        <c:v>109.0966605108473</c:v>
                      </c:pt>
                      <c:pt idx="42">
                        <c:v>107.55311779703554</c:v>
                      </c:pt>
                      <c:pt idx="43">
                        <c:v>93.758826048499529</c:v>
                      </c:pt>
                      <c:pt idx="44">
                        <c:v>93.712687713546146</c:v>
                      </c:pt>
                      <c:pt idx="45">
                        <c:v>107.63464595976757</c:v>
                      </c:pt>
                      <c:pt idx="46">
                        <c:v>108.43263289614022</c:v>
                      </c:pt>
                      <c:pt idx="47">
                        <c:v>107.45492809666457</c:v>
                      </c:pt>
                      <c:pt idx="48">
                        <c:v>105.52807276654994</c:v>
                      </c:pt>
                      <c:pt idx="49">
                        <c:v>96.188517674705338</c:v>
                      </c:pt>
                      <c:pt idx="50">
                        <c:v>94.918995567658826</c:v>
                      </c:pt>
                      <c:pt idx="51">
                        <c:v>107.58532970692053</c:v>
                      </c:pt>
                      <c:pt idx="52">
                        <c:v>107.28282175669371</c:v>
                      </c:pt>
                      <c:pt idx="53">
                        <c:v>106.42775750975653</c:v>
                      </c:pt>
                      <c:pt idx="54">
                        <c:v>105.06150865530113</c:v>
                      </c:pt>
                      <c:pt idx="55">
                        <c:v>96.047584651845341</c:v>
                      </c:pt>
                      <c:pt idx="56">
                        <c:v>96.064976478599888</c:v>
                      </c:pt>
                      <c:pt idx="57">
                        <c:v>104.4153982929172</c:v>
                      </c:pt>
                      <c:pt idx="58">
                        <c:v>105.37013585252629</c:v>
                      </c:pt>
                      <c:pt idx="59">
                        <c:v>102.64165048519024</c:v>
                      </c:pt>
                      <c:pt idx="60">
                        <c:v>100.48040639335289</c:v>
                      </c:pt>
                      <c:pt idx="61">
                        <c:v>89.605643566309396</c:v>
                      </c:pt>
                      <c:pt idx="62">
                        <c:v>92.809164506608226</c:v>
                      </c:pt>
                      <c:pt idx="63">
                        <c:v>101.1105220553206</c:v>
                      </c:pt>
                      <c:pt idx="64">
                        <c:v>101.34511190850188</c:v>
                      </c:pt>
                      <c:pt idx="65">
                        <c:v>106.44064001508312</c:v>
                      </c:pt>
                      <c:pt idx="66">
                        <c:v>104.30541278618603</c:v>
                      </c:pt>
                      <c:pt idx="67">
                        <c:v>94.582391555642502</c:v>
                      </c:pt>
                      <c:pt idx="68">
                        <c:v>92.617467989114346</c:v>
                      </c:pt>
                      <c:pt idx="69">
                        <c:v>101.08340597356975</c:v>
                      </c:pt>
                      <c:pt idx="70">
                        <c:v>103.58667570412241</c:v>
                      </c:pt>
                      <c:pt idx="71">
                        <c:v>101.93141497012404</c:v>
                      </c:pt>
                      <c:pt idx="72">
                        <c:v>95.741493595735349</c:v>
                      </c:pt>
                      <c:pt idx="73">
                        <c:v>87.6326001765173</c:v>
                      </c:pt>
                      <c:pt idx="74">
                        <c:v>87.282103575022788</c:v>
                      </c:pt>
                      <c:pt idx="75">
                        <c:v>97.694267644844714</c:v>
                      </c:pt>
                      <c:pt idx="76">
                        <c:v>103.07283264787591</c:v>
                      </c:pt>
                      <c:pt idx="77">
                        <c:v>105.24584710332402</c:v>
                      </c:pt>
                      <c:pt idx="78">
                        <c:v>101.90389029084825</c:v>
                      </c:pt>
                      <c:pt idx="79">
                        <c:v>91.674374156207946</c:v>
                      </c:pt>
                      <c:pt idx="80">
                        <c:v>89.926400736460351</c:v>
                      </c:pt>
                      <c:pt idx="81">
                        <c:v>95.584006327115006</c:v>
                      </c:pt>
                      <c:pt idx="82">
                        <c:v>101.69954619359574</c:v>
                      </c:pt>
                      <c:pt idx="83">
                        <c:v>102.09419030858078</c:v>
                      </c:pt>
                      <c:pt idx="84">
                        <c:v>97.845737125498204</c:v>
                      </c:pt>
                      <c:pt idx="85">
                        <c:v>89.134611814972686</c:v>
                      </c:pt>
                      <c:pt idx="86">
                        <c:v>89.881070453066471</c:v>
                      </c:pt>
                      <c:pt idx="87">
                        <c:v>95.209539388765393</c:v>
                      </c:pt>
                      <c:pt idx="88">
                        <c:v>95.99290784664457</c:v>
                      </c:pt>
                      <c:pt idx="89">
                        <c:v>95.823392880648669</c:v>
                      </c:pt>
                      <c:pt idx="90">
                        <c:v>99.14180130575663</c:v>
                      </c:pt>
                      <c:pt idx="91">
                        <c:v>89.947627303957688</c:v>
                      </c:pt>
                      <c:pt idx="92">
                        <c:v>91.242536113574587</c:v>
                      </c:pt>
                      <c:pt idx="93">
                        <c:v>99.25848562899786</c:v>
                      </c:pt>
                      <c:pt idx="94">
                        <c:v>102.31260639026389</c:v>
                      </c:pt>
                      <c:pt idx="95">
                        <c:v>101.36901504759594</c:v>
                      </c:pt>
                      <c:pt idx="96">
                        <c:v>99.561125289632898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5-62ED-4A3B-8952-1969E1374D41}"/>
                  </c:ext>
                </c:extLst>
              </c15:ser>
            </c15:filteredLineSeries>
            <c15:filteredLineSeries>
              <c15:ser>
                <c:idx val="5"/>
                <c:order val="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Chaînage!$A$41</c15:sqref>
                        </c15:formulaRef>
                      </c:ext>
                    </c:extLst>
                    <c:strCache>
                      <c:ptCount val="1"/>
                      <c:pt idx="0">
                        <c:v>Footwear HICP simulated neutral imputation</c:v>
                      </c:pt>
                    </c:strCache>
                  </c:strRef>
                </c:tx>
                <c:spPr>
                  <a:ln w="28575" cap="rnd">
                    <a:solidFill>
                      <a:schemeClr val="tx1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multiLvl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Chaînage!$C$2:$CU$3</c15:sqref>
                        </c15:formulaRef>
                      </c:ext>
                    </c:extLst>
                    <c:multiLvlStrCache>
                      <c:ptCount val="97"/>
                      <c:lvl>
                        <c:pt idx="0">
                          <c:v>December</c:v>
                        </c:pt>
                        <c:pt idx="1">
                          <c:v>January</c:v>
                        </c:pt>
                        <c:pt idx="2">
                          <c:v>February</c:v>
                        </c:pt>
                        <c:pt idx="3">
                          <c:v>March</c:v>
                        </c:pt>
                        <c:pt idx="4">
                          <c:v>April</c:v>
                        </c:pt>
                        <c:pt idx="5">
                          <c:v>May</c:v>
                        </c:pt>
                        <c:pt idx="6">
                          <c:v>June</c:v>
                        </c:pt>
                        <c:pt idx="7">
                          <c:v>July</c:v>
                        </c:pt>
                        <c:pt idx="8">
                          <c:v>August</c:v>
                        </c:pt>
                        <c:pt idx="9">
                          <c:v>September</c:v>
                        </c:pt>
                        <c:pt idx="10">
                          <c:v>October</c:v>
                        </c:pt>
                        <c:pt idx="11">
                          <c:v>November</c:v>
                        </c:pt>
                        <c:pt idx="12">
                          <c:v>December</c:v>
                        </c:pt>
                        <c:pt idx="13">
                          <c:v>January</c:v>
                        </c:pt>
                        <c:pt idx="14">
                          <c:v>February</c:v>
                        </c:pt>
                        <c:pt idx="15">
                          <c:v>March</c:v>
                        </c:pt>
                        <c:pt idx="16">
                          <c:v>April</c:v>
                        </c:pt>
                        <c:pt idx="17">
                          <c:v>May</c:v>
                        </c:pt>
                        <c:pt idx="18">
                          <c:v>June</c:v>
                        </c:pt>
                        <c:pt idx="19">
                          <c:v>July</c:v>
                        </c:pt>
                        <c:pt idx="20">
                          <c:v>August</c:v>
                        </c:pt>
                        <c:pt idx="21">
                          <c:v>September</c:v>
                        </c:pt>
                        <c:pt idx="22">
                          <c:v>October</c:v>
                        </c:pt>
                        <c:pt idx="23">
                          <c:v>November</c:v>
                        </c:pt>
                        <c:pt idx="24">
                          <c:v>December</c:v>
                        </c:pt>
                        <c:pt idx="25">
                          <c:v>January</c:v>
                        </c:pt>
                        <c:pt idx="26">
                          <c:v>February</c:v>
                        </c:pt>
                        <c:pt idx="27">
                          <c:v>March</c:v>
                        </c:pt>
                        <c:pt idx="28">
                          <c:v>April</c:v>
                        </c:pt>
                        <c:pt idx="29">
                          <c:v>May</c:v>
                        </c:pt>
                        <c:pt idx="30">
                          <c:v>June</c:v>
                        </c:pt>
                        <c:pt idx="31">
                          <c:v>July</c:v>
                        </c:pt>
                        <c:pt idx="32">
                          <c:v>August</c:v>
                        </c:pt>
                        <c:pt idx="33">
                          <c:v>September</c:v>
                        </c:pt>
                        <c:pt idx="34">
                          <c:v>October</c:v>
                        </c:pt>
                        <c:pt idx="35">
                          <c:v>November</c:v>
                        </c:pt>
                        <c:pt idx="36">
                          <c:v>December</c:v>
                        </c:pt>
                        <c:pt idx="37">
                          <c:v>January</c:v>
                        </c:pt>
                        <c:pt idx="38">
                          <c:v>February</c:v>
                        </c:pt>
                        <c:pt idx="39">
                          <c:v>March</c:v>
                        </c:pt>
                        <c:pt idx="40">
                          <c:v>April</c:v>
                        </c:pt>
                        <c:pt idx="41">
                          <c:v>May</c:v>
                        </c:pt>
                        <c:pt idx="42">
                          <c:v>June</c:v>
                        </c:pt>
                        <c:pt idx="43">
                          <c:v>July</c:v>
                        </c:pt>
                        <c:pt idx="44">
                          <c:v>August</c:v>
                        </c:pt>
                        <c:pt idx="45">
                          <c:v>September</c:v>
                        </c:pt>
                        <c:pt idx="46">
                          <c:v>October</c:v>
                        </c:pt>
                        <c:pt idx="47">
                          <c:v>November</c:v>
                        </c:pt>
                        <c:pt idx="48">
                          <c:v>December</c:v>
                        </c:pt>
                        <c:pt idx="49">
                          <c:v>January</c:v>
                        </c:pt>
                        <c:pt idx="50">
                          <c:v>February</c:v>
                        </c:pt>
                        <c:pt idx="51">
                          <c:v>March</c:v>
                        </c:pt>
                        <c:pt idx="52">
                          <c:v>April</c:v>
                        </c:pt>
                        <c:pt idx="53">
                          <c:v>May</c:v>
                        </c:pt>
                        <c:pt idx="54">
                          <c:v>June</c:v>
                        </c:pt>
                        <c:pt idx="55">
                          <c:v>July</c:v>
                        </c:pt>
                        <c:pt idx="56">
                          <c:v>August</c:v>
                        </c:pt>
                        <c:pt idx="57">
                          <c:v>September</c:v>
                        </c:pt>
                        <c:pt idx="58">
                          <c:v>October</c:v>
                        </c:pt>
                        <c:pt idx="59">
                          <c:v>November</c:v>
                        </c:pt>
                        <c:pt idx="60">
                          <c:v>December</c:v>
                        </c:pt>
                        <c:pt idx="61">
                          <c:v>January</c:v>
                        </c:pt>
                        <c:pt idx="62">
                          <c:v>February</c:v>
                        </c:pt>
                        <c:pt idx="63">
                          <c:v>March</c:v>
                        </c:pt>
                        <c:pt idx="64">
                          <c:v>April</c:v>
                        </c:pt>
                        <c:pt idx="65">
                          <c:v>May</c:v>
                        </c:pt>
                        <c:pt idx="66">
                          <c:v>June</c:v>
                        </c:pt>
                        <c:pt idx="67">
                          <c:v>July</c:v>
                        </c:pt>
                        <c:pt idx="68">
                          <c:v>August</c:v>
                        </c:pt>
                        <c:pt idx="69">
                          <c:v>September</c:v>
                        </c:pt>
                        <c:pt idx="70">
                          <c:v>October</c:v>
                        </c:pt>
                        <c:pt idx="71">
                          <c:v>November</c:v>
                        </c:pt>
                        <c:pt idx="72">
                          <c:v>December</c:v>
                        </c:pt>
                        <c:pt idx="73">
                          <c:v>January</c:v>
                        </c:pt>
                        <c:pt idx="74">
                          <c:v>February</c:v>
                        </c:pt>
                        <c:pt idx="75">
                          <c:v>March</c:v>
                        </c:pt>
                        <c:pt idx="76">
                          <c:v>April</c:v>
                        </c:pt>
                        <c:pt idx="77">
                          <c:v>May</c:v>
                        </c:pt>
                        <c:pt idx="78">
                          <c:v>June</c:v>
                        </c:pt>
                        <c:pt idx="79">
                          <c:v>July</c:v>
                        </c:pt>
                        <c:pt idx="80">
                          <c:v>August</c:v>
                        </c:pt>
                        <c:pt idx="81">
                          <c:v>September</c:v>
                        </c:pt>
                        <c:pt idx="82">
                          <c:v>October</c:v>
                        </c:pt>
                        <c:pt idx="83">
                          <c:v>November</c:v>
                        </c:pt>
                        <c:pt idx="84">
                          <c:v>December</c:v>
                        </c:pt>
                        <c:pt idx="85">
                          <c:v>January</c:v>
                        </c:pt>
                        <c:pt idx="86">
                          <c:v>February</c:v>
                        </c:pt>
                        <c:pt idx="87">
                          <c:v>March</c:v>
                        </c:pt>
                        <c:pt idx="88">
                          <c:v>April</c:v>
                        </c:pt>
                        <c:pt idx="89">
                          <c:v>May</c:v>
                        </c:pt>
                        <c:pt idx="90">
                          <c:v>June</c:v>
                        </c:pt>
                        <c:pt idx="91">
                          <c:v>July</c:v>
                        </c:pt>
                        <c:pt idx="92">
                          <c:v>August</c:v>
                        </c:pt>
                        <c:pt idx="93">
                          <c:v>September</c:v>
                        </c:pt>
                        <c:pt idx="94">
                          <c:v>October</c:v>
                        </c:pt>
                        <c:pt idx="95">
                          <c:v>November</c:v>
                        </c:pt>
                        <c:pt idx="96">
                          <c:v>décembre</c:v>
                        </c:pt>
                      </c:lvl>
                      <c:lvl>
                        <c:pt idx="0">
                          <c:v>2007</c:v>
                        </c:pt>
                        <c:pt idx="1">
                          <c:v>2008</c:v>
                        </c:pt>
                        <c:pt idx="2">
                          <c:v>2008</c:v>
                        </c:pt>
                        <c:pt idx="3">
                          <c:v>2008</c:v>
                        </c:pt>
                        <c:pt idx="4">
                          <c:v>2008</c:v>
                        </c:pt>
                        <c:pt idx="5">
                          <c:v>2008</c:v>
                        </c:pt>
                        <c:pt idx="6">
                          <c:v>2008</c:v>
                        </c:pt>
                        <c:pt idx="7">
                          <c:v>2008</c:v>
                        </c:pt>
                        <c:pt idx="8">
                          <c:v>2008</c:v>
                        </c:pt>
                        <c:pt idx="9">
                          <c:v>2008</c:v>
                        </c:pt>
                        <c:pt idx="10">
                          <c:v>2008</c:v>
                        </c:pt>
                        <c:pt idx="11">
                          <c:v>2008</c:v>
                        </c:pt>
                        <c:pt idx="12">
                          <c:v>2008</c:v>
                        </c:pt>
                        <c:pt idx="13">
                          <c:v>2009</c:v>
                        </c:pt>
                        <c:pt idx="14">
                          <c:v>2009</c:v>
                        </c:pt>
                        <c:pt idx="15">
                          <c:v>2009</c:v>
                        </c:pt>
                        <c:pt idx="16">
                          <c:v>2009</c:v>
                        </c:pt>
                        <c:pt idx="17">
                          <c:v>2009</c:v>
                        </c:pt>
                        <c:pt idx="18">
                          <c:v>2009</c:v>
                        </c:pt>
                        <c:pt idx="19">
                          <c:v>2009</c:v>
                        </c:pt>
                        <c:pt idx="20">
                          <c:v>2009</c:v>
                        </c:pt>
                        <c:pt idx="21">
                          <c:v>2009</c:v>
                        </c:pt>
                        <c:pt idx="22">
                          <c:v>2009</c:v>
                        </c:pt>
                        <c:pt idx="23">
                          <c:v>2009</c:v>
                        </c:pt>
                        <c:pt idx="24">
                          <c:v>2009</c:v>
                        </c:pt>
                        <c:pt idx="25">
                          <c:v>2010</c:v>
                        </c:pt>
                        <c:pt idx="26">
                          <c:v>2010</c:v>
                        </c:pt>
                        <c:pt idx="27">
                          <c:v>2010</c:v>
                        </c:pt>
                        <c:pt idx="28">
                          <c:v>2010</c:v>
                        </c:pt>
                        <c:pt idx="29">
                          <c:v>2010</c:v>
                        </c:pt>
                        <c:pt idx="30">
                          <c:v>2010</c:v>
                        </c:pt>
                        <c:pt idx="31">
                          <c:v>2010</c:v>
                        </c:pt>
                        <c:pt idx="32">
                          <c:v>2010</c:v>
                        </c:pt>
                        <c:pt idx="33">
                          <c:v>2010</c:v>
                        </c:pt>
                        <c:pt idx="34">
                          <c:v>2010</c:v>
                        </c:pt>
                        <c:pt idx="35">
                          <c:v>2010</c:v>
                        </c:pt>
                        <c:pt idx="36">
                          <c:v>2010</c:v>
                        </c:pt>
                        <c:pt idx="37">
                          <c:v>2011</c:v>
                        </c:pt>
                        <c:pt idx="38">
                          <c:v>2011</c:v>
                        </c:pt>
                        <c:pt idx="39">
                          <c:v>2011</c:v>
                        </c:pt>
                        <c:pt idx="40">
                          <c:v>2011</c:v>
                        </c:pt>
                        <c:pt idx="41">
                          <c:v>2011</c:v>
                        </c:pt>
                        <c:pt idx="42">
                          <c:v>2011</c:v>
                        </c:pt>
                        <c:pt idx="43">
                          <c:v>2011</c:v>
                        </c:pt>
                        <c:pt idx="44">
                          <c:v>2011</c:v>
                        </c:pt>
                        <c:pt idx="45">
                          <c:v>2011</c:v>
                        </c:pt>
                        <c:pt idx="46">
                          <c:v>2011</c:v>
                        </c:pt>
                        <c:pt idx="47">
                          <c:v>2011</c:v>
                        </c:pt>
                        <c:pt idx="48">
                          <c:v>2011</c:v>
                        </c:pt>
                        <c:pt idx="49">
                          <c:v>2012</c:v>
                        </c:pt>
                        <c:pt idx="50">
                          <c:v>2012</c:v>
                        </c:pt>
                        <c:pt idx="51">
                          <c:v>2012</c:v>
                        </c:pt>
                        <c:pt idx="52">
                          <c:v>2012</c:v>
                        </c:pt>
                        <c:pt idx="53">
                          <c:v>2012</c:v>
                        </c:pt>
                        <c:pt idx="54">
                          <c:v>2012</c:v>
                        </c:pt>
                        <c:pt idx="55">
                          <c:v>2012</c:v>
                        </c:pt>
                        <c:pt idx="56">
                          <c:v>2012</c:v>
                        </c:pt>
                        <c:pt idx="57">
                          <c:v>2012</c:v>
                        </c:pt>
                        <c:pt idx="58">
                          <c:v>2012</c:v>
                        </c:pt>
                        <c:pt idx="59">
                          <c:v>2012</c:v>
                        </c:pt>
                        <c:pt idx="60">
                          <c:v>2012</c:v>
                        </c:pt>
                        <c:pt idx="61">
                          <c:v>2013</c:v>
                        </c:pt>
                        <c:pt idx="62">
                          <c:v>2013</c:v>
                        </c:pt>
                        <c:pt idx="63">
                          <c:v>2013</c:v>
                        </c:pt>
                        <c:pt idx="64">
                          <c:v>2013</c:v>
                        </c:pt>
                        <c:pt idx="65">
                          <c:v>2013</c:v>
                        </c:pt>
                        <c:pt idx="66">
                          <c:v>2013</c:v>
                        </c:pt>
                        <c:pt idx="67">
                          <c:v>2013</c:v>
                        </c:pt>
                        <c:pt idx="68">
                          <c:v>2013</c:v>
                        </c:pt>
                        <c:pt idx="69">
                          <c:v>2013</c:v>
                        </c:pt>
                        <c:pt idx="70">
                          <c:v>2013</c:v>
                        </c:pt>
                        <c:pt idx="71">
                          <c:v>2013</c:v>
                        </c:pt>
                        <c:pt idx="72">
                          <c:v>2013</c:v>
                        </c:pt>
                        <c:pt idx="73">
                          <c:v>2014</c:v>
                        </c:pt>
                        <c:pt idx="74">
                          <c:v>2014</c:v>
                        </c:pt>
                        <c:pt idx="75">
                          <c:v>2014</c:v>
                        </c:pt>
                        <c:pt idx="76">
                          <c:v>2014</c:v>
                        </c:pt>
                        <c:pt idx="77">
                          <c:v>2014</c:v>
                        </c:pt>
                        <c:pt idx="78">
                          <c:v>2014</c:v>
                        </c:pt>
                        <c:pt idx="79">
                          <c:v>2014</c:v>
                        </c:pt>
                        <c:pt idx="80">
                          <c:v>2014</c:v>
                        </c:pt>
                        <c:pt idx="81">
                          <c:v>2014</c:v>
                        </c:pt>
                        <c:pt idx="82">
                          <c:v>2014</c:v>
                        </c:pt>
                        <c:pt idx="83">
                          <c:v>2014</c:v>
                        </c:pt>
                        <c:pt idx="84">
                          <c:v>2014</c:v>
                        </c:pt>
                        <c:pt idx="85">
                          <c:v>2015</c:v>
                        </c:pt>
                        <c:pt idx="86">
                          <c:v>2015</c:v>
                        </c:pt>
                        <c:pt idx="87">
                          <c:v>2015</c:v>
                        </c:pt>
                        <c:pt idx="88">
                          <c:v>2015</c:v>
                        </c:pt>
                        <c:pt idx="89">
                          <c:v>2015</c:v>
                        </c:pt>
                        <c:pt idx="90">
                          <c:v>2015</c:v>
                        </c:pt>
                        <c:pt idx="91">
                          <c:v>2015</c:v>
                        </c:pt>
                        <c:pt idx="92">
                          <c:v>2015</c:v>
                        </c:pt>
                        <c:pt idx="93">
                          <c:v>2015</c:v>
                        </c:pt>
                        <c:pt idx="94">
                          <c:v>2015</c:v>
                        </c:pt>
                        <c:pt idx="95">
                          <c:v>2015</c:v>
                        </c:pt>
                        <c:pt idx="96">
                          <c:v>2015</c:v>
                        </c:pt>
                      </c:lvl>
                    </c:multiLvlStrCache>
                  </c:multiLvl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Chaînage!$C$41:$EE$41</c15:sqref>
                        </c15:formulaRef>
                      </c:ext>
                    </c:extLst>
                    <c:numCache>
                      <c:formatCode>General</c:formatCode>
                      <c:ptCount val="97"/>
                      <c:pt idx="0">
                        <c:v>100</c:v>
                      </c:pt>
                      <c:pt idx="1">
                        <c:v>87.441199999999995</c:v>
                      </c:pt>
                      <c:pt idx="2">
                        <c:v>87.441199999999995</c:v>
                      </c:pt>
                      <c:pt idx="3">
                        <c:v>87.441199999999995</c:v>
                      </c:pt>
                      <c:pt idx="4">
                        <c:v>99.524299999999997</c:v>
                      </c:pt>
                      <c:pt idx="5">
                        <c:v>99.524299999999997</c:v>
                      </c:pt>
                      <c:pt idx="6">
                        <c:v>97.529500000000013</c:v>
                      </c:pt>
                      <c:pt idx="7">
                        <c:v>92.036799999999999</c:v>
                      </c:pt>
                      <c:pt idx="8">
                        <c:v>92.036799999999999</c:v>
                      </c:pt>
                      <c:pt idx="9">
                        <c:v>92.036799999999999</c:v>
                      </c:pt>
                      <c:pt idx="10">
                        <c:v>101.9233</c:v>
                      </c:pt>
                      <c:pt idx="11">
                        <c:v>101.9233</c:v>
                      </c:pt>
                      <c:pt idx="12">
                        <c:v>99.746100000000013</c:v>
                      </c:pt>
                      <c:pt idx="13">
                        <c:v>91.978571954700001</c:v>
                      </c:pt>
                      <c:pt idx="14">
                        <c:v>91.978571954700001</c:v>
                      </c:pt>
                      <c:pt idx="15">
                        <c:v>91.978571954700001</c:v>
                      </c:pt>
                      <c:pt idx="16">
                        <c:v>102.83553595530002</c:v>
                      </c:pt>
                      <c:pt idx="17">
                        <c:v>102.83553595530002</c:v>
                      </c:pt>
                      <c:pt idx="18">
                        <c:v>97.546499002800005</c:v>
                      </c:pt>
                      <c:pt idx="19">
                        <c:v>88.656827332500001</c:v>
                      </c:pt>
                      <c:pt idx="20">
                        <c:v>88.656827332500001</c:v>
                      </c:pt>
                      <c:pt idx="21">
                        <c:v>88.656827332500001</c:v>
                      </c:pt>
                      <c:pt idx="22">
                        <c:v>102.52293167790002</c:v>
                      </c:pt>
                      <c:pt idx="23">
                        <c:v>102.52293167790002</c:v>
                      </c:pt>
                      <c:pt idx="24">
                        <c:v>100.71433539270001</c:v>
                      </c:pt>
                      <c:pt idx="25">
                        <c:v>88.597897273281234</c:v>
                      </c:pt>
                      <c:pt idx="26">
                        <c:v>88.597897273281234</c:v>
                      </c:pt>
                      <c:pt idx="27">
                        <c:v>88.597897273281234</c:v>
                      </c:pt>
                      <c:pt idx="28">
                        <c:v>101.60394511722374</c:v>
                      </c:pt>
                      <c:pt idx="29">
                        <c:v>101.60394511722374</c:v>
                      </c:pt>
                      <c:pt idx="30">
                        <c:v>95.370332042427947</c:v>
                      </c:pt>
                      <c:pt idx="31">
                        <c:v>86.752307077210006</c:v>
                      </c:pt>
                      <c:pt idx="32">
                        <c:v>86.752307077210006</c:v>
                      </c:pt>
                      <c:pt idx="33">
                        <c:v>86.752307077210006</c:v>
                      </c:pt>
                      <c:pt idx="34">
                        <c:v>103.54168893017928</c:v>
                      </c:pt>
                      <c:pt idx="35">
                        <c:v>103.54168893017928</c:v>
                      </c:pt>
                      <c:pt idx="36">
                        <c:v>102.81110714124063</c:v>
                      </c:pt>
                      <c:pt idx="37">
                        <c:v>93.540280936427209</c:v>
                      </c:pt>
                      <c:pt idx="38">
                        <c:v>92.471929424443928</c:v>
                      </c:pt>
                      <c:pt idx="39">
                        <c:v>101.56081850500451</c:v>
                      </c:pt>
                      <c:pt idx="40">
                        <c:v>103.16740054238427</c:v>
                      </c:pt>
                      <c:pt idx="41">
                        <c:v>110.40555699596622</c:v>
                      </c:pt>
                      <c:pt idx="42">
                        <c:v>109.20234329727241</c:v>
                      </c:pt>
                      <c:pt idx="43">
                        <c:v>96.10130872048687</c:v>
                      </c:pt>
                      <c:pt idx="44">
                        <c:v>96.077847047063315</c:v>
                      </c:pt>
                      <c:pt idx="45">
                        <c:v>105.20720639393878</c:v>
                      </c:pt>
                      <c:pt idx="46">
                        <c:v>105.95041322288958</c:v>
                      </c:pt>
                      <c:pt idx="47">
                        <c:v>105.07773233974109</c:v>
                      </c:pt>
                      <c:pt idx="48">
                        <c:v>103.06069574438362</c:v>
                      </c:pt>
                      <c:pt idx="49">
                        <c:v>95.29307669859061</c:v>
                      </c:pt>
                      <c:pt idx="50">
                        <c:v>92.905565258711903</c:v>
                      </c:pt>
                      <c:pt idx="51">
                        <c:v>103.37459480601464</c:v>
                      </c:pt>
                      <c:pt idx="52">
                        <c:v>103.25927919190627</c:v>
                      </c:pt>
                      <c:pt idx="53">
                        <c:v>103.11303725672207</c:v>
                      </c:pt>
                      <c:pt idx="54">
                        <c:v>101.77039453665195</c:v>
                      </c:pt>
                      <c:pt idx="55">
                        <c:v>93.436362858727293</c:v>
                      </c:pt>
                      <c:pt idx="56">
                        <c:v>93.426569753993093</c:v>
                      </c:pt>
                      <c:pt idx="57">
                        <c:v>102.25982759314273</c:v>
                      </c:pt>
                      <c:pt idx="58">
                        <c:v>103.58475889646427</c:v>
                      </c:pt>
                      <c:pt idx="59">
                        <c:v>100.9233163335355</c:v>
                      </c:pt>
                      <c:pt idx="60">
                        <c:v>99.223000422458441</c:v>
                      </c:pt>
                      <c:pt idx="61">
                        <c:v>88.747989611852759</c:v>
                      </c:pt>
                      <c:pt idx="62">
                        <c:v>91.845567968361351</c:v>
                      </c:pt>
                      <c:pt idx="63">
                        <c:v>99.375625751827371</c:v>
                      </c:pt>
                      <c:pt idx="64">
                        <c:v>99.507652775270941</c:v>
                      </c:pt>
                      <c:pt idx="65">
                        <c:v>105.32163167783501</c:v>
                      </c:pt>
                      <c:pt idx="66">
                        <c:v>103.43679418472968</c:v>
                      </c:pt>
                      <c:pt idx="67">
                        <c:v>94.618224931036693</c:v>
                      </c:pt>
                      <c:pt idx="68">
                        <c:v>92.591644720672605</c:v>
                      </c:pt>
                      <c:pt idx="69">
                        <c:v>99.553614310190994</c:v>
                      </c:pt>
                      <c:pt idx="70">
                        <c:v>101.61950215923618</c:v>
                      </c:pt>
                      <c:pt idx="71">
                        <c:v>100.20246401589462</c:v>
                      </c:pt>
                      <c:pt idx="72">
                        <c:v>94.476847087199516</c:v>
                      </c:pt>
                      <c:pt idx="73">
                        <c:v>87.160619303366062</c:v>
                      </c:pt>
                      <c:pt idx="74">
                        <c:v>86.996819343360585</c:v>
                      </c:pt>
                      <c:pt idx="75">
                        <c:v>94.114513753465801</c:v>
                      </c:pt>
                      <c:pt idx="76">
                        <c:v>97.62568025025017</c:v>
                      </c:pt>
                      <c:pt idx="77">
                        <c:v>101.86680571581277</c:v>
                      </c:pt>
                      <c:pt idx="78">
                        <c:v>98.761416395761501</c:v>
                      </c:pt>
                      <c:pt idx="79">
                        <c:v>89.595862327115668</c:v>
                      </c:pt>
                      <c:pt idx="80">
                        <c:v>87.836419670227599</c:v>
                      </c:pt>
                      <c:pt idx="81">
                        <c:v>92.397864556610514</c:v>
                      </c:pt>
                      <c:pt idx="82">
                        <c:v>99.539058270717973</c:v>
                      </c:pt>
                      <c:pt idx="83">
                        <c:v>99.563905608952282</c:v>
                      </c:pt>
                      <c:pt idx="84">
                        <c:v>95.995746151579155</c:v>
                      </c:pt>
                      <c:pt idx="85">
                        <c:v>87.387028832881583</c:v>
                      </c:pt>
                      <c:pt idx="86">
                        <c:v>88.413609577745888</c:v>
                      </c:pt>
                      <c:pt idx="87">
                        <c:v>93.045158631761083</c:v>
                      </c:pt>
                      <c:pt idx="88">
                        <c:v>94.142014781849014</c:v>
                      </c:pt>
                      <c:pt idx="89">
                        <c:v>95.016315069462337</c:v>
                      </c:pt>
                      <c:pt idx="90">
                        <c:v>98.350310249956408</c:v>
                      </c:pt>
                      <c:pt idx="91">
                        <c:v>90.105691499092075</c:v>
                      </c:pt>
                      <c:pt idx="92">
                        <c:v>90.959391558680778</c:v>
                      </c:pt>
                      <c:pt idx="93">
                        <c:v>97.72250121988391</c:v>
                      </c:pt>
                      <c:pt idx="94">
                        <c:v>100.21439416849118</c:v>
                      </c:pt>
                      <c:pt idx="95">
                        <c:v>99.712767837180451</c:v>
                      </c:pt>
                      <c:pt idx="96">
                        <c:v>98.175636676277406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6-62ED-4A3B-8952-1969E1374D41}"/>
                  </c:ext>
                </c:extLst>
              </c15:ser>
            </c15:filteredLineSeries>
            <c15:filteredLineSeries>
              <c15:ser>
                <c:idx val="6"/>
                <c:order val="6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Chaînage!$A$48</c15:sqref>
                        </c15:formulaRef>
                      </c:ext>
                    </c:extLst>
                    <c:strCache>
                      <c:ptCount val="1"/>
                      <c:pt idx="0">
                        <c:v>Footwear HICP simulated with new basket (counter seasonal)</c:v>
                      </c:pt>
                    </c:strCache>
                  </c:strRef>
                </c:tx>
                <c:spPr>
                  <a:ln w="28575" cap="rnd">
                    <a:solidFill>
                      <a:srgbClr val="FF0000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multiLvl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Chaînage!$C$2:$CU$3</c15:sqref>
                        </c15:formulaRef>
                      </c:ext>
                    </c:extLst>
                    <c:multiLvlStrCache>
                      <c:ptCount val="97"/>
                      <c:lvl>
                        <c:pt idx="0">
                          <c:v>December</c:v>
                        </c:pt>
                        <c:pt idx="1">
                          <c:v>January</c:v>
                        </c:pt>
                        <c:pt idx="2">
                          <c:v>February</c:v>
                        </c:pt>
                        <c:pt idx="3">
                          <c:v>March</c:v>
                        </c:pt>
                        <c:pt idx="4">
                          <c:v>April</c:v>
                        </c:pt>
                        <c:pt idx="5">
                          <c:v>May</c:v>
                        </c:pt>
                        <c:pt idx="6">
                          <c:v>June</c:v>
                        </c:pt>
                        <c:pt idx="7">
                          <c:v>July</c:v>
                        </c:pt>
                        <c:pt idx="8">
                          <c:v>August</c:v>
                        </c:pt>
                        <c:pt idx="9">
                          <c:v>September</c:v>
                        </c:pt>
                        <c:pt idx="10">
                          <c:v>October</c:v>
                        </c:pt>
                        <c:pt idx="11">
                          <c:v>November</c:v>
                        </c:pt>
                        <c:pt idx="12">
                          <c:v>December</c:v>
                        </c:pt>
                        <c:pt idx="13">
                          <c:v>January</c:v>
                        </c:pt>
                        <c:pt idx="14">
                          <c:v>February</c:v>
                        </c:pt>
                        <c:pt idx="15">
                          <c:v>March</c:v>
                        </c:pt>
                        <c:pt idx="16">
                          <c:v>April</c:v>
                        </c:pt>
                        <c:pt idx="17">
                          <c:v>May</c:v>
                        </c:pt>
                        <c:pt idx="18">
                          <c:v>June</c:v>
                        </c:pt>
                        <c:pt idx="19">
                          <c:v>July</c:v>
                        </c:pt>
                        <c:pt idx="20">
                          <c:v>August</c:v>
                        </c:pt>
                        <c:pt idx="21">
                          <c:v>September</c:v>
                        </c:pt>
                        <c:pt idx="22">
                          <c:v>October</c:v>
                        </c:pt>
                        <c:pt idx="23">
                          <c:v>November</c:v>
                        </c:pt>
                        <c:pt idx="24">
                          <c:v>December</c:v>
                        </c:pt>
                        <c:pt idx="25">
                          <c:v>January</c:v>
                        </c:pt>
                        <c:pt idx="26">
                          <c:v>February</c:v>
                        </c:pt>
                        <c:pt idx="27">
                          <c:v>March</c:v>
                        </c:pt>
                        <c:pt idx="28">
                          <c:v>April</c:v>
                        </c:pt>
                        <c:pt idx="29">
                          <c:v>May</c:v>
                        </c:pt>
                        <c:pt idx="30">
                          <c:v>June</c:v>
                        </c:pt>
                        <c:pt idx="31">
                          <c:v>July</c:v>
                        </c:pt>
                        <c:pt idx="32">
                          <c:v>August</c:v>
                        </c:pt>
                        <c:pt idx="33">
                          <c:v>September</c:v>
                        </c:pt>
                        <c:pt idx="34">
                          <c:v>October</c:v>
                        </c:pt>
                        <c:pt idx="35">
                          <c:v>November</c:v>
                        </c:pt>
                        <c:pt idx="36">
                          <c:v>December</c:v>
                        </c:pt>
                        <c:pt idx="37">
                          <c:v>January</c:v>
                        </c:pt>
                        <c:pt idx="38">
                          <c:v>February</c:v>
                        </c:pt>
                        <c:pt idx="39">
                          <c:v>March</c:v>
                        </c:pt>
                        <c:pt idx="40">
                          <c:v>April</c:v>
                        </c:pt>
                        <c:pt idx="41">
                          <c:v>May</c:v>
                        </c:pt>
                        <c:pt idx="42">
                          <c:v>June</c:v>
                        </c:pt>
                        <c:pt idx="43">
                          <c:v>July</c:v>
                        </c:pt>
                        <c:pt idx="44">
                          <c:v>August</c:v>
                        </c:pt>
                        <c:pt idx="45">
                          <c:v>September</c:v>
                        </c:pt>
                        <c:pt idx="46">
                          <c:v>October</c:v>
                        </c:pt>
                        <c:pt idx="47">
                          <c:v>November</c:v>
                        </c:pt>
                        <c:pt idx="48">
                          <c:v>December</c:v>
                        </c:pt>
                        <c:pt idx="49">
                          <c:v>January</c:v>
                        </c:pt>
                        <c:pt idx="50">
                          <c:v>February</c:v>
                        </c:pt>
                        <c:pt idx="51">
                          <c:v>March</c:v>
                        </c:pt>
                        <c:pt idx="52">
                          <c:v>April</c:v>
                        </c:pt>
                        <c:pt idx="53">
                          <c:v>May</c:v>
                        </c:pt>
                        <c:pt idx="54">
                          <c:v>June</c:v>
                        </c:pt>
                        <c:pt idx="55">
                          <c:v>July</c:v>
                        </c:pt>
                        <c:pt idx="56">
                          <c:v>August</c:v>
                        </c:pt>
                        <c:pt idx="57">
                          <c:v>September</c:v>
                        </c:pt>
                        <c:pt idx="58">
                          <c:v>October</c:v>
                        </c:pt>
                        <c:pt idx="59">
                          <c:v>November</c:v>
                        </c:pt>
                        <c:pt idx="60">
                          <c:v>December</c:v>
                        </c:pt>
                        <c:pt idx="61">
                          <c:v>January</c:v>
                        </c:pt>
                        <c:pt idx="62">
                          <c:v>February</c:v>
                        </c:pt>
                        <c:pt idx="63">
                          <c:v>March</c:v>
                        </c:pt>
                        <c:pt idx="64">
                          <c:v>April</c:v>
                        </c:pt>
                        <c:pt idx="65">
                          <c:v>May</c:v>
                        </c:pt>
                        <c:pt idx="66">
                          <c:v>June</c:v>
                        </c:pt>
                        <c:pt idx="67">
                          <c:v>July</c:v>
                        </c:pt>
                        <c:pt idx="68">
                          <c:v>August</c:v>
                        </c:pt>
                        <c:pt idx="69">
                          <c:v>September</c:v>
                        </c:pt>
                        <c:pt idx="70">
                          <c:v>October</c:v>
                        </c:pt>
                        <c:pt idx="71">
                          <c:v>November</c:v>
                        </c:pt>
                        <c:pt idx="72">
                          <c:v>December</c:v>
                        </c:pt>
                        <c:pt idx="73">
                          <c:v>January</c:v>
                        </c:pt>
                        <c:pt idx="74">
                          <c:v>February</c:v>
                        </c:pt>
                        <c:pt idx="75">
                          <c:v>March</c:v>
                        </c:pt>
                        <c:pt idx="76">
                          <c:v>April</c:v>
                        </c:pt>
                        <c:pt idx="77">
                          <c:v>May</c:v>
                        </c:pt>
                        <c:pt idx="78">
                          <c:v>June</c:v>
                        </c:pt>
                        <c:pt idx="79">
                          <c:v>July</c:v>
                        </c:pt>
                        <c:pt idx="80">
                          <c:v>August</c:v>
                        </c:pt>
                        <c:pt idx="81">
                          <c:v>September</c:v>
                        </c:pt>
                        <c:pt idx="82">
                          <c:v>October</c:v>
                        </c:pt>
                        <c:pt idx="83">
                          <c:v>November</c:v>
                        </c:pt>
                        <c:pt idx="84">
                          <c:v>December</c:v>
                        </c:pt>
                        <c:pt idx="85">
                          <c:v>January</c:v>
                        </c:pt>
                        <c:pt idx="86">
                          <c:v>February</c:v>
                        </c:pt>
                        <c:pt idx="87">
                          <c:v>March</c:v>
                        </c:pt>
                        <c:pt idx="88">
                          <c:v>April</c:v>
                        </c:pt>
                        <c:pt idx="89">
                          <c:v>May</c:v>
                        </c:pt>
                        <c:pt idx="90">
                          <c:v>June</c:v>
                        </c:pt>
                        <c:pt idx="91">
                          <c:v>July</c:v>
                        </c:pt>
                        <c:pt idx="92">
                          <c:v>August</c:v>
                        </c:pt>
                        <c:pt idx="93">
                          <c:v>September</c:v>
                        </c:pt>
                        <c:pt idx="94">
                          <c:v>October</c:v>
                        </c:pt>
                        <c:pt idx="95">
                          <c:v>November</c:v>
                        </c:pt>
                        <c:pt idx="96">
                          <c:v>décembre</c:v>
                        </c:pt>
                      </c:lvl>
                      <c:lvl>
                        <c:pt idx="0">
                          <c:v>2007</c:v>
                        </c:pt>
                        <c:pt idx="1">
                          <c:v>2008</c:v>
                        </c:pt>
                        <c:pt idx="2">
                          <c:v>2008</c:v>
                        </c:pt>
                        <c:pt idx="3">
                          <c:v>2008</c:v>
                        </c:pt>
                        <c:pt idx="4">
                          <c:v>2008</c:v>
                        </c:pt>
                        <c:pt idx="5">
                          <c:v>2008</c:v>
                        </c:pt>
                        <c:pt idx="6">
                          <c:v>2008</c:v>
                        </c:pt>
                        <c:pt idx="7">
                          <c:v>2008</c:v>
                        </c:pt>
                        <c:pt idx="8">
                          <c:v>2008</c:v>
                        </c:pt>
                        <c:pt idx="9">
                          <c:v>2008</c:v>
                        </c:pt>
                        <c:pt idx="10">
                          <c:v>2008</c:v>
                        </c:pt>
                        <c:pt idx="11">
                          <c:v>2008</c:v>
                        </c:pt>
                        <c:pt idx="12">
                          <c:v>2008</c:v>
                        </c:pt>
                        <c:pt idx="13">
                          <c:v>2009</c:v>
                        </c:pt>
                        <c:pt idx="14">
                          <c:v>2009</c:v>
                        </c:pt>
                        <c:pt idx="15">
                          <c:v>2009</c:v>
                        </c:pt>
                        <c:pt idx="16">
                          <c:v>2009</c:v>
                        </c:pt>
                        <c:pt idx="17">
                          <c:v>2009</c:v>
                        </c:pt>
                        <c:pt idx="18">
                          <c:v>2009</c:v>
                        </c:pt>
                        <c:pt idx="19">
                          <c:v>2009</c:v>
                        </c:pt>
                        <c:pt idx="20">
                          <c:v>2009</c:v>
                        </c:pt>
                        <c:pt idx="21">
                          <c:v>2009</c:v>
                        </c:pt>
                        <c:pt idx="22">
                          <c:v>2009</c:v>
                        </c:pt>
                        <c:pt idx="23">
                          <c:v>2009</c:v>
                        </c:pt>
                        <c:pt idx="24">
                          <c:v>2009</c:v>
                        </c:pt>
                        <c:pt idx="25">
                          <c:v>2010</c:v>
                        </c:pt>
                        <c:pt idx="26">
                          <c:v>2010</c:v>
                        </c:pt>
                        <c:pt idx="27">
                          <c:v>2010</c:v>
                        </c:pt>
                        <c:pt idx="28">
                          <c:v>2010</c:v>
                        </c:pt>
                        <c:pt idx="29">
                          <c:v>2010</c:v>
                        </c:pt>
                        <c:pt idx="30">
                          <c:v>2010</c:v>
                        </c:pt>
                        <c:pt idx="31">
                          <c:v>2010</c:v>
                        </c:pt>
                        <c:pt idx="32">
                          <c:v>2010</c:v>
                        </c:pt>
                        <c:pt idx="33">
                          <c:v>2010</c:v>
                        </c:pt>
                        <c:pt idx="34">
                          <c:v>2010</c:v>
                        </c:pt>
                        <c:pt idx="35">
                          <c:v>2010</c:v>
                        </c:pt>
                        <c:pt idx="36">
                          <c:v>2010</c:v>
                        </c:pt>
                        <c:pt idx="37">
                          <c:v>2011</c:v>
                        </c:pt>
                        <c:pt idx="38">
                          <c:v>2011</c:v>
                        </c:pt>
                        <c:pt idx="39">
                          <c:v>2011</c:v>
                        </c:pt>
                        <c:pt idx="40">
                          <c:v>2011</c:v>
                        </c:pt>
                        <c:pt idx="41">
                          <c:v>2011</c:v>
                        </c:pt>
                        <c:pt idx="42">
                          <c:v>2011</c:v>
                        </c:pt>
                        <c:pt idx="43">
                          <c:v>2011</c:v>
                        </c:pt>
                        <c:pt idx="44">
                          <c:v>2011</c:v>
                        </c:pt>
                        <c:pt idx="45">
                          <c:v>2011</c:v>
                        </c:pt>
                        <c:pt idx="46">
                          <c:v>2011</c:v>
                        </c:pt>
                        <c:pt idx="47">
                          <c:v>2011</c:v>
                        </c:pt>
                        <c:pt idx="48">
                          <c:v>2011</c:v>
                        </c:pt>
                        <c:pt idx="49">
                          <c:v>2012</c:v>
                        </c:pt>
                        <c:pt idx="50">
                          <c:v>2012</c:v>
                        </c:pt>
                        <c:pt idx="51">
                          <c:v>2012</c:v>
                        </c:pt>
                        <c:pt idx="52">
                          <c:v>2012</c:v>
                        </c:pt>
                        <c:pt idx="53">
                          <c:v>2012</c:v>
                        </c:pt>
                        <c:pt idx="54">
                          <c:v>2012</c:v>
                        </c:pt>
                        <c:pt idx="55">
                          <c:v>2012</c:v>
                        </c:pt>
                        <c:pt idx="56">
                          <c:v>2012</c:v>
                        </c:pt>
                        <c:pt idx="57">
                          <c:v>2012</c:v>
                        </c:pt>
                        <c:pt idx="58">
                          <c:v>2012</c:v>
                        </c:pt>
                        <c:pt idx="59">
                          <c:v>2012</c:v>
                        </c:pt>
                        <c:pt idx="60">
                          <c:v>2012</c:v>
                        </c:pt>
                        <c:pt idx="61">
                          <c:v>2013</c:v>
                        </c:pt>
                        <c:pt idx="62">
                          <c:v>2013</c:v>
                        </c:pt>
                        <c:pt idx="63">
                          <c:v>2013</c:v>
                        </c:pt>
                        <c:pt idx="64">
                          <c:v>2013</c:v>
                        </c:pt>
                        <c:pt idx="65">
                          <c:v>2013</c:v>
                        </c:pt>
                        <c:pt idx="66">
                          <c:v>2013</c:v>
                        </c:pt>
                        <c:pt idx="67">
                          <c:v>2013</c:v>
                        </c:pt>
                        <c:pt idx="68">
                          <c:v>2013</c:v>
                        </c:pt>
                        <c:pt idx="69">
                          <c:v>2013</c:v>
                        </c:pt>
                        <c:pt idx="70">
                          <c:v>2013</c:v>
                        </c:pt>
                        <c:pt idx="71">
                          <c:v>2013</c:v>
                        </c:pt>
                        <c:pt idx="72">
                          <c:v>2013</c:v>
                        </c:pt>
                        <c:pt idx="73">
                          <c:v>2014</c:v>
                        </c:pt>
                        <c:pt idx="74">
                          <c:v>2014</c:v>
                        </c:pt>
                        <c:pt idx="75">
                          <c:v>2014</c:v>
                        </c:pt>
                        <c:pt idx="76">
                          <c:v>2014</c:v>
                        </c:pt>
                        <c:pt idx="77">
                          <c:v>2014</c:v>
                        </c:pt>
                        <c:pt idx="78">
                          <c:v>2014</c:v>
                        </c:pt>
                        <c:pt idx="79">
                          <c:v>2014</c:v>
                        </c:pt>
                        <c:pt idx="80">
                          <c:v>2014</c:v>
                        </c:pt>
                        <c:pt idx="81">
                          <c:v>2014</c:v>
                        </c:pt>
                        <c:pt idx="82">
                          <c:v>2014</c:v>
                        </c:pt>
                        <c:pt idx="83">
                          <c:v>2014</c:v>
                        </c:pt>
                        <c:pt idx="84">
                          <c:v>2014</c:v>
                        </c:pt>
                        <c:pt idx="85">
                          <c:v>2015</c:v>
                        </c:pt>
                        <c:pt idx="86">
                          <c:v>2015</c:v>
                        </c:pt>
                        <c:pt idx="87">
                          <c:v>2015</c:v>
                        </c:pt>
                        <c:pt idx="88">
                          <c:v>2015</c:v>
                        </c:pt>
                        <c:pt idx="89">
                          <c:v>2015</c:v>
                        </c:pt>
                        <c:pt idx="90">
                          <c:v>2015</c:v>
                        </c:pt>
                        <c:pt idx="91">
                          <c:v>2015</c:v>
                        </c:pt>
                        <c:pt idx="92">
                          <c:v>2015</c:v>
                        </c:pt>
                        <c:pt idx="93">
                          <c:v>2015</c:v>
                        </c:pt>
                        <c:pt idx="94">
                          <c:v>2015</c:v>
                        </c:pt>
                        <c:pt idx="95">
                          <c:v>2015</c:v>
                        </c:pt>
                        <c:pt idx="96">
                          <c:v>2015</c:v>
                        </c:pt>
                      </c:lvl>
                    </c:multiLvlStrCache>
                  </c:multiLvl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Chaînage!$C$48:$EE$48</c15:sqref>
                        </c15:formulaRef>
                      </c:ext>
                    </c:extLst>
                    <c:numCache>
                      <c:formatCode>General</c:formatCode>
                      <c:ptCount val="97"/>
                      <c:pt idx="0">
                        <c:v>100</c:v>
                      </c:pt>
                      <c:pt idx="1">
                        <c:v>87.441199999999995</c:v>
                      </c:pt>
                      <c:pt idx="2">
                        <c:v>87.441199999999995</c:v>
                      </c:pt>
                      <c:pt idx="3">
                        <c:v>87.441199999999995</c:v>
                      </c:pt>
                      <c:pt idx="4">
                        <c:v>99.524299999999997</c:v>
                      </c:pt>
                      <c:pt idx="5">
                        <c:v>99.524299999999997</c:v>
                      </c:pt>
                      <c:pt idx="6">
                        <c:v>97.529500000000013</c:v>
                      </c:pt>
                      <c:pt idx="7">
                        <c:v>92.036799999999999</c:v>
                      </c:pt>
                      <c:pt idx="8">
                        <c:v>92.036799999999999</c:v>
                      </c:pt>
                      <c:pt idx="9">
                        <c:v>92.036799999999999</c:v>
                      </c:pt>
                      <c:pt idx="10">
                        <c:v>101.9233</c:v>
                      </c:pt>
                      <c:pt idx="11">
                        <c:v>101.9233</c:v>
                      </c:pt>
                      <c:pt idx="12">
                        <c:v>99.746100000000013</c:v>
                      </c:pt>
                      <c:pt idx="13">
                        <c:v>91.978571954700001</c:v>
                      </c:pt>
                      <c:pt idx="14">
                        <c:v>91.978571954700001</c:v>
                      </c:pt>
                      <c:pt idx="15">
                        <c:v>91.978571954700001</c:v>
                      </c:pt>
                      <c:pt idx="16">
                        <c:v>102.83553595530002</c:v>
                      </c:pt>
                      <c:pt idx="17">
                        <c:v>102.83553595530002</c:v>
                      </c:pt>
                      <c:pt idx="18">
                        <c:v>97.546499002800005</c:v>
                      </c:pt>
                      <c:pt idx="19">
                        <c:v>88.656827332500001</c:v>
                      </c:pt>
                      <c:pt idx="20">
                        <c:v>88.656827332500001</c:v>
                      </c:pt>
                      <c:pt idx="21">
                        <c:v>88.656827332500001</c:v>
                      </c:pt>
                      <c:pt idx="22">
                        <c:v>102.52293167790002</c:v>
                      </c:pt>
                      <c:pt idx="23">
                        <c:v>102.52293167790002</c:v>
                      </c:pt>
                      <c:pt idx="24">
                        <c:v>100.71433539270001</c:v>
                      </c:pt>
                      <c:pt idx="25">
                        <c:v>88.597897273281234</c:v>
                      </c:pt>
                      <c:pt idx="26">
                        <c:v>88.597897273281234</c:v>
                      </c:pt>
                      <c:pt idx="27">
                        <c:v>88.597897273281234</c:v>
                      </c:pt>
                      <c:pt idx="28">
                        <c:v>101.60394511722374</c:v>
                      </c:pt>
                      <c:pt idx="29">
                        <c:v>101.60394511722374</c:v>
                      </c:pt>
                      <c:pt idx="30">
                        <c:v>95.370332042427947</c:v>
                      </c:pt>
                      <c:pt idx="31">
                        <c:v>86.752307077210006</c:v>
                      </c:pt>
                      <c:pt idx="32">
                        <c:v>86.752307077210006</c:v>
                      </c:pt>
                      <c:pt idx="33">
                        <c:v>86.752307077210006</c:v>
                      </c:pt>
                      <c:pt idx="34">
                        <c:v>103.54168893017928</c:v>
                      </c:pt>
                      <c:pt idx="35">
                        <c:v>103.54168893017928</c:v>
                      </c:pt>
                      <c:pt idx="36">
                        <c:v>102.81110714124063</c:v>
                      </c:pt>
                      <c:pt idx="37">
                        <c:v>94.600054889226556</c:v>
                      </c:pt>
                      <c:pt idx="38">
                        <c:v>90.70459299192224</c:v>
                      </c:pt>
                      <c:pt idx="39">
                        <c:v>99.60466185609468</c:v>
                      </c:pt>
                      <c:pt idx="40">
                        <c:v>101.1683447211109</c:v>
                      </c:pt>
                      <c:pt idx="41">
                        <c:v>118.89897548420008</c:v>
                      </c:pt>
                      <c:pt idx="42">
                        <c:v>118.5697075078137</c:v>
                      </c:pt>
                      <c:pt idx="43">
                        <c:v>103.06542126448333</c:v>
                      </c:pt>
                      <c:pt idx="44">
                        <c:v>100.74559832608105</c:v>
                      </c:pt>
                      <c:pt idx="45">
                        <c:v>98.145503145208508</c:v>
                      </c:pt>
                      <c:pt idx="46">
                        <c:v>101.05357091909677</c:v>
                      </c:pt>
                      <c:pt idx="47">
                        <c:v>101.08278427609945</c:v>
                      </c:pt>
                      <c:pt idx="48">
                        <c:v>99.329202999908446</c:v>
                      </c:pt>
                      <c:pt idx="49">
                        <c:v>90.078279640355873</c:v>
                      </c:pt>
                      <c:pt idx="50">
                        <c:v>86.036966503517547</c:v>
                      </c:pt>
                      <c:pt idx="51">
                        <c:v>95.732811694933062</c:v>
                      </c:pt>
                      <c:pt idx="52">
                        <c:v>95.625687831625513</c:v>
                      </c:pt>
                      <c:pt idx="53">
                        <c:v>102.6495538151937</c:v>
                      </c:pt>
                      <c:pt idx="54">
                        <c:v>101.47151993128472</c:v>
                      </c:pt>
                      <c:pt idx="55">
                        <c:v>93.540932792118838</c:v>
                      </c:pt>
                      <c:pt idx="56">
                        <c:v>89.467907114303173</c:v>
                      </c:pt>
                      <c:pt idx="57">
                        <c:v>96.942043300056355</c:v>
                      </c:pt>
                      <c:pt idx="58">
                        <c:v>99.586761944814612</c:v>
                      </c:pt>
                      <c:pt idx="59">
                        <c:v>98.628329195849346</c:v>
                      </c:pt>
                      <c:pt idx="60">
                        <c:v>96.066863817471273</c:v>
                      </c:pt>
                      <c:pt idx="61">
                        <c:v>84.222871096516045</c:v>
                      </c:pt>
                      <c:pt idx="62">
                        <c:v>82.997909357806662</c:v>
                      </c:pt>
                      <c:pt idx="63">
                        <c:v>89.824491965931358</c:v>
                      </c:pt>
                      <c:pt idx="64">
                        <c:v>89.940457271159232</c:v>
                      </c:pt>
                      <c:pt idx="65">
                        <c:v>109.81851240879465</c:v>
                      </c:pt>
                      <c:pt idx="66">
                        <c:v>107.97636900327163</c:v>
                      </c:pt>
                      <c:pt idx="67">
                        <c:v>97.165102457273861</c:v>
                      </c:pt>
                      <c:pt idx="68">
                        <c:v>91.936176757283235</c:v>
                      </c:pt>
                      <c:pt idx="69">
                        <c:v>98.812527504462025</c:v>
                      </c:pt>
                      <c:pt idx="70">
                        <c:v>92.02449258120798</c:v>
                      </c:pt>
                      <c:pt idx="71">
                        <c:v>92.624314023617529</c:v>
                      </c:pt>
                      <c:pt idx="72">
                        <c:v>85.612604069131848</c:v>
                      </c:pt>
                      <c:pt idx="73">
                        <c:v>79.355313917212641</c:v>
                      </c:pt>
                      <c:pt idx="74">
                        <c:v>75.113838877084603</c:v>
                      </c:pt>
                      <c:pt idx="75">
                        <c:v>81.225818916211651</c:v>
                      </c:pt>
                      <c:pt idx="76">
                        <c:v>84.232148436366643</c:v>
                      </c:pt>
                      <c:pt idx="77">
                        <c:v>98.281133494750151</c:v>
                      </c:pt>
                      <c:pt idx="78">
                        <c:v>95.256537202212797</c:v>
                      </c:pt>
                      <c:pt idx="79">
                        <c:v>85.456953221748165</c:v>
                      </c:pt>
                      <c:pt idx="80">
                        <c:v>82.078058518667916</c:v>
                      </c:pt>
                      <c:pt idx="81">
                        <c:v>86.28605298976683</c:v>
                      </c:pt>
                      <c:pt idx="82">
                        <c:v>88.984241768530723</c:v>
                      </c:pt>
                      <c:pt idx="83">
                        <c:v>90.83676571987769</c:v>
                      </c:pt>
                      <c:pt idx="84">
                        <c:v>86.986279811399086</c:v>
                      </c:pt>
                      <c:pt idx="85">
                        <c:v>77.039096855923361</c:v>
                      </c:pt>
                      <c:pt idx="86">
                        <c:v>74.594853934378733</c:v>
                      </c:pt>
                      <c:pt idx="87">
                        <c:v>78.511249310759226</c:v>
                      </c:pt>
                      <c:pt idx="88">
                        <c:v>79.437535689679592</c:v>
                      </c:pt>
                      <c:pt idx="89">
                        <c:v>90.279989518468952</c:v>
                      </c:pt>
                      <c:pt idx="90">
                        <c:v>94.93462677329299</c:v>
                      </c:pt>
                      <c:pt idx="91">
                        <c:v>86.183722424570988</c:v>
                      </c:pt>
                      <c:pt idx="92">
                        <c:v>86.124695320030753</c:v>
                      </c:pt>
                      <c:pt idx="93">
                        <c:v>92.521404123123176</c:v>
                      </c:pt>
                      <c:pt idx="94">
                        <c:v>89.579589764501577</c:v>
                      </c:pt>
                      <c:pt idx="95">
                        <c:v>88.598285108600578</c:v>
                      </c:pt>
                      <c:pt idx="96">
                        <c:v>86.926186475086666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7-62ED-4A3B-8952-1969E1374D41}"/>
                  </c:ext>
                </c:extLst>
              </c15:ser>
            </c15:filteredLineSeries>
            <c15:filteredLineSeries>
              <c15:ser>
                <c:idx val="7"/>
                <c:order val="7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Chaînage!$A$55</c15:sqref>
                        </c15:formulaRef>
                      </c:ext>
                    </c:extLst>
                    <c:strCache>
                      <c:ptCount val="1"/>
                      <c:pt idx="0">
                        <c:v>Footwear HICP simulated with new basket (all year)</c:v>
                      </c:pt>
                    </c:strCache>
                  </c:strRef>
                </c:tx>
                <c:spPr>
                  <a:ln w="28575" cap="rnd">
                    <a:solidFill>
                      <a:schemeClr val="tx1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multiLvl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Chaînage!$C$2:$CU$3</c15:sqref>
                        </c15:formulaRef>
                      </c:ext>
                    </c:extLst>
                    <c:multiLvlStrCache>
                      <c:ptCount val="97"/>
                      <c:lvl>
                        <c:pt idx="0">
                          <c:v>December</c:v>
                        </c:pt>
                        <c:pt idx="1">
                          <c:v>January</c:v>
                        </c:pt>
                        <c:pt idx="2">
                          <c:v>February</c:v>
                        </c:pt>
                        <c:pt idx="3">
                          <c:v>March</c:v>
                        </c:pt>
                        <c:pt idx="4">
                          <c:v>April</c:v>
                        </c:pt>
                        <c:pt idx="5">
                          <c:v>May</c:v>
                        </c:pt>
                        <c:pt idx="6">
                          <c:v>June</c:v>
                        </c:pt>
                        <c:pt idx="7">
                          <c:v>July</c:v>
                        </c:pt>
                        <c:pt idx="8">
                          <c:v>August</c:v>
                        </c:pt>
                        <c:pt idx="9">
                          <c:v>September</c:v>
                        </c:pt>
                        <c:pt idx="10">
                          <c:v>October</c:v>
                        </c:pt>
                        <c:pt idx="11">
                          <c:v>November</c:v>
                        </c:pt>
                        <c:pt idx="12">
                          <c:v>December</c:v>
                        </c:pt>
                        <c:pt idx="13">
                          <c:v>January</c:v>
                        </c:pt>
                        <c:pt idx="14">
                          <c:v>February</c:v>
                        </c:pt>
                        <c:pt idx="15">
                          <c:v>March</c:v>
                        </c:pt>
                        <c:pt idx="16">
                          <c:v>April</c:v>
                        </c:pt>
                        <c:pt idx="17">
                          <c:v>May</c:v>
                        </c:pt>
                        <c:pt idx="18">
                          <c:v>June</c:v>
                        </c:pt>
                        <c:pt idx="19">
                          <c:v>July</c:v>
                        </c:pt>
                        <c:pt idx="20">
                          <c:v>August</c:v>
                        </c:pt>
                        <c:pt idx="21">
                          <c:v>September</c:v>
                        </c:pt>
                        <c:pt idx="22">
                          <c:v>October</c:v>
                        </c:pt>
                        <c:pt idx="23">
                          <c:v>November</c:v>
                        </c:pt>
                        <c:pt idx="24">
                          <c:v>December</c:v>
                        </c:pt>
                        <c:pt idx="25">
                          <c:v>January</c:v>
                        </c:pt>
                        <c:pt idx="26">
                          <c:v>February</c:v>
                        </c:pt>
                        <c:pt idx="27">
                          <c:v>March</c:v>
                        </c:pt>
                        <c:pt idx="28">
                          <c:v>April</c:v>
                        </c:pt>
                        <c:pt idx="29">
                          <c:v>May</c:v>
                        </c:pt>
                        <c:pt idx="30">
                          <c:v>June</c:v>
                        </c:pt>
                        <c:pt idx="31">
                          <c:v>July</c:v>
                        </c:pt>
                        <c:pt idx="32">
                          <c:v>August</c:v>
                        </c:pt>
                        <c:pt idx="33">
                          <c:v>September</c:v>
                        </c:pt>
                        <c:pt idx="34">
                          <c:v>October</c:v>
                        </c:pt>
                        <c:pt idx="35">
                          <c:v>November</c:v>
                        </c:pt>
                        <c:pt idx="36">
                          <c:v>December</c:v>
                        </c:pt>
                        <c:pt idx="37">
                          <c:v>January</c:v>
                        </c:pt>
                        <c:pt idx="38">
                          <c:v>February</c:v>
                        </c:pt>
                        <c:pt idx="39">
                          <c:v>March</c:v>
                        </c:pt>
                        <c:pt idx="40">
                          <c:v>April</c:v>
                        </c:pt>
                        <c:pt idx="41">
                          <c:v>May</c:v>
                        </c:pt>
                        <c:pt idx="42">
                          <c:v>June</c:v>
                        </c:pt>
                        <c:pt idx="43">
                          <c:v>July</c:v>
                        </c:pt>
                        <c:pt idx="44">
                          <c:v>August</c:v>
                        </c:pt>
                        <c:pt idx="45">
                          <c:v>September</c:v>
                        </c:pt>
                        <c:pt idx="46">
                          <c:v>October</c:v>
                        </c:pt>
                        <c:pt idx="47">
                          <c:v>November</c:v>
                        </c:pt>
                        <c:pt idx="48">
                          <c:v>December</c:v>
                        </c:pt>
                        <c:pt idx="49">
                          <c:v>January</c:v>
                        </c:pt>
                        <c:pt idx="50">
                          <c:v>February</c:v>
                        </c:pt>
                        <c:pt idx="51">
                          <c:v>March</c:v>
                        </c:pt>
                        <c:pt idx="52">
                          <c:v>April</c:v>
                        </c:pt>
                        <c:pt idx="53">
                          <c:v>May</c:v>
                        </c:pt>
                        <c:pt idx="54">
                          <c:v>June</c:v>
                        </c:pt>
                        <c:pt idx="55">
                          <c:v>July</c:v>
                        </c:pt>
                        <c:pt idx="56">
                          <c:v>August</c:v>
                        </c:pt>
                        <c:pt idx="57">
                          <c:v>September</c:v>
                        </c:pt>
                        <c:pt idx="58">
                          <c:v>October</c:v>
                        </c:pt>
                        <c:pt idx="59">
                          <c:v>November</c:v>
                        </c:pt>
                        <c:pt idx="60">
                          <c:v>December</c:v>
                        </c:pt>
                        <c:pt idx="61">
                          <c:v>January</c:v>
                        </c:pt>
                        <c:pt idx="62">
                          <c:v>February</c:v>
                        </c:pt>
                        <c:pt idx="63">
                          <c:v>March</c:v>
                        </c:pt>
                        <c:pt idx="64">
                          <c:v>April</c:v>
                        </c:pt>
                        <c:pt idx="65">
                          <c:v>May</c:v>
                        </c:pt>
                        <c:pt idx="66">
                          <c:v>June</c:v>
                        </c:pt>
                        <c:pt idx="67">
                          <c:v>July</c:v>
                        </c:pt>
                        <c:pt idx="68">
                          <c:v>August</c:v>
                        </c:pt>
                        <c:pt idx="69">
                          <c:v>September</c:v>
                        </c:pt>
                        <c:pt idx="70">
                          <c:v>October</c:v>
                        </c:pt>
                        <c:pt idx="71">
                          <c:v>November</c:v>
                        </c:pt>
                        <c:pt idx="72">
                          <c:v>December</c:v>
                        </c:pt>
                        <c:pt idx="73">
                          <c:v>January</c:v>
                        </c:pt>
                        <c:pt idx="74">
                          <c:v>February</c:v>
                        </c:pt>
                        <c:pt idx="75">
                          <c:v>March</c:v>
                        </c:pt>
                        <c:pt idx="76">
                          <c:v>April</c:v>
                        </c:pt>
                        <c:pt idx="77">
                          <c:v>May</c:v>
                        </c:pt>
                        <c:pt idx="78">
                          <c:v>June</c:v>
                        </c:pt>
                        <c:pt idx="79">
                          <c:v>July</c:v>
                        </c:pt>
                        <c:pt idx="80">
                          <c:v>August</c:v>
                        </c:pt>
                        <c:pt idx="81">
                          <c:v>September</c:v>
                        </c:pt>
                        <c:pt idx="82">
                          <c:v>October</c:v>
                        </c:pt>
                        <c:pt idx="83">
                          <c:v>November</c:v>
                        </c:pt>
                        <c:pt idx="84">
                          <c:v>December</c:v>
                        </c:pt>
                        <c:pt idx="85">
                          <c:v>January</c:v>
                        </c:pt>
                        <c:pt idx="86">
                          <c:v>February</c:v>
                        </c:pt>
                        <c:pt idx="87">
                          <c:v>March</c:v>
                        </c:pt>
                        <c:pt idx="88">
                          <c:v>April</c:v>
                        </c:pt>
                        <c:pt idx="89">
                          <c:v>May</c:v>
                        </c:pt>
                        <c:pt idx="90">
                          <c:v>June</c:v>
                        </c:pt>
                        <c:pt idx="91">
                          <c:v>July</c:v>
                        </c:pt>
                        <c:pt idx="92">
                          <c:v>August</c:v>
                        </c:pt>
                        <c:pt idx="93">
                          <c:v>September</c:v>
                        </c:pt>
                        <c:pt idx="94">
                          <c:v>October</c:v>
                        </c:pt>
                        <c:pt idx="95">
                          <c:v>November</c:v>
                        </c:pt>
                        <c:pt idx="96">
                          <c:v>décembre</c:v>
                        </c:pt>
                      </c:lvl>
                      <c:lvl>
                        <c:pt idx="0">
                          <c:v>2007</c:v>
                        </c:pt>
                        <c:pt idx="1">
                          <c:v>2008</c:v>
                        </c:pt>
                        <c:pt idx="2">
                          <c:v>2008</c:v>
                        </c:pt>
                        <c:pt idx="3">
                          <c:v>2008</c:v>
                        </c:pt>
                        <c:pt idx="4">
                          <c:v>2008</c:v>
                        </c:pt>
                        <c:pt idx="5">
                          <c:v>2008</c:v>
                        </c:pt>
                        <c:pt idx="6">
                          <c:v>2008</c:v>
                        </c:pt>
                        <c:pt idx="7">
                          <c:v>2008</c:v>
                        </c:pt>
                        <c:pt idx="8">
                          <c:v>2008</c:v>
                        </c:pt>
                        <c:pt idx="9">
                          <c:v>2008</c:v>
                        </c:pt>
                        <c:pt idx="10">
                          <c:v>2008</c:v>
                        </c:pt>
                        <c:pt idx="11">
                          <c:v>2008</c:v>
                        </c:pt>
                        <c:pt idx="12">
                          <c:v>2008</c:v>
                        </c:pt>
                        <c:pt idx="13">
                          <c:v>2009</c:v>
                        </c:pt>
                        <c:pt idx="14">
                          <c:v>2009</c:v>
                        </c:pt>
                        <c:pt idx="15">
                          <c:v>2009</c:v>
                        </c:pt>
                        <c:pt idx="16">
                          <c:v>2009</c:v>
                        </c:pt>
                        <c:pt idx="17">
                          <c:v>2009</c:v>
                        </c:pt>
                        <c:pt idx="18">
                          <c:v>2009</c:v>
                        </c:pt>
                        <c:pt idx="19">
                          <c:v>2009</c:v>
                        </c:pt>
                        <c:pt idx="20">
                          <c:v>2009</c:v>
                        </c:pt>
                        <c:pt idx="21">
                          <c:v>2009</c:v>
                        </c:pt>
                        <c:pt idx="22">
                          <c:v>2009</c:v>
                        </c:pt>
                        <c:pt idx="23">
                          <c:v>2009</c:v>
                        </c:pt>
                        <c:pt idx="24">
                          <c:v>2009</c:v>
                        </c:pt>
                        <c:pt idx="25">
                          <c:v>2010</c:v>
                        </c:pt>
                        <c:pt idx="26">
                          <c:v>2010</c:v>
                        </c:pt>
                        <c:pt idx="27">
                          <c:v>2010</c:v>
                        </c:pt>
                        <c:pt idx="28">
                          <c:v>2010</c:v>
                        </c:pt>
                        <c:pt idx="29">
                          <c:v>2010</c:v>
                        </c:pt>
                        <c:pt idx="30">
                          <c:v>2010</c:v>
                        </c:pt>
                        <c:pt idx="31">
                          <c:v>2010</c:v>
                        </c:pt>
                        <c:pt idx="32">
                          <c:v>2010</c:v>
                        </c:pt>
                        <c:pt idx="33">
                          <c:v>2010</c:v>
                        </c:pt>
                        <c:pt idx="34">
                          <c:v>2010</c:v>
                        </c:pt>
                        <c:pt idx="35">
                          <c:v>2010</c:v>
                        </c:pt>
                        <c:pt idx="36">
                          <c:v>2010</c:v>
                        </c:pt>
                        <c:pt idx="37">
                          <c:v>2011</c:v>
                        </c:pt>
                        <c:pt idx="38">
                          <c:v>2011</c:v>
                        </c:pt>
                        <c:pt idx="39">
                          <c:v>2011</c:v>
                        </c:pt>
                        <c:pt idx="40">
                          <c:v>2011</c:v>
                        </c:pt>
                        <c:pt idx="41">
                          <c:v>2011</c:v>
                        </c:pt>
                        <c:pt idx="42">
                          <c:v>2011</c:v>
                        </c:pt>
                        <c:pt idx="43">
                          <c:v>2011</c:v>
                        </c:pt>
                        <c:pt idx="44">
                          <c:v>2011</c:v>
                        </c:pt>
                        <c:pt idx="45">
                          <c:v>2011</c:v>
                        </c:pt>
                        <c:pt idx="46">
                          <c:v>2011</c:v>
                        </c:pt>
                        <c:pt idx="47">
                          <c:v>2011</c:v>
                        </c:pt>
                        <c:pt idx="48">
                          <c:v>2011</c:v>
                        </c:pt>
                        <c:pt idx="49">
                          <c:v>2012</c:v>
                        </c:pt>
                        <c:pt idx="50">
                          <c:v>2012</c:v>
                        </c:pt>
                        <c:pt idx="51">
                          <c:v>2012</c:v>
                        </c:pt>
                        <c:pt idx="52">
                          <c:v>2012</c:v>
                        </c:pt>
                        <c:pt idx="53">
                          <c:v>2012</c:v>
                        </c:pt>
                        <c:pt idx="54">
                          <c:v>2012</c:v>
                        </c:pt>
                        <c:pt idx="55">
                          <c:v>2012</c:v>
                        </c:pt>
                        <c:pt idx="56">
                          <c:v>2012</c:v>
                        </c:pt>
                        <c:pt idx="57">
                          <c:v>2012</c:v>
                        </c:pt>
                        <c:pt idx="58">
                          <c:v>2012</c:v>
                        </c:pt>
                        <c:pt idx="59">
                          <c:v>2012</c:v>
                        </c:pt>
                        <c:pt idx="60">
                          <c:v>2012</c:v>
                        </c:pt>
                        <c:pt idx="61">
                          <c:v>2013</c:v>
                        </c:pt>
                        <c:pt idx="62">
                          <c:v>2013</c:v>
                        </c:pt>
                        <c:pt idx="63">
                          <c:v>2013</c:v>
                        </c:pt>
                        <c:pt idx="64">
                          <c:v>2013</c:v>
                        </c:pt>
                        <c:pt idx="65">
                          <c:v>2013</c:v>
                        </c:pt>
                        <c:pt idx="66">
                          <c:v>2013</c:v>
                        </c:pt>
                        <c:pt idx="67">
                          <c:v>2013</c:v>
                        </c:pt>
                        <c:pt idx="68">
                          <c:v>2013</c:v>
                        </c:pt>
                        <c:pt idx="69">
                          <c:v>2013</c:v>
                        </c:pt>
                        <c:pt idx="70">
                          <c:v>2013</c:v>
                        </c:pt>
                        <c:pt idx="71">
                          <c:v>2013</c:v>
                        </c:pt>
                        <c:pt idx="72">
                          <c:v>2013</c:v>
                        </c:pt>
                        <c:pt idx="73">
                          <c:v>2014</c:v>
                        </c:pt>
                        <c:pt idx="74">
                          <c:v>2014</c:v>
                        </c:pt>
                        <c:pt idx="75">
                          <c:v>2014</c:v>
                        </c:pt>
                        <c:pt idx="76">
                          <c:v>2014</c:v>
                        </c:pt>
                        <c:pt idx="77">
                          <c:v>2014</c:v>
                        </c:pt>
                        <c:pt idx="78">
                          <c:v>2014</c:v>
                        </c:pt>
                        <c:pt idx="79">
                          <c:v>2014</c:v>
                        </c:pt>
                        <c:pt idx="80">
                          <c:v>2014</c:v>
                        </c:pt>
                        <c:pt idx="81">
                          <c:v>2014</c:v>
                        </c:pt>
                        <c:pt idx="82">
                          <c:v>2014</c:v>
                        </c:pt>
                        <c:pt idx="83">
                          <c:v>2014</c:v>
                        </c:pt>
                        <c:pt idx="84">
                          <c:v>2014</c:v>
                        </c:pt>
                        <c:pt idx="85">
                          <c:v>2015</c:v>
                        </c:pt>
                        <c:pt idx="86">
                          <c:v>2015</c:v>
                        </c:pt>
                        <c:pt idx="87">
                          <c:v>2015</c:v>
                        </c:pt>
                        <c:pt idx="88">
                          <c:v>2015</c:v>
                        </c:pt>
                        <c:pt idx="89">
                          <c:v>2015</c:v>
                        </c:pt>
                        <c:pt idx="90">
                          <c:v>2015</c:v>
                        </c:pt>
                        <c:pt idx="91">
                          <c:v>2015</c:v>
                        </c:pt>
                        <c:pt idx="92">
                          <c:v>2015</c:v>
                        </c:pt>
                        <c:pt idx="93">
                          <c:v>2015</c:v>
                        </c:pt>
                        <c:pt idx="94">
                          <c:v>2015</c:v>
                        </c:pt>
                        <c:pt idx="95">
                          <c:v>2015</c:v>
                        </c:pt>
                        <c:pt idx="96">
                          <c:v>2015</c:v>
                        </c:pt>
                      </c:lvl>
                    </c:multiLvlStrCache>
                  </c:multiLvl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Chaînage!$C$55:$EE$55</c15:sqref>
                        </c15:formulaRef>
                      </c:ext>
                    </c:extLst>
                    <c:numCache>
                      <c:formatCode>General</c:formatCode>
                      <c:ptCount val="97"/>
                      <c:pt idx="0">
                        <c:v>100</c:v>
                      </c:pt>
                      <c:pt idx="1">
                        <c:v>87.441199999999995</c:v>
                      </c:pt>
                      <c:pt idx="2">
                        <c:v>87.441199999999995</c:v>
                      </c:pt>
                      <c:pt idx="3">
                        <c:v>87.441199999999995</c:v>
                      </c:pt>
                      <c:pt idx="4">
                        <c:v>99.524299999999997</c:v>
                      </c:pt>
                      <c:pt idx="5">
                        <c:v>99.524299999999997</c:v>
                      </c:pt>
                      <c:pt idx="6">
                        <c:v>97.529500000000013</c:v>
                      </c:pt>
                      <c:pt idx="7">
                        <c:v>92.036799999999999</c:v>
                      </c:pt>
                      <c:pt idx="8">
                        <c:v>92.036799999999999</c:v>
                      </c:pt>
                      <c:pt idx="9">
                        <c:v>92.036799999999999</c:v>
                      </c:pt>
                      <c:pt idx="10">
                        <c:v>101.9233</c:v>
                      </c:pt>
                      <c:pt idx="11">
                        <c:v>101.9233</c:v>
                      </c:pt>
                      <c:pt idx="12">
                        <c:v>99.746100000000013</c:v>
                      </c:pt>
                      <c:pt idx="13">
                        <c:v>91.978571954700001</c:v>
                      </c:pt>
                      <c:pt idx="14">
                        <c:v>91.978571954700001</c:v>
                      </c:pt>
                      <c:pt idx="15">
                        <c:v>91.978571954700001</c:v>
                      </c:pt>
                      <c:pt idx="16">
                        <c:v>102.83553595530002</c:v>
                      </c:pt>
                      <c:pt idx="17">
                        <c:v>102.83553595530002</c:v>
                      </c:pt>
                      <c:pt idx="18">
                        <c:v>97.546499002800005</c:v>
                      </c:pt>
                      <c:pt idx="19">
                        <c:v>88.656827332500001</c:v>
                      </c:pt>
                      <c:pt idx="20">
                        <c:v>88.656827332500001</c:v>
                      </c:pt>
                      <c:pt idx="21">
                        <c:v>88.656827332500001</c:v>
                      </c:pt>
                      <c:pt idx="22">
                        <c:v>102.52293167790002</c:v>
                      </c:pt>
                      <c:pt idx="23">
                        <c:v>102.52293167790002</c:v>
                      </c:pt>
                      <c:pt idx="24">
                        <c:v>100.71433539270001</c:v>
                      </c:pt>
                      <c:pt idx="25">
                        <c:v>88.597897273281234</c:v>
                      </c:pt>
                      <c:pt idx="26">
                        <c:v>88.597897273281234</c:v>
                      </c:pt>
                      <c:pt idx="27">
                        <c:v>88.597897273281234</c:v>
                      </c:pt>
                      <c:pt idx="28">
                        <c:v>101.60394511722374</c:v>
                      </c:pt>
                      <c:pt idx="29">
                        <c:v>101.60394511722374</c:v>
                      </c:pt>
                      <c:pt idx="30">
                        <c:v>95.370332042427947</c:v>
                      </c:pt>
                      <c:pt idx="31">
                        <c:v>86.752307077210006</c:v>
                      </c:pt>
                      <c:pt idx="32">
                        <c:v>86.752307077210006</c:v>
                      </c:pt>
                      <c:pt idx="33">
                        <c:v>86.752307077210006</c:v>
                      </c:pt>
                      <c:pt idx="34">
                        <c:v>103.54168893017928</c:v>
                      </c:pt>
                      <c:pt idx="35">
                        <c:v>103.54168893017928</c:v>
                      </c:pt>
                      <c:pt idx="36">
                        <c:v>102.81110714124063</c:v>
                      </c:pt>
                      <c:pt idx="37">
                        <c:v>93.863412686093355</c:v>
                      </c:pt>
                      <c:pt idx="38">
                        <c:v>92.080419584882094</c:v>
                      </c:pt>
                      <c:pt idx="39">
                        <c:v>101.13366468418886</c:v>
                      </c:pt>
                      <c:pt idx="40">
                        <c:v>102.72861229532195</c:v>
                      </c:pt>
                      <c:pt idx="41">
                        <c:v>109.47485025412274</c:v>
                      </c:pt>
                      <c:pt idx="42">
                        <c:v>108.56301282518425</c:v>
                      </c:pt>
                      <c:pt idx="43">
                        <c:v>95.819509306364139</c:v>
                      </c:pt>
                      <c:pt idx="44">
                        <c:v>95.381671504847859</c:v>
                      </c:pt>
                      <c:pt idx="45">
                        <c:v>104.82005157696904</c:v>
                      </c:pt>
                      <c:pt idx="46">
                        <c:v>106.14558031749286</c:v>
                      </c:pt>
                      <c:pt idx="47">
                        <c:v>105.51449273866041</c:v>
                      </c:pt>
                      <c:pt idx="48">
                        <c:v>103.58637606638538</c:v>
                      </c:pt>
                      <c:pt idx="49">
                        <c:v>95.33165242067362</c:v>
                      </c:pt>
                      <c:pt idx="50">
                        <c:v>92.490369157724302</c:v>
                      </c:pt>
                      <c:pt idx="51">
                        <c:v>102.91475655302223</c:v>
                      </c:pt>
                      <c:pt idx="52">
                        <c:v>102.80078432052916</c:v>
                      </c:pt>
                      <c:pt idx="53">
                        <c:v>102.10674989960117</c:v>
                      </c:pt>
                      <c:pt idx="54">
                        <c:v>100.73306215240335</c:v>
                      </c:pt>
                      <c:pt idx="55">
                        <c:v>92.657992378279275</c:v>
                      </c:pt>
                      <c:pt idx="56">
                        <c:v>91.835694712749913</c:v>
                      </c:pt>
                      <c:pt idx="57">
                        <c:v>99.375429950149112</c:v>
                      </c:pt>
                      <c:pt idx="58">
                        <c:v>102.70539345428919</c:v>
                      </c:pt>
                      <c:pt idx="59">
                        <c:v>100.4889642382288</c:v>
                      </c:pt>
                      <c:pt idx="60">
                        <c:v>98.494549517314113</c:v>
                      </c:pt>
                      <c:pt idx="61">
                        <c:v>87.653706227239184</c:v>
                      </c:pt>
                      <c:pt idx="62">
                        <c:v>89.450631744919718</c:v>
                      </c:pt>
                      <c:pt idx="63">
                        <c:v>96.796499348957425</c:v>
                      </c:pt>
                      <c:pt idx="64">
                        <c:v>96.923933476020778</c:v>
                      </c:pt>
                      <c:pt idx="65">
                        <c:v>102.46114920585006</c:v>
                      </c:pt>
                      <c:pt idx="66">
                        <c:v>100.6905835225014</c:v>
                      </c:pt>
                      <c:pt idx="67">
                        <c:v>92.295172711885115</c:v>
                      </c:pt>
                      <c:pt idx="68">
                        <c:v>89.762731977839479</c:v>
                      </c:pt>
                      <c:pt idx="69">
                        <c:v>96.507000652506264</c:v>
                      </c:pt>
                      <c:pt idx="70">
                        <c:v>98.412005436881657</c:v>
                      </c:pt>
                      <c:pt idx="71">
                        <c:v>97.577930416723746</c:v>
                      </c:pt>
                      <c:pt idx="72">
                        <c:v>91.456849186017109</c:v>
                      </c:pt>
                      <c:pt idx="73">
                        <c:v>84.57085386615978</c:v>
                      </c:pt>
                      <c:pt idx="74">
                        <c:v>83.198597196419854</c:v>
                      </c:pt>
                      <c:pt idx="75">
                        <c:v>89.976778888896064</c:v>
                      </c:pt>
                      <c:pt idx="76">
                        <c:v>93.306537764372948</c:v>
                      </c:pt>
                      <c:pt idx="77">
                        <c:v>97.264155774627199</c:v>
                      </c:pt>
                      <c:pt idx="78">
                        <c:v>94.265292267741657</c:v>
                      </c:pt>
                      <c:pt idx="79">
                        <c:v>85.450138277943083</c:v>
                      </c:pt>
                      <c:pt idx="80">
                        <c:v>83.646591075863029</c:v>
                      </c:pt>
                      <c:pt idx="81">
                        <c:v>87.951642389925382</c:v>
                      </c:pt>
                      <c:pt idx="82">
                        <c:v>96.459078667197005</c:v>
                      </c:pt>
                      <c:pt idx="83">
                        <c:v>96.904754861396142</c:v>
                      </c:pt>
                      <c:pt idx="84">
                        <c:v>93.213168166106954</c:v>
                      </c:pt>
                      <c:pt idx="85">
                        <c:v>84.295903769976078</c:v>
                      </c:pt>
                      <c:pt idx="86">
                        <c:v>84.28076335921125</c:v>
                      </c:pt>
                      <c:pt idx="87">
                        <c:v>88.699262409639047</c:v>
                      </c:pt>
                      <c:pt idx="88">
                        <c:v>89.743587234473893</c:v>
                      </c:pt>
                      <c:pt idx="89">
                        <c:v>89.559120282121896</c:v>
                      </c:pt>
                      <c:pt idx="90">
                        <c:v>92.871335533920629</c:v>
                      </c:pt>
                      <c:pt idx="91">
                        <c:v>85.147810136602658</c:v>
                      </c:pt>
                      <c:pt idx="92">
                        <c:v>85.933682553626241</c:v>
                      </c:pt>
                      <c:pt idx="93">
                        <c:v>92.321427066005242</c:v>
                      </c:pt>
                      <c:pt idx="94">
                        <c:v>97.263765483988919</c:v>
                      </c:pt>
                      <c:pt idx="95">
                        <c:v>96.625351275283762</c:v>
                      </c:pt>
                      <c:pt idx="96">
                        <c:v>95.017476011012093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8-62ED-4A3B-8952-1969E1374D41}"/>
                  </c:ext>
                </c:extLst>
              </c15:ser>
            </c15:filteredLineSeries>
            <c15:filteredLineSeries>
              <c15:ser>
                <c:idx val="8"/>
                <c:order val="8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Chaînage!$A$62</c15:sqref>
                        </c15:formulaRef>
                      </c:ext>
                    </c:extLst>
                    <c:strCache>
                      <c:ptCount val="1"/>
                      <c:pt idx="0">
                        <c:v>Footwear HICP simulated with new basket (all year)</c:v>
                      </c:pt>
                    </c:strCache>
                  </c:strRef>
                </c:tx>
                <c:spPr>
                  <a:ln w="28575" cap="rnd">
                    <a:solidFill>
                      <a:srgbClr val="00B050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multiLvl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Chaînage!$C$2:$CU$3</c15:sqref>
                        </c15:formulaRef>
                      </c:ext>
                    </c:extLst>
                    <c:multiLvlStrCache>
                      <c:ptCount val="97"/>
                      <c:lvl>
                        <c:pt idx="0">
                          <c:v>December</c:v>
                        </c:pt>
                        <c:pt idx="1">
                          <c:v>January</c:v>
                        </c:pt>
                        <c:pt idx="2">
                          <c:v>February</c:v>
                        </c:pt>
                        <c:pt idx="3">
                          <c:v>March</c:v>
                        </c:pt>
                        <c:pt idx="4">
                          <c:v>April</c:v>
                        </c:pt>
                        <c:pt idx="5">
                          <c:v>May</c:v>
                        </c:pt>
                        <c:pt idx="6">
                          <c:v>June</c:v>
                        </c:pt>
                        <c:pt idx="7">
                          <c:v>July</c:v>
                        </c:pt>
                        <c:pt idx="8">
                          <c:v>August</c:v>
                        </c:pt>
                        <c:pt idx="9">
                          <c:v>September</c:v>
                        </c:pt>
                        <c:pt idx="10">
                          <c:v>October</c:v>
                        </c:pt>
                        <c:pt idx="11">
                          <c:v>November</c:v>
                        </c:pt>
                        <c:pt idx="12">
                          <c:v>December</c:v>
                        </c:pt>
                        <c:pt idx="13">
                          <c:v>January</c:v>
                        </c:pt>
                        <c:pt idx="14">
                          <c:v>February</c:v>
                        </c:pt>
                        <c:pt idx="15">
                          <c:v>March</c:v>
                        </c:pt>
                        <c:pt idx="16">
                          <c:v>April</c:v>
                        </c:pt>
                        <c:pt idx="17">
                          <c:v>May</c:v>
                        </c:pt>
                        <c:pt idx="18">
                          <c:v>June</c:v>
                        </c:pt>
                        <c:pt idx="19">
                          <c:v>July</c:v>
                        </c:pt>
                        <c:pt idx="20">
                          <c:v>August</c:v>
                        </c:pt>
                        <c:pt idx="21">
                          <c:v>September</c:v>
                        </c:pt>
                        <c:pt idx="22">
                          <c:v>October</c:v>
                        </c:pt>
                        <c:pt idx="23">
                          <c:v>November</c:v>
                        </c:pt>
                        <c:pt idx="24">
                          <c:v>December</c:v>
                        </c:pt>
                        <c:pt idx="25">
                          <c:v>January</c:v>
                        </c:pt>
                        <c:pt idx="26">
                          <c:v>February</c:v>
                        </c:pt>
                        <c:pt idx="27">
                          <c:v>March</c:v>
                        </c:pt>
                        <c:pt idx="28">
                          <c:v>April</c:v>
                        </c:pt>
                        <c:pt idx="29">
                          <c:v>May</c:v>
                        </c:pt>
                        <c:pt idx="30">
                          <c:v>June</c:v>
                        </c:pt>
                        <c:pt idx="31">
                          <c:v>July</c:v>
                        </c:pt>
                        <c:pt idx="32">
                          <c:v>August</c:v>
                        </c:pt>
                        <c:pt idx="33">
                          <c:v>September</c:v>
                        </c:pt>
                        <c:pt idx="34">
                          <c:v>October</c:v>
                        </c:pt>
                        <c:pt idx="35">
                          <c:v>November</c:v>
                        </c:pt>
                        <c:pt idx="36">
                          <c:v>December</c:v>
                        </c:pt>
                        <c:pt idx="37">
                          <c:v>January</c:v>
                        </c:pt>
                        <c:pt idx="38">
                          <c:v>February</c:v>
                        </c:pt>
                        <c:pt idx="39">
                          <c:v>March</c:v>
                        </c:pt>
                        <c:pt idx="40">
                          <c:v>April</c:v>
                        </c:pt>
                        <c:pt idx="41">
                          <c:v>May</c:v>
                        </c:pt>
                        <c:pt idx="42">
                          <c:v>June</c:v>
                        </c:pt>
                        <c:pt idx="43">
                          <c:v>July</c:v>
                        </c:pt>
                        <c:pt idx="44">
                          <c:v>August</c:v>
                        </c:pt>
                        <c:pt idx="45">
                          <c:v>September</c:v>
                        </c:pt>
                        <c:pt idx="46">
                          <c:v>October</c:v>
                        </c:pt>
                        <c:pt idx="47">
                          <c:v>November</c:v>
                        </c:pt>
                        <c:pt idx="48">
                          <c:v>December</c:v>
                        </c:pt>
                        <c:pt idx="49">
                          <c:v>January</c:v>
                        </c:pt>
                        <c:pt idx="50">
                          <c:v>February</c:v>
                        </c:pt>
                        <c:pt idx="51">
                          <c:v>March</c:v>
                        </c:pt>
                        <c:pt idx="52">
                          <c:v>April</c:v>
                        </c:pt>
                        <c:pt idx="53">
                          <c:v>May</c:v>
                        </c:pt>
                        <c:pt idx="54">
                          <c:v>June</c:v>
                        </c:pt>
                        <c:pt idx="55">
                          <c:v>July</c:v>
                        </c:pt>
                        <c:pt idx="56">
                          <c:v>August</c:v>
                        </c:pt>
                        <c:pt idx="57">
                          <c:v>September</c:v>
                        </c:pt>
                        <c:pt idx="58">
                          <c:v>October</c:v>
                        </c:pt>
                        <c:pt idx="59">
                          <c:v>November</c:v>
                        </c:pt>
                        <c:pt idx="60">
                          <c:v>December</c:v>
                        </c:pt>
                        <c:pt idx="61">
                          <c:v>January</c:v>
                        </c:pt>
                        <c:pt idx="62">
                          <c:v>February</c:v>
                        </c:pt>
                        <c:pt idx="63">
                          <c:v>March</c:v>
                        </c:pt>
                        <c:pt idx="64">
                          <c:v>April</c:v>
                        </c:pt>
                        <c:pt idx="65">
                          <c:v>May</c:v>
                        </c:pt>
                        <c:pt idx="66">
                          <c:v>June</c:v>
                        </c:pt>
                        <c:pt idx="67">
                          <c:v>July</c:v>
                        </c:pt>
                        <c:pt idx="68">
                          <c:v>August</c:v>
                        </c:pt>
                        <c:pt idx="69">
                          <c:v>September</c:v>
                        </c:pt>
                        <c:pt idx="70">
                          <c:v>October</c:v>
                        </c:pt>
                        <c:pt idx="71">
                          <c:v>November</c:v>
                        </c:pt>
                        <c:pt idx="72">
                          <c:v>December</c:v>
                        </c:pt>
                        <c:pt idx="73">
                          <c:v>January</c:v>
                        </c:pt>
                        <c:pt idx="74">
                          <c:v>February</c:v>
                        </c:pt>
                        <c:pt idx="75">
                          <c:v>March</c:v>
                        </c:pt>
                        <c:pt idx="76">
                          <c:v>April</c:v>
                        </c:pt>
                        <c:pt idx="77">
                          <c:v>May</c:v>
                        </c:pt>
                        <c:pt idx="78">
                          <c:v>June</c:v>
                        </c:pt>
                        <c:pt idx="79">
                          <c:v>July</c:v>
                        </c:pt>
                        <c:pt idx="80">
                          <c:v>August</c:v>
                        </c:pt>
                        <c:pt idx="81">
                          <c:v>September</c:v>
                        </c:pt>
                        <c:pt idx="82">
                          <c:v>October</c:v>
                        </c:pt>
                        <c:pt idx="83">
                          <c:v>November</c:v>
                        </c:pt>
                        <c:pt idx="84">
                          <c:v>December</c:v>
                        </c:pt>
                        <c:pt idx="85">
                          <c:v>January</c:v>
                        </c:pt>
                        <c:pt idx="86">
                          <c:v>February</c:v>
                        </c:pt>
                        <c:pt idx="87">
                          <c:v>March</c:v>
                        </c:pt>
                        <c:pt idx="88">
                          <c:v>April</c:v>
                        </c:pt>
                        <c:pt idx="89">
                          <c:v>May</c:v>
                        </c:pt>
                        <c:pt idx="90">
                          <c:v>June</c:v>
                        </c:pt>
                        <c:pt idx="91">
                          <c:v>July</c:v>
                        </c:pt>
                        <c:pt idx="92">
                          <c:v>August</c:v>
                        </c:pt>
                        <c:pt idx="93">
                          <c:v>September</c:v>
                        </c:pt>
                        <c:pt idx="94">
                          <c:v>October</c:v>
                        </c:pt>
                        <c:pt idx="95">
                          <c:v>November</c:v>
                        </c:pt>
                        <c:pt idx="96">
                          <c:v>décembre</c:v>
                        </c:pt>
                      </c:lvl>
                      <c:lvl>
                        <c:pt idx="0">
                          <c:v>2007</c:v>
                        </c:pt>
                        <c:pt idx="1">
                          <c:v>2008</c:v>
                        </c:pt>
                        <c:pt idx="2">
                          <c:v>2008</c:v>
                        </c:pt>
                        <c:pt idx="3">
                          <c:v>2008</c:v>
                        </c:pt>
                        <c:pt idx="4">
                          <c:v>2008</c:v>
                        </c:pt>
                        <c:pt idx="5">
                          <c:v>2008</c:v>
                        </c:pt>
                        <c:pt idx="6">
                          <c:v>2008</c:v>
                        </c:pt>
                        <c:pt idx="7">
                          <c:v>2008</c:v>
                        </c:pt>
                        <c:pt idx="8">
                          <c:v>2008</c:v>
                        </c:pt>
                        <c:pt idx="9">
                          <c:v>2008</c:v>
                        </c:pt>
                        <c:pt idx="10">
                          <c:v>2008</c:v>
                        </c:pt>
                        <c:pt idx="11">
                          <c:v>2008</c:v>
                        </c:pt>
                        <c:pt idx="12">
                          <c:v>2008</c:v>
                        </c:pt>
                        <c:pt idx="13">
                          <c:v>2009</c:v>
                        </c:pt>
                        <c:pt idx="14">
                          <c:v>2009</c:v>
                        </c:pt>
                        <c:pt idx="15">
                          <c:v>2009</c:v>
                        </c:pt>
                        <c:pt idx="16">
                          <c:v>2009</c:v>
                        </c:pt>
                        <c:pt idx="17">
                          <c:v>2009</c:v>
                        </c:pt>
                        <c:pt idx="18">
                          <c:v>2009</c:v>
                        </c:pt>
                        <c:pt idx="19">
                          <c:v>2009</c:v>
                        </c:pt>
                        <c:pt idx="20">
                          <c:v>2009</c:v>
                        </c:pt>
                        <c:pt idx="21">
                          <c:v>2009</c:v>
                        </c:pt>
                        <c:pt idx="22">
                          <c:v>2009</c:v>
                        </c:pt>
                        <c:pt idx="23">
                          <c:v>2009</c:v>
                        </c:pt>
                        <c:pt idx="24">
                          <c:v>2009</c:v>
                        </c:pt>
                        <c:pt idx="25">
                          <c:v>2010</c:v>
                        </c:pt>
                        <c:pt idx="26">
                          <c:v>2010</c:v>
                        </c:pt>
                        <c:pt idx="27">
                          <c:v>2010</c:v>
                        </c:pt>
                        <c:pt idx="28">
                          <c:v>2010</c:v>
                        </c:pt>
                        <c:pt idx="29">
                          <c:v>2010</c:v>
                        </c:pt>
                        <c:pt idx="30">
                          <c:v>2010</c:v>
                        </c:pt>
                        <c:pt idx="31">
                          <c:v>2010</c:v>
                        </c:pt>
                        <c:pt idx="32">
                          <c:v>2010</c:v>
                        </c:pt>
                        <c:pt idx="33">
                          <c:v>2010</c:v>
                        </c:pt>
                        <c:pt idx="34">
                          <c:v>2010</c:v>
                        </c:pt>
                        <c:pt idx="35">
                          <c:v>2010</c:v>
                        </c:pt>
                        <c:pt idx="36">
                          <c:v>2010</c:v>
                        </c:pt>
                        <c:pt idx="37">
                          <c:v>2011</c:v>
                        </c:pt>
                        <c:pt idx="38">
                          <c:v>2011</c:v>
                        </c:pt>
                        <c:pt idx="39">
                          <c:v>2011</c:v>
                        </c:pt>
                        <c:pt idx="40">
                          <c:v>2011</c:v>
                        </c:pt>
                        <c:pt idx="41">
                          <c:v>2011</c:v>
                        </c:pt>
                        <c:pt idx="42">
                          <c:v>2011</c:v>
                        </c:pt>
                        <c:pt idx="43">
                          <c:v>2011</c:v>
                        </c:pt>
                        <c:pt idx="44">
                          <c:v>2011</c:v>
                        </c:pt>
                        <c:pt idx="45">
                          <c:v>2011</c:v>
                        </c:pt>
                        <c:pt idx="46">
                          <c:v>2011</c:v>
                        </c:pt>
                        <c:pt idx="47">
                          <c:v>2011</c:v>
                        </c:pt>
                        <c:pt idx="48">
                          <c:v>2011</c:v>
                        </c:pt>
                        <c:pt idx="49">
                          <c:v>2012</c:v>
                        </c:pt>
                        <c:pt idx="50">
                          <c:v>2012</c:v>
                        </c:pt>
                        <c:pt idx="51">
                          <c:v>2012</c:v>
                        </c:pt>
                        <c:pt idx="52">
                          <c:v>2012</c:v>
                        </c:pt>
                        <c:pt idx="53">
                          <c:v>2012</c:v>
                        </c:pt>
                        <c:pt idx="54">
                          <c:v>2012</c:v>
                        </c:pt>
                        <c:pt idx="55">
                          <c:v>2012</c:v>
                        </c:pt>
                        <c:pt idx="56">
                          <c:v>2012</c:v>
                        </c:pt>
                        <c:pt idx="57">
                          <c:v>2012</c:v>
                        </c:pt>
                        <c:pt idx="58">
                          <c:v>2012</c:v>
                        </c:pt>
                        <c:pt idx="59">
                          <c:v>2012</c:v>
                        </c:pt>
                        <c:pt idx="60">
                          <c:v>2012</c:v>
                        </c:pt>
                        <c:pt idx="61">
                          <c:v>2013</c:v>
                        </c:pt>
                        <c:pt idx="62">
                          <c:v>2013</c:v>
                        </c:pt>
                        <c:pt idx="63">
                          <c:v>2013</c:v>
                        </c:pt>
                        <c:pt idx="64">
                          <c:v>2013</c:v>
                        </c:pt>
                        <c:pt idx="65">
                          <c:v>2013</c:v>
                        </c:pt>
                        <c:pt idx="66">
                          <c:v>2013</c:v>
                        </c:pt>
                        <c:pt idx="67">
                          <c:v>2013</c:v>
                        </c:pt>
                        <c:pt idx="68">
                          <c:v>2013</c:v>
                        </c:pt>
                        <c:pt idx="69">
                          <c:v>2013</c:v>
                        </c:pt>
                        <c:pt idx="70">
                          <c:v>2013</c:v>
                        </c:pt>
                        <c:pt idx="71">
                          <c:v>2013</c:v>
                        </c:pt>
                        <c:pt idx="72">
                          <c:v>2013</c:v>
                        </c:pt>
                        <c:pt idx="73">
                          <c:v>2014</c:v>
                        </c:pt>
                        <c:pt idx="74">
                          <c:v>2014</c:v>
                        </c:pt>
                        <c:pt idx="75">
                          <c:v>2014</c:v>
                        </c:pt>
                        <c:pt idx="76">
                          <c:v>2014</c:v>
                        </c:pt>
                        <c:pt idx="77">
                          <c:v>2014</c:v>
                        </c:pt>
                        <c:pt idx="78">
                          <c:v>2014</c:v>
                        </c:pt>
                        <c:pt idx="79">
                          <c:v>2014</c:v>
                        </c:pt>
                        <c:pt idx="80">
                          <c:v>2014</c:v>
                        </c:pt>
                        <c:pt idx="81">
                          <c:v>2014</c:v>
                        </c:pt>
                        <c:pt idx="82">
                          <c:v>2014</c:v>
                        </c:pt>
                        <c:pt idx="83">
                          <c:v>2014</c:v>
                        </c:pt>
                        <c:pt idx="84">
                          <c:v>2014</c:v>
                        </c:pt>
                        <c:pt idx="85">
                          <c:v>2015</c:v>
                        </c:pt>
                        <c:pt idx="86">
                          <c:v>2015</c:v>
                        </c:pt>
                        <c:pt idx="87">
                          <c:v>2015</c:v>
                        </c:pt>
                        <c:pt idx="88">
                          <c:v>2015</c:v>
                        </c:pt>
                        <c:pt idx="89">
                          <c:v>2015</c:v>
                        </c:pt>
                        <c:pt idx="90">
                          <c:v>2015</c:v>
                        </c:pt>
                        <c:pt idx="91">
                          <c:v>2015</c:v>
                        </c:pt>
                        <c:pt idx="92">
                          <c:v>2015</c:v>
                        </c:pt>
                        <c:pt idx="93">
                          <c:v>2015</c:v>
                        </c:pt>
                        <c:pt idx="94">
                          <c:v>2015</c:v>
                        </c:pt>
                        <c:pt idx="95">
                          <c:v>2015</c:v>
                        </c:pt>
                        <c:pt idx="96">
                          <c:v>2015</c:v>
                        </c:pt>
                      </c:lvl>
                    </c:multiLvlStrCache>
                  </c:multiLvl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Chaînage!$C$62:$EE$62</c15:sqref>
                        </c15:formulaRef>
                      </c:ext>
                    </c:extLst>
                    <c:numCache>
                      <c:formatCode>General</c:formatCode>
                      <c:ptCount val="97"/>
                      <c:pt idx="0">
                        <c:v>100</c:v>
                      </c:pt>
                      <c:pt idx="1">
                        <c:v>87.441199999999995</c:v>
                      </c:pt>
                      <c:pt idx="2">
                        <c:v>87.441199999999995</c:v>
                      </c:pt>
                      <c:pt idx="3">
                        <c:v>87.441199999999995</c:v>
                      </c:pt>
                      <c:pt idx="4">
                        <c:v>99.524299999999997</c:v>
                      </c:pt>
                      <c:pt idx="5">
                        <c:v>99.524299999999997</c:v>
                      </c:pt>
                      <c:pt idx="6">
                        <c:v>97.529500000000013</c:v>
                      </c:pt>
                      <c:pt idx="7">
                        <c:v>92.036799999999999</c:v>
                      </c:pt>
                      <c:pt idx="8">
                        <c:v>92.036799999999999</c:v>
                      </c:pt>
                      <c:pt idx="9">
                        <c:v>92.036799999999999</c:v>
                      </c:pt>
                      <c:pt idx="10">
                        <c:v>101.9233</c:v>
                      </c:pt>
                      <c:pt idx="11">
                        <c:v>101.9233</c:v>
                      </c:pt>
                      <c:pt idx="12">
                        <c:v>99.746100000000013</c:v>
                      </c:pt>
                      <c:pt idx="13">
                        <c:v>91.978571954700001</c:v>
                      </c:pt>
                      <c:pt idx="14">
                        <c:v>91.978571954700001</c:v>
                      </c:pt>
                      <c:pt idx="15">
                        <c:v>91.978571954700001</c:v>
                      </c:pt>
                      <c:pt idx="16">
                        <c:v>102.83553595530002</c:v>
                      </c:pt>
                      <c:pt idx="17">
                        <c:v>102.83553595530002</c:v>
                      </c:pt>
                      <c:pt idx="18">
                        <c:v>97.546499002800005</c:v>
                      </c:pt>
                      <c:pt idx="19">
                        <c:v>88.656827332500001</c:v>
                      </c:pt>
                      <c:pt idx="20">
                        <c:v>88.656827332500001</c:v>
                      </c:pt>
                      <c:pt idx="21">
                        <c:v>88.656827332500001</c:v>
                      </c:pt>
                      <c:pt idx="22">
                        <c:v>102.52293167790002</c:v>
                      </c:pt>
                      <c:pt idx="23">
                        <c:v>102.52293167790002</c:v>
                      </c:pt>
                      <c:pt idx="24">
                        <c:v>100.71433539270001</c:v>
                      </c:pt>
                      <c:pt idx="25">
                        <c:v>88.597897273281234</c:v>
                      </c:pt>
                      <c:pt idx="26">
                        <c:v>88.597897273281234</c:v>
                      </c:pt>
                      <c:pt idx="27">
                        <c:v>88.597897273281234</c:v>
                      </c:pt>
                      <c:pt idx="28">
                        <c:v>101.60394511722374</c:v>
                      </c:pt>
                      <c:pt idx="29">
                        <c:v>101.60394511722374</c:v>
                      </c:pt>
                      <c:pt idx="30">
                        <c:v>95.370332042427947</c:v>
                      </c:pt>
                      <c:pt idx="31">
                        <c:v>86.752307077210006</c:v>
                      </c:pt>
                      <c:pt idx="32">
                        <c:v>86.752307077210006</c:v>
                      </c:pt>
                      <c:pt idx="33">
                        <c:v>86.752307077210006</c:v>
                      </c:pt>
                      <c:pt idx="34">
                        <c:v>103.54168893017928</c:v>
                      </c:pt>
                      <c:pt idx="35">
                        <c:v>103.54168893017928</c:v>
                      </c:pt>
                      <c:pt idx="36">
                        <c:v>102.81110714124063</c:v>
                      </c:pt>
                      <c:pt idx="37">
                        <c:v>94.229892625716488</c:v>
                      </c:pt>
                      <c:pt idx="38">
                        <c:v>91.385794666385863</c:v>
                      </c:pt>
                      <c:pt idx="39">
                        <c:v>100.36154260960203</c:v>
                      </c:pt>
                      <c:pt idx="40">
                        <c:v>101.94077008361586</c:v>
                      </c:pt>
                      <c:pt idx="41">
                        <c:v>109.47485025412276</c:v>
                      </c:pt>
                      <c:pt idx="42">
                        <c:v>108.90606979268415</c:v>
                      </c:pt>
                      <c:pt idx="43">
                        <c:v>95.434429392764883</c:v>
                      </c:pt>
                      <c:pt idx="44">
                        <c:v>94.132379684930314</c:v>
                      </c:pt>
                      <c:pt idx="45">
                        <c:v>104.82005157696904</c:v>
                      </c:pt>
                      <c:pt idx="46">
                        <c:v>107.0142941760157</c:v>
                      </c:pt>
                      <c:pt idx="47">
                        <c:v>106.72282505838434</c:v>
                      </c:pt>
                      <c:pt idx="48">
                        <c:v>104.81710990906268</c:v>
                      </c:pt>
                      <c:pt idx="49">
                        <c:v>95.756060932682487</c:v>
                      </c:pt>
                      <c:pt idx="50">
                        <c:v>92.172784903404931</c:v>
                      </c:pt>
                      <c:pt idx="51">
                        <c:v>102.56068512841603</c:v>
                      </c:pt>
                      <c:pt idx="52">
                        <c:v>102.44648723107261</c:v>
                      </c:pt>
                      <c:pt idx="53">
                        <c:v>103.31990395942356</c:v>
                      </c:pt>
                      <c:pt idx="54">
                        <c:v>102.01887214398586</c:v>
                      </c:pt>
                      <c:pt idx="55">
                        <c:v>93.943420878401582</c:v>
                      </c:pt>
                      <c:pt idx="56">
                        <c:v>91.480603504141598</c:v>
                      </c:pt>
                      <c:pt idx="57">
                        <c:v>99.025337535520308</c:v>
                      </c:pt>
                      <c:pt idx="58">
                        <c:v>103.92566013751279</c:v>
                      </c:pt>
                      <c:pt idx="59">
                        <c:v>102.30965207212081</c:v>
                      </c:pt>
                      <c:pt idx="60">
                        <c:v>99.955751743517169</c:v>
                      </c:pt>
                      <c:pt idx="61">
                        <c:v>88.288453022614974</c:v>
                      </c:pt>
                      <c:pt idx="62">
                        <c:v>88.536426892404748</c:v>
                      </c:pt>
                      <c:pt idx="63">
                        <c:v>95.812898766576751</c:v>
                      </c:pt>
                      <c:pt idx="64">
                        <c:v>95.937817602827351</c:v>
                      </c:pt>
                      <c:pt idx="65">
                        <c:v>103.98119737148579</c:v>
                      </c:pt>
                      <c:pt idx="66">
                        <c:v>102.19976327870148</c:v>
                      </c:pt>
                      <c:pt idx="67">
                        <c:v>92.836300474364833</c:v>
                      </c:pt>
                      <c:pt idx="68">
                        <c:v>89.026360380716653</c:v>
                      </c:pt>
                      <c:pt idx="69">
                        <c:v>95.710490060506203</c:v>
                      </c:pt>
                      <c:pt idx="70">
                        <c:v>99.871983091829975</c:v>
                      </c:pt>
                      <c:pt idx="71">
                        <c:v>99.816866765558927</c:v>
                      </c:pt>
                      <c:pt idx="72">
                        <c:v>92.863315467551729</c:v>
                      </c:pt>
                      <c:pt idx="73">
                        <c:v>85.986758679301133</c:v>
                      </c:pt>
                      <c:pt idx="74">
                        <c:v>82.955032812596187</c:v>
                      </c:pt>
                      <c:pt idx="75">
                        <c:v>89.711835673887705</c:v>
                      </c:pt>
                      <c:pt idx="76">
                        <c:v>93.017734418330235</c:v>
                      </c:pt>
                      <c:pt idx="77">
                        <c:v>98.74851786184027</c:v>
                      </c:pt>
                      <c:pt idx="78">
                        <c:v>95.708322537393812</c:v>
                      </c:pt>
                      <c:pt idx="79">
                        <c:v>86.322534909635621</c:v>
                      </c:pt>
                      <c:pt idx="80">
                        <c:v>83.69896985958087</c:v>
                      </c:pt>
                      <c:pt idx="81">
                        <c:v>87.988629087773191</c:v>
                      </c:pt>
                      <c:pt idx="82">
                        <c:v>97.953919413532148</c:v>
                      </c:pt>
                      <c:pt idx="83">
                        <c:v>99.178659146021459</c:v>
                      </c:pt>
                      <c:pt idx="84">
                        <c:v>95.232884639761963</c:v>
                      </c:pt>
                      <c:pt idx="85">
                        <c:v>85.227311315502448</c:v>
                      </c:pt>
                      <c:pt idx="86">
                        <c:v>83.857283933278282</c:v>
                      </c:pt>
                      <c:pt idx="87">
                        <c:v>88.256782020757143</c:v>
                      </c:pt>
                      <c:pt idx="88">
                        <c:v>89.296973402338409</c:v>
                      </c:pt>
                      <c:pt idx="89">
                        <c:v>91.499661883256138</c:v>
                      </c:pt>
                      <c:pt idx="90">
                        <c:v>95.546818995298267</c:v>
                      </c:pt>
                      <c:pt idx="91">
                        <c:v>87.17827967658242</c:v>
                      </c:pt>
                      <c:pt idx="92">
                        <c:v>87.55045610919656</c:v>
                      </c:pt>
                      <c:pt idx="93">
                        <c:v>94.050879254627162</c:v>
                      </c:pt>
                      <c:pt idx="94">
                        <c:v>99.371249150756483</c:v>
                      </c:pt>
                      <c:pt idx="95">
                        <c:v>98.497785203434546</c:v>
                      </c:pt>
                      <c:pt idx="96">
                        <c:v>96.747752289947925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9-62ED-4A3B-8952-1969E1374D41}"/>
                  </c:ext>
                </c:extLst>
              </c15:ser>
            </c15:filteredLineSeries>
            <c15:filteredLineSeries>
              <c15:ser>
                <c:idx val="9"/>
                <c:order val="9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Chaînage!$A$69</c15:sqref>
                        </c15:formulaRef>
                      </c:ext>
                    </c:extLst>
                    <c:strCache>
                      <c:ptCount val="1"/>
                      <c:pt idx="0">
                        <c:v>Chaussures IPCH recalculé corrigé</c:v>
                      </c:pt>
                    </c:strCache>
                  </c:strRef>
                </c:tx>
                <c:spPr>
                  <a:ln w="28575" cap="rnd">
                    <a:solidFill>
                      <a:srgbClr val="7030A0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multiLvl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Chaînage!$C$2:$CU$3</c15:sqref>
                        </c15:formulaRef>
                      </c:ext>
                    </c:extLst>
                    <c:multiLvlStrCache>
                      <c:ptCount val="97"/>
                      <c:lvl>
                        <c:pt idx="0">
                          <c:v>December</c:v>
                        </c:pt>
                        <c:pt idx="1">
                          <c:v>January</c:v>
                        </c:pt>
                        <c:pt idx="2">
                          <c:v>February</c:v>
                        </c:pt>
                        <c:pt idx="3">
                          <c:v>March</c:v>
                        </c:pt>
                        <c:pt idx="4">
                          <c:v>April</c:v>
                        </c:pt>
                        <c:pt idx="5">
                          <c:v>May</c:v>
                        </c:pt>
                        <c:pt idx="6">
                          <c:v>June</c:v>
                        </c:pt>
                        <c:pt idx="7">
                          <c:v>July</c:v>
                        </c:pt>
                        <c:pt idx="8">
                          <c:v>August</c:v>
                        </c:pt>
                        <c:pt idx="9">
                          <c:v>September</c:v>
                        </c:pt>
                        <c:pt idx="10">
                          <c:v>October</c:v>
                        </c:pt>
                        <c:pt idx="11">
                          <c:v>November</c:v>
                        </c:pt>
                        <c:pt idx="12">
                          <c:v>December</c:v>
                        </c:pt>
                        <c:pt idx="13">
                          <c:v>January</c:v>
                        </c:pt>
                        <c:pt idx="14">
                          <c:v>February</c:v>
                        </c:pt>
                        <c:pt idx="15">
                          <c:v>March</c:v>
                        </c:pt>
                        <c:pt idx="16">
                          <c:v>April</c:v>
                        </c:pt>
                        <c:pt idx="17">
                          <c:v>May</c:v>
                        </c:pt>
                        <c:pt idx="18">
                          <c:v>June</c:v>
                        </c:pt>
                        <c:pt idx="19">
                          <c:v>July</c:v>
                        </c:pt>
                        <c:pt idx="20">
                          <c:v>August</c:v>
                        </c:pt>
                        <c:pt idx="21">
                          <c:v>September</c:v>
                        </c:pt>
                        <c:pt idx="22">
                          <c:v>October</c:v>
                        </c:pt>
                        <c:pt idx="23">
                          <c:v>November</c:v>
                        </c:pt>
                        <c:pt idx="24">
                          <c:v>December</c:v>
                        </c:pt>
                        <c:pt idx="25">
                          <c:v>January</c:v>
                        </c:pt>
                        <c:pt idx="26">
                          <c:v>February</c:v>
                        </c:pt>
                        <c:pt idx="27">
                          <c:v>March</c:v>
                        </c:pt>
                        <c:pt idx="28">
                          <c:v>April</c:v>
                        </c:pt>
                        <c:pt idx="29">
                          <c:v>May</c:v>
                        </c:pt>
                        <c:pt idx="30">
                          <c:v>June</c:v>
                        </c:pt>
                        <c:pt idx="31">
                          <c:v>July</c:v>
                        </c:pt>
                        <c:pt idx="32">
                          <c:v>August</c:v>
                        </c:pt>
                        <c:pt idx="33">
                          <c:v>September</c:v>
                        </c:pt>
                        <c:pt idx="34">
                          <c:v>October</c:v>
                        </c:pt>
                        <c:pt idx="35">
                          <c:v>November</c:v>
                        </c:pt>
                        <c:pt idx="36">
                          <c:v>December</c:v>
                        </c:pt>
                        <c:pt idx="37">
                          <c:v>January</c:v>
                        </c:pt>
                        <c:pt idx="38">
                          <c:v>February</c:v>
                        </c:pt>
                        <c:pt idx="39">
                          <c:v>March</c:v>
                        </c:pt>
                        <c:pt idx="40">
                          <c:v>April</c:v>
                        </c:pt>
                        <c:pt idx="41">
                          <c:v>May</c:v>
                        </c:pt>
                        <c:pt idx="42">
                          <c:v>June</c:v>
                        </c:pt>
                        <c:pt idx="43">
                          <c:v>July</c:v>
                        </c:pt>
                        <c:pt idx="44">
                          <c:v>August</c:v>
                        </c:pt>
                        <c:pt idx="45">
                          <c:v>September</c:v>
                        </c:pt>
                        <c:pt idx="46">
                          <c:v>October</c:v>
                        </c:pt>
                        <c:pt idx="47">
                          <c:v>November</c:v>
                        </c:pt>
                        <c:pt idx="48">
                          <c:v>December</c:v>
                        </c:pt>
                        <c:pt idx="49">
                          <c:v>January</c:v>
                        </c:pt>
                        <c:pt idx="50">
                          <c:v>February</c:v>
                        </c:pt>
                        <c:pt idx="51">
                          <c:v>March</c:v>
                        </c:pt>
                        <c:pt idx="52">
                          <c:v>April</c:v>
                        </c:pt>
                        <c:pt idx="53">
                          <c:v>May</c:v>
                        </c:pt>
                        <c:pt idx="54">
                          <c:v>June</c:v>
                        </c:pt>
                        <c:pt idx="55">
                          <c:v>July</c:v>
                        </c:pt>
                        <c:pt idx="56">
                          <c:v>August</c:v>
                        </c:pt>
                        <c:pt idx="57">
                          <c:v>September</c:v>
                        </c:pt>
                        <c:pt idx="58">
                          <c:v>October</c:v>
                        </c:pt>
                        <c:pt idx="59">
                          <c:v>November</c:v>
                        </c:pt>
                        <c:pt idx="60">
                          <c:v>December</c:v>
                        </c:pt>
                        <c:pt idx="61">
                          <c:v>January</c:v>
                        </c:pt>
                        <c:pt idx="62">
                          <c:v>February</c:v>
                        </c:pt>
                        <c:pt idx="63">
                          <c:v>March</c:v>
                        </c:pt>
                        <c:pt idx="64">
                          <c:v>April</c:v>
                        </c:pt>
                        <c:pt idx="65">
                          <c:v>May</c:v>
                        </c:pt>
                        <c:pt idx="66">
                          <c:v>June</c:v>
                        </c:pt>
                        <c:pt idx="67">
                          <c:v>July</c:v>
                        </c:pt>
                        <c:pt idx="68">
                          <c:v>August</c:v>
                        </c:pt>
                        <c:pt idx="69">
                          <c:v>September</c:v>
                        </c:pt>
                        <c:pt idx="70">
                          <c:v>October</c:v>
                        </c:pt>
                        <c:pt idx="71">
                          <c:v>November</c:v>
                        </c:pt>
                        <c:pt idx="72">
                          <c:v>December</c:v>
                        </c:pt>
                        <c:pt idx="73">
                          <c:v>January</c:v>
                        </c:pt>
                        <c:pt idx="74">
                          <c:v>February</c:v>
                        </c:pt>
                        <c:pt idx="75">
                          <c:v>March</c:v>
                        </c:pt>
                        <c:pt idx="76">
                          <c:v>April</c:v>
                        </c:pt>
                        <c:pt idx="77">
                          <c:v>May</c:v>
                        </c:pt>
                        <c:pt idx="78">
                          <c:v>June</c:v>
                        </c:pt>
                        <c:pt idx="79">
                          <c:v>July</c:v>
                        </c:pt>
                        <c:pt idx="80">
                          <c:v>August</c:v>
                        </c:pt>
                        <c:pt idx="81">
                          <c:v>September</c:v>
                        </c:pt>
                        <c:pt idx="82">
                          <c:v>October</c:v>
                        </c:pt>
                        <c:pt idx="83">
                          <c:v>November</c:v>
                        </c:pt>
                        <c:pt idx="84">
                          <c:v>December</c:v>
                        </c:pt>
                        <c:pt idx="85">
                          <c:v>January</c:v>
                        </c:pt>
                        <c:pt idx="86">
                          <c:v>February</c:v>
                        </c:pt>
                        <c:pt idx="87">
                          <c:v>March</c:v>
                        </c:pt>
                        <c:pt idx="88">
                          <c:v>April</c:v>
                        </c:pt>
                        <c:pt idx="89">
                          <c:v>May</c:v>
                        </c:pt>
                        <c:pt idx="90">
                          <c:v>June</c:v>
                        </c:pt>
                        <c:pt idx="91">
                          <c:v>July</c:v>
                        </c:pt>
                        <c:pt idx="92">
                          <c:v>August</c:v>
                        </c:pt>
                        <c:pt idx="93">
                          <c:v>September</c:v>
                        </c:pt>
                        <c:pt idx="94">
                          <c:v>October</c:v>
                        </c:pt>
                        <c:pt idx="95">
                          <c:v>November</c:v>
                        </c:pt>
                        <c:pt idx="96">
                          <c:v>décembre</c:v>
                        </c:pt>
                      </c:lvl>
                      <c:lvl>
                        <c:pt idx="0">
                          <c:v>2007</c:v>
                        </c:pt>
                        <c:pt idx="1">
                          <c:v>2008</c:v>
                        </c:pt>
                        <c:pt idx="2">
                          <c:v>2008</c:v>
                        </c:pt>
                        <c:pt idx="3">
                          <c:v>2008</c:v>
                        </c:pt>
                        <c:pt idx="4">
                          <c:v>2008</c:v>
                        </c:pt>
                        <c:pt idx="5">
                          <c:v>2008</c:v>
                        </c:pt>
                        <c:pt idx="6">
                          <c:v>2008</c:v>
                        </c:pt>
                        <c:pt idx="7">
                          <c:v>2008</c:v>
                        </c:pt>
                        <c:pt idx="8">
                          <c:v>2008</c:v>
                        </c:pt>
                        <c:pt idx="9">
                          <c:v>2008</c:v>
                        </c:pt>
                        <c:pt idx="10">
                          <c:v>2008</c:v>
                        </c:pt>
                        <c:pt idx="11">
                          <c:v>2008</c:v>
                        </c:pt>
                        <c:pt idx="12">
                          <c:v>2008</c:v>
                        </c:pt>
                        <c:pt idx="13">
                          <c:v>2009</c:v>
                        </c:pt>
                        <c:pt idx="14">
                          <c:v>2009</c:v>
                        </c:pt>
                        <c:pt idx="15">
                          <c:v>2009</c:v>
                        </c:pt>
                        <c:pt idx="16">
                          <c:v>2009</c:v>
                        </c:pt>
                        <c:pt idx="17">
                          <c:v>2009</c:v>
                        </c:pt>
                        <c:pt idx="18">
                          <c:v>2009</c:v>
                        </c:pt>
                        <c:pt idx="19">
                          <c:v>2009</c:v>
                        </c:pt>
                        <c:pt idx="20">
                          <c:v>2009</c:v>
                        </c:pt>
                        <c:pt idx="21">
                          <c:v>2009</c:v>
                        </c:pt>
                        <c:pt idx="22">
                          <c:v>2009</c:v>
                        </c:pt>
                        <c:pt idx="23">
                          <c:v>2009</c:v>
                        </c:pt>
                        <c:pt idx="24">
                          <c:v>2009</c:v>
                        </c:pt>
                        <c:pt idx="25">
                          <c:v>2010</c:v>
                        </c:pt>
                        <c:pt idx="26">
                          <c:v>2010</c:v>
                        </c:pt>
                        <c:pt idx="27">
                          <c:v>2010</c:v>
                        </c:pt>
                        <c:pt idx="28">
                          <c:v>2010</c:v>
                        </c:pt>
                        <c:pt idx="29">
                          <c:v>2010</c:v>
                        </c:pt>
                        <c:pt idx="30">
                          <c:v>2010</c:v>
                        </c:pt>
                        <c:pt idx="31">
                          <c:v>2010</c:v>
                        </c:pt>
                        <c:pt idx="32">
                          <c:v>2010</c:v>
                        </c:pt>
                        <c:pt idx="33">
                          <c:v>2010</c:v>
                        </c:pt>
                        <c:pt idx="34">
                          <c:v>2010</c:v>
                        </c:pt>
                        <c:pt idx="35">
                          <c:v>2010</c:v>
                        </c:pt>
                        <c:pt idx="36">
                          <c:v>2010</c:v>
                        </c:pt>
                        <c:pt idx="37">
                          <c:v>2011</c:v>
                        </c:pt>
                        <c:pt idx="38">
                          <c:v>2011</c:v>
                        </c:pt>
                        <c:pt idx="39">
                          <c:v>2011</c:v>
                        </c:pt>
                        <c:pt idx="40">
                          <c:v>2011</c:v>
                        </c:pt>
                        <c:pt idx="41">
                          <c:v>2011</c:v>
                        </c:pt>
                        <c:pt idx="42">
                          <c:v>2011</c:v>
                        </c:pt>
                        <c:pt idx="43">
                          <c:v>2011</c:v>
                        </c:pt>
                        <c:pt idx="44">
                          <c:v>2011</c:v>
                        </c:pt>
                        <c:pt idx="45">
                          <c:v>2011</c:v>
                        </c:pt>
                        <c:pt idx="46">
                          <c:v>2011</c:v>
                        </c:pt>
                        <c:pt idx="47">
                          <c:v>2011</c:v>
                        </c:pt>
                        <c:pt idx="48">
                          <c:v>2011</c:v>
                        </c:pt>
                        <c:pt idx="49">
                          <c:v>2012</c:v>
                        </c:pt>
                        <c:pt idx="50">
                          <c:v>2012</c:v>
                        </c:pt>
                        <c:pt idx="51">
                          <c:v>2012</c:v>
                        </c:pt>
                        <c:pt idx="52">
                          <c:v>2012</c:v>
                        </c:pt>
                        <c:pt idx="53">
                          <c:v>2012</c:v>
                        </c:pt>
                        <c:pt idx="54">
                          <c:v>2012</c:v>
                        </c:pt>
                        <c:pt idx="55">
                          <c:v>2012</c:v>
                        </c:pt>
                        <c:pt idx="56">
                          <c:v>2012</c:v>
                        </c:pt>
                        <c:pt idx="57">
                          <c:v>2012</c:v>
                        </c:pt>
                        <c:pt idx="58">
                          <c:v>2012</c:v>
                        </c:pt>
                        <c:pt idx="59">
                          <c:v>2012</c:v>
                        </c:pt>
                        <c:pt idx="60">
                          <c:v>2012</c:v>
                        </c:pt>
                        <c:pt idx="61">
                          <c:v>2013</c:v>
                        </c:pt>
                        <c:pt idx="62">
                          <c:v>2013</c:v>
                        </c:pt>
                        <c:pt idx="63">
                          <c:v>2013</c:v>
                        </c:pt>
                        <c:pt idx="64">
                          <c:v>2013</c:v>
                        </c:pt>
                        <c:pt idx="65">
                          <c:v>2013</c:v>
                        </c:pt>
                        <c:pt idx="66">
                          <c:v>2013</c:v>
                        </c:pt>
                        <c:pt idx="67">
                          <c:v>2013</c:v>
                        </c:pt>
                        <c:pt idx="68">
                          <c:v>2013</c:v>
                        </c:pt>
                        <c:pt idx="69">
                          <c:v>2013</c:v>
                        </c:pt>
                        <c:pt idx="70">
                          <c:v>2013</c:v>
                        </c:pt>
                        <c:pt idx="71">
                          <c:v>2013</c:v>
                        </c:pt>
                        <c:pt idx="72">
                          <c:v>2013</c:v>
                        </c:pt>
                        <c:pt idx="73">
                          <c:v>2014</c:v>
                        </c:pt>
                        <c:pt idx="74">
                          <c:v>2014</c:v>
                        </c:pt>
                        <c:pt idx="75">
                          <c:v>2014</c:v>
                        </c:pt>
                        <c:pt idx="76">
                          <c:v>2014</c:v>
                        </c:pt>
                        <c:pt idx="77">
                          <c:v>2014</c:v>
                        </c:pt>
                        <c:pt idx="78">
                          <c:v>2014</c:v>
                        </c:pt>
                        <c:pt idx="79">
                          <c:v>2014</c:v>
                        </c:pt>
                        <c:pt idx="80">
                          <c:v>2014</c:v>
                        </c:pt>
                        <c:pt idx="81">
                          <c:v>2014</c:v>
                        </c:pt>
                        <c:pt idx="82">
                          <c:v>2014</c:v>
                        </c:pt>
                        <c:pt idx="83">
                          <c:v>2014</c:v>
                        </c:pt>
                        <c:pt idx="84">
                          <c:v>2014</c:v>
                        </c:pt>
                        <c:pt idx="85">
                          <c:v>2015</c:v>
                        </c:pt>
                        <c:pt idx="86">
                          <c:v>2015</c:v>
                        </c:pt>
                        <c:pt idx="87">
                          <c:v>2015</c:v>
                        </c:pt>
                        <c:pt idx="88">
                          <c:v>2015</c:v>
                        </c:pt>
                        <c:pt idx="89">
                          <c:v>2015</c:v>
                        </c:pt>
                        <c:pt idx="90">
                          <c:v>2015</c:v>
                        </c:pt>
                        <c:pt idx="91">
                          <c:v>2015</c:v>
                        </c:pt>
                        <c:pt idx="92">
                          <c:v>2015</c:v>
                        </c:pt>
                        <c:pt idx="93">
                          <c:v>2015</c:v>
                        </c:pt>
                        <c:pt idx="94">
                          <c:v>2015</c:v>
                        </c:pt>
                        <c:pt idx="95">
                          <c:v>2015</c:v>
                        </c:pt>
                        <c:pt idx="96">
                          <c:v>2015</c:v>
                        </c:pt>
                      </c:lvl>
                    </c:multiLvlStrCache>
                  </c:multiLvl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Chaînage!$C$69:$EE$69</c15:sqref>
                        </c15:formulaRef>
                      </c:ext>
                    </c:extLst>
                    <c:numCache>
                      <c:formatCode>General</c:formatCode>
                      <c:ptCount val="97"/>
                      <c:pt idx="0">
                        <c:v>100</c:v>
                      </c:pt>
                      <c:pt idx="1">
                        <c:v>87.441199999999995</c:v>
                      </c:pt>
                      <c:pt idx="2">
                        <c:v>87.441199999999995</c:v>
                      </c:pt>
                      <c:pt idx="3">
                        <c:v>87.441199999999995</c:v>
                      </c:pt>
                      <c:pt idx="4">
                        <c:v>99.524299999999997</c:v>
                      </c:pt>
                      <c:pt idx="5">
                        <c:v>99.524299999999997</c:v>
                      </c:pt>
                      <c:pt idx="6">
                        <c:v>97.529500000000013</c:v>
                      </c:pt>
                      <c:pt idx="7">
                        <c:v>92.036799999999999</c:v>
                      </c:pt>
                      <c:pt idx="8">
                        <c:v>92.036799999999999</c:v>
                      </c:pt>
                      <c:pt idx="9">
                        <c:v>92.036799999999999</c:v>
                      </c:pt>
                      <c:pt idx="10">
                        <c:v>101.9233</c:v>
                      </c:pt>
                      <c:pt idx="11">
                        <c:v>101.9233</c:v>
                      </c:pt>
                      <c:pt idx="12">
                        <c:v>99.746100000000013</c:v>
                      </c:pt>
                      <c:pt idx="13">
                        <c:v>91.978571954700001</c:v>
                      </c:pt>
                      <c:pt idx="14">
                        <c:v>91.978571954700001</c:v>
                      </c:pt>
                      <c:pt idx="15">
                        <c:v>91.978571954700001</c:v>
                      </c:pt>
                      <c:pt idx="16">
                        <c:v>102.83553595530002</c:v>
                      </c:pt>
                      <c:pt idx="17">
                        <c:v>102.83553595530002</c:v>
                      </c:pt>
                      <c:pt idx="18">
                        <c:v>97.546499002800005</c:v>
                      </c:pt>
                      <c:pt idx="19">
                        <c:v>88.656827332500001</c:v>
                      </c:pt>
                      <c:pt idx="20">
                        <c:v>88.656827332500001</c:v>
                      </c:pt>
                      <c:pt idx="21">
                        <c:v>88.656827332500001</c:v>
                      </c:pt>
                      <c:pt idx="22">
                        <c:v>102.52293167790002</c:v>
                      </c:pt>
                      <c:pt idx="23">
                        <c:v>102.52293167790002</c:v>
                      </c:pt>
                      <c:pt idx="24">
                        <c:v>100.71433539270001</c:v>
                      </c:pt>
                      <c:pt idx="25">
                        <c:v>88.597897273281234</c:v>
                      </c:pt>
                      <c:pt idx="26">
                        <c:v>88.597897273281234</c:v>
                      </c:pt>
                      <c:pt idx="27">
                        <c:v>88.597897273281234</c:v>
                      </c:pt>
                      <c:pt idx="28">
                        <c:v>101.60394511722374</c:v>
                      </c:pt>
                      <c:pt idx="29">
                        <c:v>101.60394511722374</c:v>
                      </c:pt>
                      <c:pt idx="30">
                        <c:v>95.370332042427947</c:v>
                      </c:pt>
                      <c:pt idx="31">
                        <c:v>86.752307077210006</c:v>
                      </c:pt>
                      <c:pt idx="32">
                        <c:v>86.752307077210006</c:v>
                      </c:pt>
                      <c:pt idx="33">
                        <c:v>86.752307077210006</c:v>
                      </c:pt>
                      <c:pt idx="34">
                        <c:v>103.54168893017928</c:v>
                      </c:pt>
                      <c:pt idx="35">
                        <c:v>103.54168893017928</c:v>
                      </c:pt>
                      <c:pt idx="36">
                        <c:v>102.81110714124063</c:v>
                      </c:pt>
                      <c:pt idx="37">
                        <c:v>92.13398093997057</c:v>
                      </c:pt>
                      <c:pt idx="38">
                        <c:v>91.72812263241687</c:v>
                      </c:pt>
                      <c:pt idx="39">
                        <c:v>101.80695614343709</c:v>
                      </c:pt>
                      <c:pt idx="40">
                        <c:v>103.75785309500969</c:v>
                      </c:pt>
                      <c:pt idx="41">
                        <c:v>108.59193716983236</c:v>
                      </c:pt>
                      <c:pt idx="42">
                        <c:v>106.9550436390914</c:v>
                      </c:pt>
                      <c:pt idx="43">
                        <c:v>93.732575840757832</c:v>
                      </c:pt>
                      <c:pt idx="44">
                        <c:v>93.246617476304422</c:v>
                      </c:pt>
                      <c:pt idx="45">
                        <c:v>107.14049657589248</c:v>
                      </c:pt>
                      <c:pt idx="46">
                        <c:v>107.62598685493536</c:v>
                      </c:pt>
                      <c:pt idx="47">
                        <c:v>106.42828697919866</c:v>
                      </c:pt>
                      <c:pt idx="48">
                        <c:v>104.54490174660374</c:v>
                      </c:pt>
                      <c:pt idx="49">
                        <c:v>95.220486242968775</c:v>
                      </c:pt>
                      <c:pt idx="50">
                        <c:v>94.229366193666507</c:v>
                      </c:pt>
                      <c:pt idx="51">
                        <c:v>106.79814894181332</c:v>
                      </c:pt>
                      <c:pt idx="52">
                        <c:v>106.50065594504679</c:v>
                      </c:pt>
                      <c:pt idx="53">
                        <c:v>109.4049508529037</c:v>
                      </c:pt>
                      <c:pt idx="54">
                        <c:v>107.94111689782122</c:v>
                      </c:pt>
                      <c:pt idx="55">
                        <c:v>98.048001227621612</c:v>
                      </c:pt>
                      <c:pt idx="56">
                        <c:v>98.683117835369103</c:v>
                      </c:pt>
                      <c:pt idx="57">
                        <c:v>107.3373280360002</c:v>
                      </c:pt>
                      <c:pt idx="58">
                        <c:v>108.34979153509884</c:v>
                      </c:pt>
                      <c:pt idx="59">
                        <c:v>105.48955515441511</c:v>
                      </c:pt>
                      <c:pt idx="60">
                        <c:v>103.19888759484385</c:v>
                      </c:pt>
                      <c:pt idx="61">
                        <c:v>91.804915125958885</c:v>
                      </c:pt>
                      <c:pt idx="62">
                        <c:v>95.4741862998589</c:v>
                      </c:pt>
                      <c:pt idx="63">
                        <c:v>104.3028121942698</c:v>
                      </c:pt>
                      <c:pt idx="64">
                        <c:v>104.6000207350191</c:v>
                      </c:pt>
                      <c:pt idx="65">
                        <c:v>109.40185598817153</c:v>
                      </c:pt>
                      <c:pt idx="66">
                        <c:v>107.31550911073204</c:v>
                      </c:pt>
                      <c:pt idx="67">
                        <c:v>98.051422830026624</c:v>
                      </c:pt>
                      <c:pt idx="68">
                        <c:v>96.102370616548612</c:v>
                      </c:pt>
                      <c:pt idx="69">
                        <c:v>104.98539185190322</c:v>
                      </c:pt>
                      <c:pt idx="70">
                        <c:v>107.82312235899288</c:v>
                      </c:pt>
                      <c:pt idx="71">
                        <c:v>105.39092813981024</c:v>
                      </c:pt>
                      <c:pt idx="72">
                        <c:v>99.329831316030123</c:v>
                      </c:pt>
                      <c:pt idx="73">
                        <c:v>90.630909785854669</c:v>
                      </c:pt>
                      <c:pt idx="74">
                        <c:v>90.449354774126803</c:v>
                      </c:pt>
                      <c:pt idx="75">
                        <c:v>101.26204646853414</c:v>
                      </c:pt>
                      <c:pt idx="76">
                        <c:v>106.81537395550204</c:v>
                      </c:pt>
                      <c:pt idx="77">
                        <c:v>110.91118583948855</c:v>
                      </c:pt>
                      <c:pt idx="78">
                        <c:v>107.29210182820387</c:v>
                      </c:pt>
                      <c:pt idx="79">
                        <c:v>96.688152834437119</c:v>
                      </c:pt>
                      <c:pt idx="80">
                        <c:v>95.40142059687139</c:v>
                      </c:pt>
                      <c:pt idx="81">
                        <c:v>101.42594627359111</c:v>
                      </c:pt>
                      <c:pt idx="82">
                        <c:v>107.18011183658449</c:v>
                      </c:pt>
                      <c:pt idx="83">
                        <c:v>106.94580748417633</c:v>
                      </c:pt>
                      <c:pt idx="84">
                        <c:v>102.43718966522562</c:v>
                      </c:pt>
                      <c:pt idx="85">
                        <c:v>93.404284106714599</c:v>
                      </c:pt>
                      <c:pt idx="86">
                        <c:v>94.9487368508603</c:v>
                      </c:pt>
                      <c:pt idx="87">
                        <c:v>100.67281928796092</c:v>
                      </c:pt>
                      <c:pt idx="88">
                        <c:v>101.51011758803408</c:v>
                      </c:pt>
                      <c:pt idx="89">
                        <c:v>102.40687086791667</c:v>
                      </c:pt>
                      <c:pt idx="90">
                        <c:v>105.90187751792176</c:v>
                      </c:pt>
                      <c:pt idx="91">
                        <c:v>96.204246454473093</c:v>
                      </c:pt>
                      <c:pt idx="92">
                        <c:v>97.878592028983746</c:v>
                      </c:pt>
                      <c:pt idx="93">
                        <c:v>106.68355566264206</c:v>
                      </c:pt>
                      <c:pt idx="94">
                        <c:v>109.32046408823471</c:v>
                      </c:pt>
                      <c:pt idx="95">
                        <c:v>108.4985527752097</c:v>
                      </c:pt>
                      <c:pt idx="96">
                        <c:v>106.42459316388958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A-62ED-4A3B-8952-1969E1374D41}"/>
                  </c:ext>
                </c:extLst>
              </c15:ser>
            </c15:filteredLineSeries>
          </c:ext>
        </c:extLst>
      </c:lineChart>
      <c:catAx>
        <c:axId val="57764776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7648096"/>
        <c:crosses val="autoZero"/>
        <c:auto val="1"/>
        <c:lblAlgn val="ctr"/>
        <c:lblOffset val="10"/>
        <c:tickLblSkip val="8"/>
        <c:tickMarkSkip val="20"/>
        <c:noMultiLvlLbl val="1"/>
      </c:catAx>
      <c:valAx>
        <c:axId val="577648096"/>
        <c:scaling>
          <c:orientation val="minMax"/>
          <c:max val="140"/>
          <c:min val="7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76477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7.8905803929630314E-3"/>
          <c:y val="0.753258595560511"/>
          <c:w val="0.97169807360832117"/>
          <c:h val="0.1461961511513218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  <a:alpha val="94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6917" cy="513372"/>
          </a:xfrm>
          <a:prstGeom prst="rect">
            <a:avLst/>
          </a:prstGeom>
        </p:spPr>
        <p:txBody>
          <a:bodyPr vert="horz" lIns="94901" tIns="47451" rIns="94901" bIns="47451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4020726" y="0"/>
            <a:ext cx="3076917" cy="513372"/>
          </a:xfrm>
          <a:prstGeom prst="rect">
            <a:avLst/>
          </a:prstGeom>
        </p:spPr>
        <p:txBody>
          <a:bodyPr vert="horz" lIns="94901" tIns="47451" rIns="94901" bIns="47451" rtlCol="0"/>
          <a:lstStyle>
            <a:lvl1pPr algn="r">
              <a:defRPr sz="1200"/>
            </a:lvl1pPr>
          </a:lstStyle>
          <a:p>
            <a:endParaRPr lang="fr-CH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9721244"/>
            <a:ext cx="3076917" cy="513370"/>
          </a:xfrm>
          <a:prstGeom prst="rect">
            <a:avLst/>
          </a:prstGeom>
        </p:spPr>
        <p:txBody>
          <a:bodyPr vert="horz" lIns="94901" tIns="47451" rIns="94901" bIns="47451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4020726" y="9721244"/>
            <a:ext cx="3076917" cy="513370"/>
          </a:xfrm>
          <a:prstGeom prst="rect">
            <a:avLst/>
          </a:prstGeom>
        </p:spPr>
        <p:txBody>
          <a:bodyPr vert="horz" lIns="94901" tIns="47451" rIns="94901" bIns="47451" rtlCol="0" anchor="b"/>
          <a:lstStyle>
            <a:lvl1pPr algn="r">
              <a:defRPr sz="1200"/>
            </a:lvl1pPr>
          </a:lstStyle>
          <a:p>
            <a:fld id="{EE1F0C15-5A82-40A9-A4A6-A44A4AA40E89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576556603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076363" cy="513508"/>
          </a:xfrm>
          <a:prstGeom prst="rect">
            <a:avLst/>
          </a:prstGeom>
        </p:spPr>
        <p:txBody>
          <a:bodyPr vert="horz" lIns="94901" tIns="47451" rIns="94901" bIns="47451" rtlCol="0"/>
          <a:lstStyle>
            <a:lvl1pPr algn="l">
              <a:defRPr sz="1200"/>
            </a:lvl1pPr>
          </a:lstStyle>
          <a:p>
            <a:endParaRPr lang="de-CH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8" y="0"/>
            <a:ext cx="3076363" cy="513508"/>
          </a:xfrm>
          <a:prstGeom prst="rect">
            <a:avLst/>
          </a:prstGeom>
        </p:spPr>
        <p:txBody>
          <a:bodyPr vert="horz" lIns="94901" tIns="47451" rIns="94901" bIns="47451" rtlCol="0"/>
          <a:lstStyle>
            <a:lvl1pPr algn="r">
              <a:defRPr sz="1200"/>
            </a:lvl1pPr>
          </a:lstStyle>
          <a:p>
            <a:endParaRPr lang="de-CH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247775" y="1279525"/>
            <a:ext cx="4603750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901" tIns="47451" rIns="94901" bIns="47451" rtlCol="0" anchor="ctr"/>
          <a:lstStyle/>
          <a:p>
            <a:endParaRPr lang="de-CH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1" y="4925409"/>
            <a:ext cx="5679440" cy="4029879"/>
          </a:xfrm>
          <a:prstGeom prst="rect">
            <a:avLst/>
          </a:prstGeom>
        </p:spPr>
        <p:txBody>
          <a:bodyPr vert="horz" lIns="94901" tIns="47451" rIns="94901" bIns="47451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3" y="9721107"/>
            <a:ext cx="3076363" cy="513507"/>
          </a:xfrm>
          <a:prstGeom prst="rect">
            <a:avLst/>
          </a:prstGeom>
        </p:spPr>
        <p:txBody>
          <a:bodyPr vert="horz" lIns="94901" tIns="47451" rIns="94901" bIns="47451" rtlCol="0" anchor="b"/>
          <a:lstStyle>
            <a:lvl1pPr algn="l">
              <a:defRPr sz="1200"/>
            </a:lvl1pPr>
          </a:lstStyle>
          <a:p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8" y="9721107"/>
            <a:ext cx="3076363" cy="513507"/>
          </a:xfrm>
          <a:prstGeom prst="rect">
            <a:avLst/>
          </a:prstGeom>
        </p:spPr>
        <p:txBody>
          <a:bodyPr vert="horz" lIns="94901" tIns="47451" rIns="94901" bIns="47451" rtlCol="0" anchor="b"/>
          <a:lstStyle>
            <a:lvl1pPr algn="r">
              <a:defRPr sz="1200"/>
            </a:lvl1pPr>
          </a:lstStyle>
          <a:p>
            <a:fld id="{ED1FD653-2284-4F75-BB76-5289AE94618D}" type="slidenum">
              <a:rPr lang="de-CH" smtClean="0"/>
              <a:t>‹N°›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587713855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99200" y="3434400"/>
            <a:ext cx="7819200" cy="1845000"/>
          </a:xfrm>
        </p:spPr>
        <p:txBody>
          <a:bodyPr>
            <a:normAutofit/>
          </a:bodyPr>
          <a:lstStyle>
            <a:lvl1pPr marL="0" marR="0" indent="0" algn="l" defTabSz="914377" rtl="0" eaLnBrk="1" fontAlgn="auto" latinLnBrk="0" hangingPunct="1">
              <a:lnSpc>
                <a:spcPts val="36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Wingdings" panose="05000000000000000000" pitchFamily="2" charset="2"/>
              <a:buNone/>
              <a:tabLst/>
              <a:defRPr sz="32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pPr marL="0" marR="0" lvl="0" indent="0" algn="l" defTabSz="914377" rtl="0" eaLnBrk="1" fontAlgn="auto" latinLnBrk="0" hangingPunct="1">
              <a:lnSpc>
                <a:spcPts val="36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lang="de-DE" smtClean="0"/>
              <a:t>Formatvorlage des Untertitelmasters durch Klicken bearbeiten</a:t>
            </a:r>
            <a:endParaRPr lang="de-CH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6158430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Tex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94457" y="1426038"/>
            <a:ext cx="7823944" cy="461665"/>
          </a:xfrm>
        </p:spPr>
        <p:txBody>
          <a:bodyPr/>
          <a:lstStyle>
            <a:lvl1pPr>
              <a:defRPr sz="3000"/>
            </a:lvl1pPr>
          </a:lstStyle>
          <a:p>
            <a:r>
              <a:rPr lang="de-DE" dirty="0" smtClean="0"/>
              <a:t>Titel durch Klicken einfügen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7729" y="2492377"/>
            <a:ext cx="7820673" cy="2039020"/>
          </a:xfrm>
        </p:spPr>
        <p:txBody>
          <a:bodyPr/>
          <a:lstStyle>
            <a:lvl1pPr>
              <a:lnSpc>
                <a:spcPts val="3100"/>
              </a:lnSpc>
              <a:defRPr sz="2700"/>
            </a:lvl1pPr>
            <a:lvl2pPr>
              <a:lnSpc>
                <a:spcPts val="2800"/>
              </a:lnSpc>
              <a:defRPr/>
            </a:lvl2pPr>
            <a:lvl3pPr marL="536561" indent="-176209">
              <a:lnSpc>
                <a:spcPts val="2400"/>
              </a:lnSpc>
              <a:defRPr/>
            </a:lvl3pPr>
            <a:lvl4pPr marL="895328" indent="-176209">
              <a:lnSpc>
                <a:spcPts val="2200"/>
              </a:lnSpc>
              <a:defRPr/>
            </a:lvl4pPr>
            <a:lvl5pPr marL="1255682" indent="-176209">
              <a:lnSpc>
                <a:spcPts val="2200"/>
              </a:lnSpc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6627927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Tex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94457" y="1419943"/>
            <a:ext cx="7823944" cy="461665"/>
          </a:xfrm>
        </p:spPr>
        <p:txBody>
          <a:bodyPr/>
          <a:lstStyle/>
          <a:p>
            <a:r>
              <a:rPr lang="de-DE" dirty="0" smtClean="0"/>
              <a:t>Titel durch Klicken einfügen</a:t>
            </a:r>
            <a:endParaRPr lang="de-CH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797730" y="2492377"/>
            <a:ext cx="3639733" cy="2436564"/>
          </a:xfrm>
        </p:spPr>
        <p:txBody>
          <a:bodyPr/>
          <a:lstStyle>
            <a:lvl1pPr>
              <a:lnSpc>
                <a:spcPts val="3100"/>
              </a:lnSpc>
              <a:defRPr sz="2700"/>
            </a:lvl1pPr>
            <a:lvl2pPr>
              <a:lnSpc>
                <a:spcPts val="2800"/>
              </a:lnSpc>
              <a:defRPr/>
            </a:lvl2pPr>
            <a:lvl3pPr marL="536561" indent="-176209">
              <a:lnSpc>
                <a:spcPts val="2400"/>
              </a:lnSpc>
              <a:defRPr/>
            </a:lvl3pPr>
            <a:lvl4pPr marL="895328" indent="-176209">
              <a:lnSpc>
                <a:spcPts val="2200"/>
              </a:lnSpc>
              <a:defRPr/>
            </a:lvl4pPr>
            <a:lvl5pPr marL="1255682" indent="-176209">
              <a:lnSpc>
                <a:spcPts val="2200"/>
              </a:lnSpc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9" name="Content Placeholder 2"/>
          <p:cNvSpPr>
            <a:spLocks noGrp="1"/>
          </p:cNvSpPr>
          <p:nvPr>
            <p:ph idx="10"/>
          </p:nvPr>
        </p:nvSpPr>
        <p:spPr>
          <a:xfrm>
            <a:off x="4978671" y="2492377"/>
            <a:ext cx="3639733" cy="2436564"/>
          </a:xfrm>
        </p:spPr>
        <p:txBody>
          <a:bodyPr/>
          <a:lstStyle>
            <a:lvl1pPr>
              <a:lnSpc>
                <a:spcPts val="3100"/>
              </a:lnSpc>
              <a:defRPr sz="2700"/>
            </a:lvl1pPr>
            <a:lvl2pPr>
              <a:lnSpc>
                <a:spcPts val="2800"/>
              </a:lnSpc>
              <a:defRPr/>
            </a:lvl2pPr>
            <a:lvl3pPr marL="536561" indent="-176209">
              <a:lnSpc>
                <a:spcPts val="2400"/>
              </a:lnSpc>
              <a:defRPr/>
            </a:lvl3pPr>
            <a:lvl4pPr marL="895328" indent="-176209">
              <a:lnSpc>
                <a:spcPts val="2200"/>
              </a:lnSpc>
              <a:defRPr/>
            </a:lvl4pPr>
            <a:lvl5pPr marL="1255682" indent="-176209">
              <a:lnSpc>
                <a:spcPts val="2200"/>
              </a:lnSpc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3159718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links Text, rechts 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94457" y="1419943"/>
            <a:ext cx="7823944" cy="461665"/>
          </a:xfrm>
        </p:spPr>
        <p:txBody>
          <a:bodyPr/>
          <a:lstStyle/>
          <a:p>
            <a:r>
              <a:rPr lang="de-DE" dirty="0" smtClean="0"/>
              <a:t>Titel durch Klicken einfügen</a:t>
            </a:r>
            <a:endParaRPr lang="de-CH" dirty="0"/>
          </a:p>
        </p:txBody>
      </p:sp>
      <p:sp>
        <p:nvSpPr>
          <p:cNvPr id="6" name="Content Placeholder 2"/>
          <p:cNvSpPr>
            <a:spLocks noGrp="1"/>
          </p:cNvSpPr>
          <p:nvPr>
            <p:ph idx="12" hasCustomPrompt="1"/>
          </p:nvPr>
        </p:nvSpPr>
        <p:spPr>
          <a:xfrm>
            <a:off x="4841748" y="2498471"/>
            <a:ext cx="3776652" cy="3138026"/>
          </a:xfrm>
        </p:spPr>
        <p:txBody>
          <a:bodyPr>
            <a:normAutofit/>
          </a:bodyPr>
          <a:lstStyle>
            <a:lvl1pPr>
              <a:lnSpc>
                <a:spcPts val="2200"/>
              </a:lnSpc>
              <a:spcAft>
                <a:spcPts val="0"/>
              </a:spcAft>
              <a:defRPr sz="1800"/>
            </a:lvl1pPr>
          </a:lstStyle>
          <a:p>
            <a:pPr lvl="0"/>
            <a:r>
              <a:rPr lang="de-DE" dirty="0" smtClean="0"/>
              <a:t>Bild / Grafik</a:t>
            </a:r>
            <a:endParaRPr lang="de-CH" dirty="0"/>
          </a:p>
        </p:txBody>
      </p:sp>
      <p:sp>
        <p:nvSpPr>
          <p:cNvPr id="7" name="Content Placeholder 2"/>
          <p:cNvSpPr>
            <a:spLocks noGrp="1"/>
          </p:cNvSpPr>
          <p:nvPr>
            <p:ph idx="13" hasCustomPrompt="1"/>
          </p:nvPr>
        </p:nvSpPr>
        <p:spPr>
          <a:xfrm>
            <a:off x="4842648" y="5767206"/>
            <a:ext cx="3776652" cy="292223"/>
          </a:xfrm>
        </p:spPr>
        <p:txBody>
          <a:bodyPr>
            <a:normAutofit/>
          </a:bodyPr>
          <a:lstStyle>
            <a:lvl1pPr>
              <a:lnSpc>
                <a:spcPts val="2200"/>
              </a:lnSpc>
              <a:spcAft>
                <a:spcPts val="0"/>
              </a:spcAft>
              <a:defRPr sz="1800"/>
            </a:lvl1pPr>
          </a:lstStyle>
          <a:p>
            <a:pPr lvl="0"/>
            <a:r>
              <a:rPr lang="de-DE" dirty="0" smtClean="0"/>
              <a:t>Legende</a:t>
            </a:r>
            <a:endParaRPr lang="de-CH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797730" y="2498473"/>
            <a:ext cx="3639733" cy="2436564"/>
          </a:xfrm>
        </p:spPr>
        <p:txBody>
          <a:bodyPr/>
          <a:lstStyle>
            <a:lvl1pPr>
              <a:lnSpc>
                <a:spcPts val="3100"/>
              </a:lnSpc>
              <a:defRPr sz="2700"/>
            </a:lvl1pPr>
            <a:lvl2pPr>
              <a:lnSpc>
                <a:spcPts val="2800"/>
              </a:lnSpc>
              <a:defRPr/>
            </a:lvl2pPr>
            <a:lvl3pPr marL="536561" indent="-176209">
              <a:lnSpc>
                <a:spcPts val="2400"/>
              </a:lnSpc>
              <a:defRPr/>
            </a:lvl3pPr>
            <a:lvl4pPr marL="895328" indent="-176209">
              <a:lnSpc>
                <a:spcPts val="2200"/>
              </a:lnSpc>
              <a:defRPr/>
            </a:lvl4pPr>
            <a:lvl5pPr marL="1255682" indent="-176209">
              <a:lnSpc>
                <a:spcPts val="2200"/>
              </a:lnSpc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1724493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Grafiken links und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94457" y="1419943"/>
            <a:ext cx="7823944" cy="461665"/>
          </a:xfrm>
        </p:spPr>
        <p:txBody>
          <a:bodyPr/>
          <a:lstStyle/>
          <a:p>
            <a:r>
              <a:rPr lang="de-DE" dirty="0" smtClean="0"/>
              <a:t>Titel durch Klicken einfügen</a:t>
            </a:r>
            <a:endParaRPr lang="de-CH" dirty="0"/>
          </a:p>
        </p:txBody>
      </p:sp>
      <p:sp>
        <p:nvSpPr>
          <p:cNvPr id="6" name="Content Placeholder 2"/>
          <p:cNvSpPr>
            <a:spLocks noGrp="1"/>
          </p:cNvSpPr>
          <p:nvPr>
            <p:ph idx="12" hasCustomPrompt="1"/>
          </p:nvPr>
        </p:nvSpPr>
        <p:spPr>
          <a:xfrm>
            <a:off x="4841748" y="2492375"/>
            <a:ext cx="3776652" cy="3138026"/>
          </a:xfrm>
        </p:spPr>
        <p:txBody>
          <a:bodyPr>
            <a:normAutofit/>
          </a:bodyPr>
          <a:lstStyle>
            <a:lvl1pPr>
              <a:lnSpc>
                <a:spcPts val="2200"/>
              </a:lnSpc>
              <a:spcAft>
                <a:spcPts val="0"/>
              </a:spcAft>
              <a:defRPr sz="1800"/>
            </a:lvl1pPr>
          </a:lstStyle>
          <a:p>
            <a:pPr lvl="0"/>
            <a:r>
              <a:rPr lang="de-DE" dirty="0" smtClean="0"/>
              <a:t>Bild / Grafik</a:t>
            </a:r>
            <a:endParaRPr lang="de-CH" dirty="0"/>
          </a:p>
        </p:txBody>
      </p:sp>
      <p:sp>
        <p:nvSpPr>
          <p:cNvPr id="7" name="Content Placeholder 2"/>
          <p:cNvSpPr>
            <a:spLocks noGrp="1"/>
          </p:cNvSpPr>
          <p:nvPr>
            <p:ph idx="13" hasCustomPrompt="1"/>
          </p:nvPr>
        </p:nvSpPr>
        <p:spPr>
          <a:xfrm>
            <a:off x="4842648" y="5767206"/>
            <a:ext cx="3776652" cy="292223"/>
          </a:xfrm>
        </p:spPr>
        <p:txBody>
          <a:bodyPr>
            <a:normAutofit/>
          </a:bodyPr>
          <a:lstStyle>
            <a:lvl1pPr>
              <a:lnSpc>
                <a:spcPts val="2200"/>
              </a:lnSpc>
              <a:spcAft>
                <a:spcPts val="0"/>
              </a:spcAft>
              <a:defRPr sz="1800"/>
            </a:lvl1pPr>
          </a:lstStyle>
          <a:p>
            <a:pPr lvl="0"/>
            <a:r>
              <a:rPr lang="de-DE" dirty="0" smtClean="0"/>
              <a:t>Legende</a:t>
            </a:r>
            <a:endParaRPr lang="de-CH" dirty="0"/>
          </a:p>
        </p:txBody>
      </p:sp>
      <p:sp>
        <p:nvSpPr>
          <p:cNvPr id="8" name="Content Placeholder 2"/>
          <p:cNvSpPr>
            <a:spLocks noGrp="1"/>
          </p:cNvSpPr>
          <p:nvPr>
            <p:ph idx="14" hasCustomPrompt="1"/>
          </p:nvPr>
        </p:nvSpPr>
        <p:spPr>
          <a:xfrm>
            <a:off x="794448" y="2492375"/>
            <a:ext cx="3644964" cy="3138026"/>
          </a:xfrm>
        </p:spPr>
        <p:txBody>
          <a:bodyPr>
            <a:normAutofit/>
          </a:bodyPr>
          <a:lstStyle>
            <a:lvl1pPr>
              <a:lnSpc>
                <a:spcPts val="2200"/>
              </a:lnSpc>
              <a:spcAft>
                <a:spcPts val="0"/>
              </a:spcAft>
              <a:defRPr sz="1800"/>
            </a:lvl1pPr>
          </a:lstStyle>
          <a:p>
            <a:pPr lvl="0"/>
            <a:r>
              <a:rPr lang="de-DE" dirty="0" smtClean="0"/>
              <a:t>Bild / Grafik</a:t>
            </a:r>
            <a:endParaRPr lang="de-CH" dirty="0"/>
          </a:p>
        </p:txBody>
      </p:sp>
      <p:sp>
        <p:nvSpPr>
          <p:cNvPr id="9" name="Content Placeholder 2"/>
          <p:cNvSpPr>
            <a:spLocks noGrp="1"/>
          </p:cNvSpPr>
          <p:nvPr>
            <p:ph idx="15" hasCustomPrompt="1"/>
          </p:nvPr>
        </p:nvSpPr>
        <p:spPr>
          <a:xfrm>
            <a:off x="795348" y="5767206"/>
            <a:ext cx="3644064" cy="292223"/>
          </a:xfrm>
        </p:spPr>
        <p:txBody>
          <a:bodyPr>
            <a:normAutofit/>
          </a:bodyPr>
          <a:lstStyle>
            <a:lvl1pPr>
              <a:lnSpc>
                <a:spcPts val="2200"/>
              </a:lnSpc>
              <a:spcAft>
                <a:spcPts val="0"/>
              </a:spcAft>
              <a:defRPr sz="1800"/>
            </a:lvl1pPr>
          </a:lstStyle>
          <a:p>
            <a:pPr lvl="0"/>
            <a:r>
              <a:rPr lang="de-DE" dirty="0" smtClean="0"/>
              <a:t>Legende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4775876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Grafik ganze Br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94457" y="1419943"/>
            <a:ext cx="7823944" cy="461665"/>
          </a:xfrm>
        </p:spPr>
        <p:txBody>
          <a:bodyPr/>
          <a:lstStyle/>
          <a:p>
            <a:r>
              <a:rPr lang="de-DE" dirty="0" smtClean="0"/>
              <a:t>Titel durch Klicken einfügen</a:t>
            </a:r>
            <a:endParaRPr lang="de-CH" dirty="0"/>
          </a:p>
        </p:txBody>
      </p:sp>
      <p:sp>
        <p:nvSpPr>
          <p:cNvPr id="8" name="Content Placeholder 2"/>
          <p:cNvSpPr>
            <a:spLocks noGrp="1"/>
          </p:cNvSpPr>
          <p:nvPr>
            <p:ph idx="14" hasCustomPrompt="1"/>
          </p:nvPr>
        </p:nvSpPr>
        <p:spPr>
          <a:xfrm>
            <a:off x="794448" y="2492375"/>
            <a:ext cx="7823952" cy="3138026"/>
          </a:xfrm>
        </p:spPr>
        <p:txBody>
          <a:bodyPr>
            <a:normAutofit/>
          </a:bodyPr>
          <a:lstStyle>
            <a:lvl1pPr>
              <a:lnSpc>
                <a:spcPts val="2200"/>
              </a:lnSpc>
              <a:spcAft>
                <a:spcPts val="0"/>
              </a:spcAft>
              <a:defRPr sz="1800"/>
            </a:lvl1pPr>
          </a:lstStyle>
          <a:p>
            <a:pPr lvl="0"/>
            <a:r>
              <a:rPr lang="de-DE" dirty="0" smtClean="0"/>
              <a:t>Bild / Grafik</a:t>
            </a:r>
            <a:endParaRPr lang="de-CH" dirty="0"/>
          </a:p>
        </p:txBody>
      </p:sp>
      <p:sp>
        <p:nvSpPr>
          <p:cNvPr id="9" name="Content Placeholder 2"/>
          <p:cNvSpPr>
            <a:spLocks noGrp="1"/>
          </p:cNvSpPr>
          <p:nvPr>
            <p:ph idx="15" hasCustomPrompt="1"/>
          </p:nvPr>
        </p:nvSpPr>
        <p:spPr>
          <a:xfrm>
            <a:off x="795348" y="5767206"/>
            <a:ext cx="7868592" cy="292223"/>
          </a:xfrm>
        </p:spPr>
        <p:txBody>
          <a:bodyPr>
            <a:normAutofit/>
          </a:bodyPr>
          <a:lstStyle>
            <a:lvl1pPr>
              <a:lnSpc>
                <a:spcPts val="2200"/>
              </a:lnSpc>
              <a:spcAft>
                <a:spcPts val="0"/>
              </a:spcAft>
              <a:defRPr sz="1800"/>
            </a:lvl1pPr>
          </a:lstStyle>
          <a:p>
            <a:pPr lvl="0"/>
            <a:r>
              <a:rPr lang="de-DE" dirty="0" smtClean="0"/>
              <a:t>Legende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8457230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4457" y="1419941"/>
            <a:ext cx="7823944" cy="923330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/>
          <a:p>
            <a:r>
              <a:rPr lang="de-DE" dirty="0" smtClean="0"/>
              <a:t>Formatvorlage des Titels durch Klicken bearbeiten</a:t>
            </a:r>
            <a:endParaRPr lang="de-CH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4456" y="2492375"/>
            <a:ext cx="7820673" cy="138909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lang="de-DE" dirty="0" smtClean="0"/>
              <a:t>Formatvorlage des Untertitels durch Klicken bearbeiten</a:t>
            </a:r>
            <a:endParaRPr lang="de-CH" dirty="0" smtClean="0"/>
          </a:p>
          <a:p>
            <a:pPr marL="0" indent="0">
              <a:buNone/>
            </a:pPr>
            <a:endParaRPr lang="de-DE" sz="3200" dirty="0" smtClean="0"/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5122" y="3263935"/>
            <a:ext cx="1447041" cy="853442"/>
          </a:xfrm>
          <a:prstGeom prst="rect">
            <a:avLst/>
          </a:prstGeom>
        </p:spPr>
      </p:pic>
      <p:cxnSp>
        <p:nvCxnSpPr>
          <p:cNvPr id="14" name="Gerader Verbinder 13"/>
          <p:cNvCxnSpPr/>
          <p:nvPr userDrawn="1"/>
        </p:nvCxnSpPr>
        <p:spPr>
          <a:xfrm>
            <a:off x="0" y="6319236"/>
            <a:ext cx="9144000" cy="1381"/>
          </a:xfrm>
          <a:prstGeom prst="line">
            <a:avLst/>
          </a:prstGeom>
          <a:ln w="12700" cap="rnd">
            <a:solidFill>
              <a:schemeClr val="accent5">
                <a:lumMod val="60000"/>
                <a:lumOff val="4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feld 3"/>
          <p:cNvSpPr txBox="1"/>
          <p:nvPr userDrawn="1"/>
        </p:nvSpPr>
        <p:spPr>
          <a:xfrm>
            <a:off x="8062163" y="6312993"/>
            <a:ext cx="556237" cy="265730"/>
          </a:xfrm>
          <a:prstGeom prst="rect">
            <a:avLst/>
          </a:prstGeom>
          <a:noFill/>
        </p:spPr>
        <p:txBody>
          <a:bodyPr wrap="square" lIns="180000" tIns="54000" rIns="0" bIns="72000" rtlCol="0">
            <a:spAutoFit/>
          </a:bodyPr>
          <a:lstStyle/>
          <a:p>
            <a:pPr algn="r"/>
            <a:fld id="{30E58333-A1F8-4666-9740-645AE11C00D2}" type="slidenum">
              <a:rPr lang="de-CH" sz="90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pPr algn="r"/>
              <a:t>‹N°›</a:t>
            </a:fld>
            <a:endParaRPr lang="de-CH" sz="9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Textfeld 5"/>
          <p:cNvSpPr txBox="1"/>
          <p:nvPr userDrawn="1"/>
        </p:nvSpPr>
        <p:spPr>
          <a:xfrm>
            <a:off x="796536" y="6320191"/>
            <a:ext cx="7195320" cy="265730"/>
          </a:xfrm>
          <a:prstGeom prst="rect">
            <a:avLst/>
          </a:prstGeom>
          <a:noFill/>
        </p:spPr>
        <p:txBody>
          <a:bodyPr wrap="square" lIns="0" tIns="54000" rIns="0" bIns="72000" rtlCol="0">
            <a:spAutoFit/>
          </a:bodyPr>
          <a:lstStyle/>
          <a:p>
            <a:r>
              <a:rPr lang="fr-FR" sz="900" noProof="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</a:rPr>
              <a:t>Imputation techniques – Ottawa</a:t>
            </a:r>
            <a:r>
              <a:rPr lang="fr-FR" sz="900" baseline="0" noProof="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</a:rPr>
              <a:t> Group 2019</a:t>
            </a:r>
            <a:endParaRPr lang="fr-FR" sz="900" noProof="0" dirty="0">
              <a:solidFill>
                <a:schemeClr val="accent5">
                  <a:lumMod val="60000"/>
                  <a:lumOff val="40000"/>
                </a:schemeClr>
              </a:solidFill>
              <a:latin typeface="+mn-lt"/>
            </a:endParaRPr>
          </a:p>
        </p:txBody>
      </p:sp>
      <p:grpSp>
        <p:nvGrpSpPr>
          <p:cNvPr id="5" name="Gruppieren 4"/>
          <p:cNvGrpSpPr/>
          <p:nvPr userDrawn="1"/>
        </p:nvGrpSpPr>
        <p:grpSpPr>
          <a:xfrm>
            <a:off x="-9329" y="0"/>
            <a:ext cx="9153329" cy="1018032"/>
            <a:chOff x="-9329" y="0"/>
            <a:chExt cx="9153329" cy="1018032"/>
          </a:xfrm>
        </p:grpSpPr>
        <p:pic>
          <p:nvPicPr>
            <p:cNvPr id="15" name="Grafik 14"/>
            <p:cNvPicPr>
              <a:picLocks noChangeAspect="1"/>
            </p:cNvPicPr>
            <p:nvPr userDrawn="1"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8791"/>
            <a:stretch/>
          </p:blipFill>
          <p:spPr>
            <a:xfrm>
              <a:off x="-9329" y="0"/>
              <a:ext cx="7483151" cy="1018032"/>
            </a:xfrm>
            <a:prstGeom prst="rect">
              <a:avLst/>
            </a:prstGeom>
          </p:spPr>
        </p:pic>
        <p:pic>
          <p:nvPicPr>
            <p:cNvPr id="16" name="Grafik 15"/>
            <p:cNvPicPr>
              <a:picLocks noChangeAspect="1"/>
            </p:cNvPicPr>
            <p:nvPr userDrawn="1"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133" r="3441"/>
            <a:stretch/>
          </p:blipFill>
          <p:spPr>
            <a:xfrm>
              <a:off x="4813085" y="0"/>
              <a:ext cx="4330915" cy="101803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22490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8" r:id="rId3"/>
    <p:sldLayoutId id="2147483659" r:id="rId4"/>
    <p:sldLayoutId id="2147483660" r:id="rId5"/>
    <p:sldLayoutId id="2147483661" r:id="rId6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377" rtl="0" eaLnBrk="1" latinLnBrk="0" hangingPunct="1">
        <a:lnSpc>
          <a:spcPts val="3600"/>
        </a:lnSpc>
        <a:spcBef>
          <a:spcPct val="0"/>
        </a:spcBef>
        <a:buNone/>
        <a:defRPr sz="3000" b="1" kern="1200" baseline="0">
          <a:solidFill>
            <a:schemeClr val="accent5">
              <a:lumMod val="60000"/>
              <a:lumOff val="40000"/>
            </a:schemeClr>
          </a:solidFill>
          <a:latin typeface="+mn-lt"/>
          <a:ea typeface="+mj-ea"/>
          <a:cs typeface="+mj-cs"/>
        </a:defRPr>
      </a:lvl1pPr>
    </p:titleStyle>
    <p:bodyStyle>
      <a:lvl1pPr marL="0" marR="0" indent="0" algn="l" defTabSz="914377" rtl="0" eaLnBrk="1" fontAlgn="auto" latinLnBrk="0" hangingPunct="1">
        <a:lnSpc>
          <a:spcPts val="3200"/>
        </a:lnSpc>
        <a:spcBef>
          <a:spcPts val="0"/>
        </a:spcBef>
        <a:spcAft>
          <a:spcPts val="1200"/>
        </a:spcAft>
        <a:buClrTx/>
        <a:buSzTx/>
        <a:buFont typeface="Wingdings" panose="05000000000000000000" pitchFamily="2" charset="2"/>
        <a:buNone/>
        <a:tabLst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570" userDrawn="1">
          <p15:clr>
            <a:srgbClr val="F26B43"/>
          </p15:clr>
        </p15:guide>
        <p15:guide id="2" pos="279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Untertitel 32"/>
          <p:cNvSpPr>
            <a:spLocks noGrp="1"/>
          </p:cNvSpPr>
          <p:nvPr>
            <p:ph type="subTitle" idx="1"/>
          </p:nvPr>
        </p:nvSpPr>
        <p:spPr>
          <a:xfrm>
            <a:off x="794457" y="4030019"/>
            <a:ext cx="7819200" cy="1845000"/>
          </a:xfrm>
        </p:spPr>
        <p:txBody>
          <a:bodyPr/>
          <a:lstStyle/>
          <a:p>
            <a:endParaRPr lang="fr-CH" dirty="0" smtClean="0"/>
          </a:p>
          <a:p>
            <a:r>
              <a:rPr lang="fr-CH" sz="2500" dirty="0" smtClean="0"/>
              <a:t>Meeting Ottawa Group – Rio de Janeiro 2019</a:t>
            </a:r>
          </a:p>
        </p:txBody>
      </p:sp>
      <p:sp>
        <p:nvSpPr>
          <p:cNvPr id="32" name="Titel 31"/>
          <p:cNvSpPr>
            <a:spLocks noGrp="1"/>
          </p:cNvSpPr>
          <p:nvPr>
            <p:ph type="title"/>
          </p:nvPr>
        </p:nvSpPr>
        <p:spPr>
          <a:xfrm>
            <a:off x="710567" y="1923281"/>
            <a:ext cx="7823944" cy="923330"/>
          </a:xfrm>
        </p:spPr>
        <p:txBody>
          <a:bodyPr/>
          <a:lstStyle/>
          <a:p>
            <a:r>
              <a:rPr lang="en-US" dirty="0"/>
              <a:t>Pricing seasonal products: imputation techniques </a:t>
            </a:r>
          </a:p>
        </p:txBody>
      </p:sp>
    </p:spTree>
    <p:extLst>
      <p:ext uri="{BB962C8B-B14F-4D97-AF65-F5344CB8AC3E}">
        <p14:creationId xmlns:p14="http://schemas.microsoft.com/office/powerpoint/2010/main" val="1654561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94457" y="1426038"/>
            <a:ext cx="7823944" cy="923330"/>
          </a:xfrm>
        </p:spPr>
        <p:txBody>
          <a:bodyPr/>
          <a:lstStyle/>
          <a:p>
            <a:r>
              <a:rPr lang="de-CH" dirty="0" err="1"/>
              <a:t>Three</a:t>
            </a:r>
            <a:r>
              <a:rPr lang="de-CH" dirty="0"/>
              <a:t> </a:t>
            </a:r>
            <a:r>
              <a:rPr lang="de-CH" dirty="0" err="1"/>
              <a:t>questions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be</a:t>
            </a:r>
            <a:r>
              <a:rPr lang="de-CH" dirty="0"/>
              <a:t> </a:t>
            </a:r>
            <a:r>
              <a:rPr lang="de-CH" dirty="0" err="1"/>
              <a:t>anwered</a:t>
            </a:r>
            <a:r>
              <a:rPr lang="de-CH" dirty="0"/>
              <a:t> </a:t>
            </a:r>
            <a:r>
              <a:rPr lang="de-CH" dirty="0" err="1"/>
              <a:t>when</a:t>
            </a:r>
            <a:r>
              <a:rPr lang="de-CH" dirty="0"/>
              <a:t> </a:t>
            </a:r>
            <a:r>
              <a:rPr lang="de-CH" dirty="0" err="1"/>
              <a:t>facing</a:t>
            </a:r>
            <a:r>
              <a:rPr lang="de-CH" dirty="0"/>
              <a:t> </a:t>
            </a:r>
            <a:r>
              <a:rPr lang="de-CH" dirty="0" err="1"/>
              <a:t>seasonality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21672" y="2817386"/>
            <a:ext cx="8169514" cy="2846933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2. What do you do until the season reappears ?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fr-CH" sz="2200" dirty="0" smtClean="0"/>
              <a:t>Impute a </a:t>
            </a:r>
            <a:r>
              <a:rPr lang="fr-CH" sz="2200" dirty="0" err="1" smtClean="0"/>
              <a:t>zero</a:t>
            </a:r>
            <a:r>
              <a:rPr lang="fr-CH" sz="2200" dirty="0" smtClean="0"/>
              <a:t> </a:t>
            </a:r>
            <a:r>
              <a:rPr lang="fr-CH" sz="2200" dirty="0" err="1" smtClean="0"/>
              <a:t>price</a:t>
            </a:r>
            <a:r>
              <a:rPr lang="fr-CH" sz="2200" dirty="0" smtClean="0"/>
              <a:t> change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fr-CH" sz="2200" dirty="0" smtClean="0"/>
              <a:t>Impute the </a:t>
            </a:r>
            <a:r>
              <a:rPr lang="fr-CH" sz="2200" dirty="0" err="1" smtClean="0"/>
              <a:t>price</a:t>
            </a:r>
            <a:r>
              <a:rPr lang="fr-CH" sz="2200" dirty="0" smtClean="0"/>
              <a:t> change of </a:t>
            </a:r>
            <a:r>
              <a:rPr lang="fr-CH" sz="2200" dirty="0" err="1" smtClean="0"/>
              <a:t>other</a:t>
            </a:r>
            <a:r>
              <a:rPr lang="fr-CH" sz="2200" dirty="0" smtClean="0"/>
              <a:t> items in the </a:t>
            </a:r>
            <a:r>
              <a:rPr lang="fr-CH" sz="2200" dirty="0" err="1" smtClean="0"/>
              <a:t>same</a:t>
            </a:r>
            <a:r>
              <a:rPr lang="fr-CH" sz="2200" dirty="0" smtClean="0"/>
              <a:t> </a:t>
            </a:r>
            <a:r>
              <a:rPr lang="fr-CH" sz="2200" dirty="0" err="1" smtClean="0"/>
              <a:t>elementary</a:t>
            </a:r>
            <a:r>
              <a:rPr lang="fr-CH" sz="2200" dirty="0" smtClean="0"/>
              <a:t> </a:t>
            </a:r>
            <a:r>
              <a:rPr lang="fr-CH" sz="2200" dirty="0" err="1" smtClean="0"/>
              <a:t>product</a:t>
            </a:r>
            <a:r>
              <a:rPr lang="fr-CH" sz="2200" dirty="0" smtClean="0"/>
              <a:t> groups : all </a:t>
            </a:r>
            <a:r>
              <a:rPr lang="fr-CH" sz="2200" dirty="0" err="1" smtClean="0"/>
              <a:t>season</a:t>
            </a:r>
            <a:r>
              <a:rPr lang="fr-CH" sz="2200" dirty="0" smtClean="0"/>
              <a:t>, </a:t>
            </a:r>
            <a:r>
              <a:rPr lang="fr-CH" sz="2200" dirty="0" err="1" smtClean="0"/>
              <a:t>counter</a:t>
            </a:r>
            <a:r>
              <a:rPr lang="fr-CH" sz="2200" dirty="0" smtClean="0"/>
              <a:t> </a:t>
            </a:r>
            <a:r>
              <a:rPr lang="fr-CH" sz="2200" dirty="0" err="1" smtClean="0"/>
              <a:t>seasonal</a:t>
            </a:r>
            <a:r>
              <a:rPr lang="fr-CH" sz="2200" dirty="0" smtClean="0"/>
              <a:t>, all </a:t>
            </a:r>
            <a:r>
              <a:rPr lang="fr-CH" sz="2200" dirty="0" err="1" smtClean="0"/>
              <a:t>year</a:t>
            </a:r>
            <a:r>
              <a:rPr lang="fr-CH" sz="2200" dirty="0" smtClean="0"/>
              <a:t>.</a:t>
            </a:r>
            <a:endParaRPr lang="fr-CH" sz="2200" dirty="0"/>
          </a:p>
        </p:txBody>
      </p:sp>
    </p:spTree>
    <p:extLst>
      <p:ext uri="{BB962C8B-B14F-4D97-AF65-F5344CB8AC3E}">
        <p14:creationId xmlns:p14="http://schemas.microsoft.com/office/powerpoint/2010/main" val="4158538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94457" y="1426038"/>
            <a:ext cx="7823944" cy="923330"/>
          </a:xfrm>
        </p:spPr>
        <p:txBody>
          <a:bodyPr/>
          <a:lstStyle/>
          <a:p>
            <a:r>
              <a:rPr lang="de-CH" dirty="0" err="1"/>
              <a:t>Three</a:t>
            </a:r>
            <a:r>
              <a:rPr lang="de-CH" dirty="0"/>
              <a:t> </a:t>
            </a:r>
            <a:r>
              <a:rPr lang="de-CH" dirty="0" err="1"/>
              <a:t>questions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be</a:t>
            </a:r>
            <a:r>
              <a:rPr lang="de-CH" dirty="0"/>
              <a:t> </a:t>
            </a:r>
            <a:r>
              <a:rPr lang="de-CH" dirty="0" err="1"/>
              <a:t>anwered</a:t>
            </a:r>
            <a:r>
              <a:rPr lang="de-CH" dirty="0"/>
              <a:t> </a:t>
            </a:r>
            <a:r>
              <a:rPr lang="de-CH" dirty="0" err="1"/>
              <a:t>when</a:t>
            </a:r>
            <a:r>
              <a:rPr lang="de-CH" dirty="0"/>
              <a:t> </a:t>
            </a:r>
            <a:r>
              <a:rPr lang="de-CH" dirty="0" err="1"/>
              <a:t>facing</a:t>
            </a:r>
            <a:r>
              <a:rPr lang="de-CH" dirty="0"/>
              <a:t> </a:t>
            </a:r>
            <a:r>
              <a:rPr lang="de-CH" dirty="0" err="1"/>
              <a:t>seasonality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21672" y="2817386"/>
            <a:ext cx="8169514" cy="1897955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3. What do you do when the season reappears ?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fr-CH" sz="2200" dirty="0" err="1" smtClean="0"/>
              <a:t>Collect</a:t>
            </a:r>
            <a:r>
              <a:rPr lang="fr-CH" sz="2200" dirty="0" smtClean="0"/>
              <a:t> and </a:t>
            </a:r>
            <a:r>
              <a:rPr lang="fr-CH" sz="2200" dirty="0" err="1" smtClean="0"/>
              <a:t>register</a:t>
            </a:r>
            <a:r>
              <a:rPr lang="fr-CH" sz="2200" dirty="0" smtClean="0"/>
              <a:t> the </a:t>
            </a:r>
            <a:r>
              <a:rPr lang="fr-CH" sz="2200" dirty="0" err="1" smtClean="0"/>
              <a:t>price</a:t>
            </a:r>
            <a:r>
              <a:rPr lang="fr-CH" sz="2200" dirty="0" smtClean="0"/>
              <a:t> in </a:t>
            </a:r>
            <a:r>
              <a:rPr lang="fr-CH" sz="2200" dirty="0" err="1" smtClean="0"/>
              <a:t>season</a:t>
            </a:r>
            <a:r>
              <a:rPr lang="fr-CH" sz="2200" dirty="0" smtClean="0"/>
              <a:t>, </a:t>
            </a:r>
            <a:r>
              <a:rPr lang="fr-CH" sz="2200" dirty="0" err="1" smtClean="0"/>
              <a:t>which</a:t>
            </a:r>
            <a:r>
              <a:rPr lang="fr-CH" sz="2200" dirty="0" smtClean="0"/>
              <a:t> </a:t>
            </a:r>
            <a:r>
              <a:rPr lang="fr-CH" sz="2200" dirty="0" err="1" smtClean="0"/>
              <a:t>usually</a:t>
            </a:r>
            <a:r>
              <a:rPr lang="fr-CH" sz="2200" dirty="0" smtClean="0"/>
              <a:t> corresponds to the </a:t>
            </a:r>
            <a:r>
              <a:rPr lang="fr-CH" sz="2200" dirty="0" err="1" smtClean="0"/>
              <a:t>arrival</a:t>
            </a:r>
            <a:r>
              <a:rPr lang="fr-CH" sz="2200" dirty="0" smtClean="0"/>
              <a:t> of new collections (high </a:t>
            </a:r>
            <a:r>
              <a:rPr lang="fr-CH" sz="2200" dirty="0" err="1" smtClean="0"/>
              <a:t>price</a:t>
            </a:r>
            <a:r>
              <a:rPr lang="fr-CH" sz="2200" dirty="0" smtClean="0"/>
              <a:t> </a:t>
            </a:r>
            <a:r>
              <a:rPr lang="fr-CH" sz="2200" dirty="0" err="1" smtClean="0"/>
              <a:t>level</a:t>
            </a:r>
            <a:r>
              <a:rPr lang="fr-CH" sz="2200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54636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5513" y="1426038"/>
            <a:ext cx="8152888" cy="923330"/>
          </a:xfrm>
        </p:spPr>
        <p:txBody>
          <a:bodyPr/>
          <a:lstStyle/>
          <a:p>
            <a:r>
              <a:rPr lang="de-CH" dirty="0" smtClean="0"/>
              <a:t>The carry </a:t>
            </a:r>
            <a:r>
              <a:rPr lang="de-CH" dirty="0" err="1" smtClean="0"/>
              <a:t>forward</a:t>
            </a:r>
            <a:r>
              <a:rPr lang="de-CH" dirty="0" smtClean="0"/>
              <a:t> </a:t>
            </a:r>
            <a:r>
              <a:rPr lang="de-CH" dirty="0" err="1" smtClean="0"/>
              <a:t>technique</a:t>
            </a:r>
            <a:r>
              <a:rPr lang="de-CH" dirty="0" smtClean="0"/>
              <a:t> </a:t>
            </a:r>
            <a:r>
              <a:rPr lang="de-CH" dirty="0" err="1" smtClean="0"/>
              <a:t>smooths</a:t>
            </a:r>
            <a:r>
              <a:rPr lang="de-CH" dirty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volatility</a:t>
            </a:r>
            <a:endParaRPr lang="de-CH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512" y="3117274"/>
            <a:ext cx="8375563" cy="2877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873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5513" y="1426038"/>
            <a:ext cx="8152888" cy="461665"/>
          </a:xfrm>
        </p:spPr>
        <p:txBody>
          <a:bodyPr/>
          <a:lstStyle/>
          <a:p>
            <a:r>
              <a:rPr lang="de-CH" dirty="0" smtClean="0"/>
              <a:t>Carry </a:t>
            </a:r>
            <a:r>
              <a:rPr lang="de-CH" dirty="0" err="1" smtClean="0"/>
              <a:t>forward</a:t>
            </a:r>
            <a:r>
              <a:rPr lang="de-CH" dirty="0" smtClean="0"/>
              <a:t> </a:t>
            </a:r>
            <a:r>
              <a:rPr lang="de-CH" dirty="0" err="1" smtClean="0"/>
              <a:t>method</a:t>
            </a:r>
            <a:endParaRPr lang="de-CH" dirty="0"/>
          </a:p>
        </p:txBody>
      </p:sp>
      <p:sp>
        <p:nvSpPr>
          <p:cNvPr id="4" name="Inhaltsplatzhalter 2"/>
          <p:cNvSpPr>
            <a:spLocks noGrp="1"/>
          </p:cNvSpPr>
          <p:nvPr>
            <p:ph idx="1"/>
          </p:nvPr>
        </p:nvSpPr>
        <p:spPr>
          <a:xfrm>
            <a:off x="465513" y="2285371"/>
            <a:ext cx="8169514" cy="2693045"/>
          </a:xfrm>
        </p:spPr>
        <p:txBody>
          <a:bodyPr/>
          <a:lstStyle/>
          <a:p>
            <a:r>
              <a:rPr lang="en-US" dirty="0"/>
              <a:t>A lower number of imputation during the sales period combined with a higher number of imputation during the new collections period (price increase</a:t>
            </a:r>
            <a:r>
              <a:rPr lang="en-US" dirty="0" smtClean="0"/>
              <a:t>) tends to drive the </a:t>
            </a:r>
            <a:r>
              <a:rPr lang="en-US" dirty="0"/>
              <a:t>results </a:t>
            </a:r>
            <a:r>
              <a:rPr lang="en-US" dirty="0" smtClean="0"/>
              <a:t>down</a:t>
            </a:r>
          </a:p>
          <a:p>
            <a:endParaRPr lang="fr-CH" sz="2200" dirty="0"/>
          </a:p>
          <a:p>
            <a:r>
              <a:rPr lang="fr-CH" dirty="0"/>
              <a:t>and vice versa</a:t>
            </a:r>
          </a:p>
        </p:txBody>
      </p:sp>
    </p:spTree>
    <p:extLst>
      <p:ext uri="{BB962C8B-B14F-4D97-AF65-F5344CB8AC3E}">
        <p14:creationId xmlns:p14="http://schemas.microsoft.com/office/powerpoint/2010/main" val="1107573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5513" y="1426038"/>
            <a:ext cx="8152888" cy="923330"/>
          </a:xfrm>
        </p:spPr>
        <p:txBody>
          <a:bodyPr/>
          <a:lstStyle/>
          <a:p>
            <a:r>
              <a:rPr lang="de-CH" dirty="0" err="1" smtClean="0"/>
              <a:t>What</a:t>
            </a:r>
            <a:r>
              <a:rPr lang="de-CH" dirty="0" smtClean="0"/>
              <a:t> </a:t>
            </a:r>
            <a:r>
              <a:rPr lang="de-CH" dirty="0" err="1" smtClean="0"/>
              <a:t>about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other</a:t>
            </a:r>
            <a:r>
              <a:rPr lang="de-CH" dirty="0" smtClean="0"/>
              <a:t> </a:t>
            </a:r>
            <a:r>
              <a:rPr lang="de-CH" dirty="0" err="1" smtClean="0"/>
              <a:t>imputation</a:t>
            </a:r>
            <a:r>
              <a:rPr lang="de-CH" dirty="0" smtClean="0"/>
              <a:t> </a:t>
            </a:r>
            <a:r>
              <a:rPr lang="de-CH" dirty="0" err="1" smtClean="0"/>
              <a:t>methods</a:t>
            </a:r>
            <a:r>
              <a:rPr lang="de-CH" dirty="0" smtClean="0"/>
              <a:t>? </a:t>
            </a:r>
            <a:r>
              <a:rPr lang="de-CH" dirty="0" err="1" smtClean="0"/>
              <a:t>Any</a:t>
            </a:r>
            <a:r>
              <a:rPr lang="de-CH" dirty="0" smtClean="0"/>
              <a:t> </a:t>
            </a:r>
            <a:r>
              <a:rPr lang="de-CH" dirty="0" err="1" smtClean="0"/>
              <a:t>trend</a:t>
            </a:r>
            <a:r>
              <a:rPr lang="de-CH" dirty="0" smtClean="0"/>
              <a:t> ?</a:t>
            </a:r>
            <a:endParaRPr lang="de-CH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8720" y="2442119"/>
            <a:ext cx="6824749" cy="3760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3161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5513" y="1426038"/>
            <a:ext cx="8152888" cy="923330"/>
          </a:xfrm>
        </p:spPr>
        <p:txBody>
          <a:bodyPr/>
          <a:lstStyle/>
          <a:p>
            <a:r>
              <a:rPr lang="de-CH" dirty="0" err="1" smtClean="0"/>
              <a:t>What</a:t>
            </a:r>
            <a:r>
              <a:rPr lang="de-CH" dirty="0" smtClean="0"/>
              <a:t> </a:t>
            </a:r>
            <a:r>
              <a:rPr lang="de-CH" dirty="0" err="1" smtClean="0"/>
              <a:t>about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other</a:t>
            </a:r>
            <a:r>
              <a:rPr lang="de-CH" dirty="0" smtClean="0"/>
              <a:t> </a:t>
            </a:r>
            <a:r>
              <a:rPr lang="de-CH" dirty="0" err="1" smtClean="0"/>
              <a:t>imputation</a:t>
            </a:r>
            <a:r>
              <a:rPr lang="de-CH" dirty="0" smtClean="0"/>
              <a:t> </a:t>
            </a:r>
            <a:r>
              <a:rPr lang="de-CH" dirty="0" err="1" smtClean="0"/>
              <a:t>methods</a:t>
            </a:r>
            <a:r>
              <a:rPr lang="de-CH" dirty="0" smtClean="0"/>
              <a:t>? </a:t>
            </a:r>
            <a:r>
              <a:rPr lang="de-CH" dirty="0" err="1" smtClean="0"/>
              <a:t>What</a:t>
            </a:r>
            <a:r>
              <a:rPr lang="de-CH" dirty="0" smtClean="0"/>
              <a:t> </a:t>
            </a:r>
            <a:r>
              <a:rPr lang="de-CH" dirty="0" err="1" smtClean="0"/>
              <a:t>is</a:t>
            </a:r>
            <a:r>
              <a:rPr lang="de-CH" dirty="0" smtClean="0"/>
              <a:t> </a:t>
            </a:r>
            <a:r>
              <a:rPr lang="de-CH" dirty="0" err="1" smtClean="0"/>
              <a:t>right</a:t>
            </a:r>
            <a:r>
              <a:rPr lang="de-CH" dirty="0" smtClean="0"/>
              <a:t> ?</a:t>
            </a:r>
            <a:endParaRPr lang="de-CH" dirty="0"/>
          </a:p>
        </p:txBody>
      </p:sp>
      <p:sp>
        <p:nvSpPr>
          <p:cNvPr id="4" name="Inhaltsplatzhalter 2"/>
          <p:cNvSpPr>
            <a:spLocks noGrp="1"/>
          </p:cNvSpPr>
          <p:nvPr>
            <p:ph idx="1"/>
          </p:nvPr>
        </p:nvSpPr>
        <p:spPr>
          <a:xfrm>
            <a:off x="448887" y="2617880"/>
            <a:ext cx="8169514" cy="4591000"/>
          </a:xfrm>
        </p:spPr>
        <p:txBody>
          <a:bodyPr/>
          <a:lstStyle/>
          <a:p>
            <a:r>
              <a:rPr lang="fr-CH" dirty="0" smtClean="0"/>
              <a:t>Impute </a:t>
            </a:r>
            <a:r>
              <a:rPr lang="fr-CH" dirty="0" err="1" smtClean="0"/>
              <a:t>sandals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winter</a:t>
            </a:r>
            <a:r>
              <a:rPr lang="fr-CH" dirty="0" smtClean="0"/>
              <a:t> boots, or </a:t>
            </a:r>
            <a:r>
              <a:rPr lang="fr-CH" dirty="0" err="1" smtClean="0"/>
              <a:t>with</a:t>
            </a:r>
            <a:r>
              <a:rPr lang="fr-CH" dirty="0" smtClean="0"/>
              <a:t> high </a:t>
            </a:r>
            <a:r>
              <a:rPr lang="fr-CH" dirty="0" err="1" smtClean="0"/>
              <a:t>heel</a:t>
            </a:r>
            <a:r>
              <a:rPr lang="fr-CH" dirty="0" smtClean="0"/>
              <a:t> </a:t>
            </a:r>
            <a:r>
              <a:rPr lang="fr-CH" dirty="0" err="1" smtClean="0"/>
              <a:t>shoes</a:t>
            </a:r>
            <a:r>
              <a:rPr lang="fr-CH" dirty="0" smtClean="0"/>
              <a:t>, or </a:t>
            </a:r>
            <a:r>
              <a:rPr lang="fr-CH" dirty="0" err="1" smtClean="0"/>
              <a:t>with</a:t>
            </a:r>
            <a:r>
              <a:rPr lang="fr-CH" dirty="0" smtClean="0"/>
              <a:t> all </a:t>
            </a:r>
            <a:r>
              <a:rPr lang="fr-CH" dirty="0" err="1" smtClean="0"/>
              <a:t>available</a:t>
            </a:r>
            <a:r>
              <a:rPr lang="fr-CH" dirty="0" smtClean="0"/>
              <a:t> </a:t>
            </a:r>
            <a:r>
              <a:rPr lang="fr-CH" dirty="0" err="1" smtClean="0"/>
              <a:t>shoes</a:t>
            </a:r>
            <a:r>
              <a:rPr lang="fr-CH" dirty="0" smtClean="0"/>
              <a:t> ?</a:t>
            </a:r>
          </a:p>
          <a:p>
            <a:r>
              <a:rPr lang="en-US" dirty="0" smtClean="0"/>
              <a:t>What </a:t>
            </a:r>
            <a:r>
              <a:rPr lang="en-US" dirty="0"/>
              <a:t>appears in the simulations is that the results differ mainly between the counter-seasonal technique and all-season </a:t>
            </a:r>
            <a:r>
              <a:rPr lang="en-US" dirty="0" smtClean="0"/>
              <a:t>technique</a:t>
            </a:r>
          </a:p>
          <a:p>
            <a:r>
              <a:rPr lang="en-US" dirty="0">
                <a:solidFill>
                  <a:srgbClr val="FF0000"/>
                </a:solidFill>
              </a:rPr>
              <a:t>Thus, if two countries recorded the same prices but applied a different imputation technique, the results would be different.</a:t>
            </a:r>
            <a:endParaRPr lang="fr-CH" dirty="0" smtClean="0">
              <a:solidFill>
                <a:srgbClr val="FF0000"/>
              </a:solidFill>
            </a:endParaRPr>
          </a:p>
          <a:p>
            <a:endParaRPr lang="fr-CH" dirty="0"/>
          </a:p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336176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5513" y="1426038"/>
            <a:ext cx="8152888" cy="461665"/>
          </a:xfrm>
        </p:spPr>
        <p:txBody>
          <a:bodyPr/>
          <a:lstStyle/>
          <a:p>
            <a:r>
              <a:rPr lang="de-CH" dirty="0" err="1" smtClean="0"/>
              <a:t>Another</a:t>
            </a:r>
            <a:r>
              <a:rPr lang="de-CH" dirty="0" smtClean="0"/>
              <a:t> </a:t>
            </a:r>
            <a:r>
              <a:rPr lang="de-CH" dirty="0" err="1" smtClean="0"/>
              <a:t>basket</a:t>
            </a:r>
            <a:r>
              <a:rPr lang="de-CH" dirty="0" smtClean="0"/>
              <a:t>, </a:t>
            </a:r>
            <a:r>
              <a:rPr lang="de-CH" dirty="0" err="1" smtClean="0"/>
              <a:t>other</a:t>
            </a:r>
            <a:r>
              <a:rPr lang="de-CH" dirty="0" smtClean="0"/>
              <a:t> </a:t>
            </a:r>
            <a:r>
              <a:rPr lang="de-CH" dirty="0" err="1" smtClean="0"/>
              <a:t>results</a:t>
            </a:r>
            <a:endParaRPr lang="de-CH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512" y="2019993"/>
            <a:ext cx="7146991" cy="4041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101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5513" y="1426038"/>
            <a:ext cx="8152888" cy="461665"/>
          </a:xfrm>
        </p:spPr>
        <p:txBody>
          <a:bodyPr/>
          <a:lstStyle/>
          <a:p>
            <a:r>
              <a:rPr lang="de-CH" dirty="0" err="1"/>
              <a:t>Another</a:t>
            </a:r>
            <a:r>
              <a:rPr lang="de-CH" dirty="0"/>
              <a:t> </a:t>
            </a:r>
            <a:r>
              <a:rPr lang="de-CH" dirty="0" err="1"/>
              <a:t>basket</a:t>
            </a:r>
            <a:r>
              <a:rPr lang="de-CH" dirty="0"/>
              <a:t>, </a:t>
            </a:r>
            <a:r>
              <a:rPr lang="de-CH" dirty="0" err="1"/>
              <a:t>other</a:t>
            </a:r>
            <a:r>
              <a:rPr lang="de-CH" dirty="0"/>
              <a:t> </a:t>
            </a:r>
            <a:r>
              <a:rPr lang="de-CH" dirty="0" err="1"/>
              <a:t>results</a:t>
            </a:r>
            <a:endParaRPr lang="de-CH" dirty="0"/>
          </a:p>
        </p:txBody>
      </p:sp>
      <p:sp>
        <p:nvSpPr>
          <p:cNvPr id="4" name="Inhaltsplatzhalter 2"/>
          <p:cNvSpPr>
            <a:spLocks noGrp="1"/>
          </p:cNvSpPr>
          <p:nvPr>
            <p:ph idx="1"/>
          </p:nvPr>
        </p:nvSpPr>
        <p:spPr>
          <a:xfrm>
            <a:off x="448887" y="2617880"/>
            <a:ext cx="8169514" cy="22955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Thus</a:t>
            </a:r>
            <a:r>
              <a:rPr lang="en-US" dirty="0">
                <a:solidFill>
                  <a:srgbClr val="FF0000"/>
                </a:solidFill>
              </a:rPr>
              <a:t>, if two countries recorded the same </a:t>
            </a:r>
            <a:r>
              <a:rPr lang="en-US" dirty="0" smtClean="0">
                <a:solidFill>
                  <a:srgbClr val="FF0000"/>
                </a:solidFill>
              </a:rPr>
              <a:t>prices, applied the same </a:t>
            </a:r>
            <a:r>
              <a:rPr lang="en-US" dirty="0">
                <a:solidFill>
                  <a:srgbClr val="FF0000"/>
                </a:solidFill>
              </a:rPr>
              <a:t>imputation technique, </a:t>
            </a:r>
            <a:r>
              <a:rPr lang="en-US" dirty="0" smtClean="0">
                <a:solidFill>
                  <a:srgbClr val="FF0000"/>
                </a:solidFill>
              </a:rPr>
              <a:t>but had a different basket, the </a:t>
            </a:r>
            <a:r>
              <a:rPr lang="en-US" dirty="0">
                <a:solidFill>
                  <a:srgbClr val="FF0000"/>
                </a:solidFill>
              </a:rPr>
              <a:t>results would be different.</a:t>
            </a:r>
            <a:endParaRPr lang="fr-CH" dirty="0" smtClean="0">
              <a:solidFill>
                <a:srgbClr val="FF0000"/>
              </a:solidFill>
            </a:endParaRPr>
          </a:p>
          <a:p>
            <a:endParaRPr lang="fr-CH" dirty="0"/>
          </a:p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146808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5513" y="1426038"/>
            <a:ext cx="8152888" cy="461665"/>
          </a:xfrm>
        </p:spPr>
        <p:txBody>
          <a:bodyPr/>
          <a:lstStyle/>
          <a:p>
            <a:r>
              <a:rPr lang="de-CH" dirty="0" err="1" smtClean="0"/>
              <a:t>What</a:t>
            </a:r>
            <a:r>
              <a:rPr lang="de-CH" dirty="0" smtClean="0"/>
              <a:t> </a:t>
            </a:r>
            <a:r>
              <a:rPr lang="de-CH" dirty="0" err="1" smtClean="0"/>
              <a:t>is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ideal </a:t>
            </a:r>
            <a:r>
              <a:rPr lang="de-CH" dirty="0" err="1" smtClean="0"/>
              <a:t>imputation</a:t>
            </a:r>
            <a:r>
              <a:rPr lang="de-CH" dirty="0" smtClean="0"/>
              <a:t> ?</a:t>
            </a:r>
            <a:endParaRPr lang="de-CH" dirty="0"/>
          </a:p>
        </p:txBody>
      </p:sp>
      <p:sp>
        <p:nvSpPr>
          <p:cNvPr id="4" name="Inhaltsplatzhalter 2"/>
          <p:cNvSpPr>
            <a:spLocks noGrp="1"/>
          </p:cNvSpPr>
          <p:nvPr>
            <p:ph idx="1"/>
          </p:nvPr>
        </p:nvSpPr>
        <p:spPr>
          <a:xfrm>
            <a:off x="448887" y="2202873"/>
            <a:ext cx="8169514" cy="3398366"/>
          </a:xfrm>
        </p:spPr>
        <p:txBody>
          <a:bodyPr/>
          <a:lstStyle/>
          <a:p>
            <a:r>
              <a:rPr lang="en-US" dirty="0" smtClean="0"/>
              <a:t>An imputation that does not have an impact </a:t>
            </a:r>
            <a:r>
              <a:rPr lang="en-US" dirty="0"/>
              <a:t>on the </a:t>
            </a:r>
            <a:r>
              <a:rPr lang="en-US" dirty="0" smtClean="0"/>
              <a:t>results</a:t>
            </a:r>
          </a:p>
          <a:p>
            <a:r>
              <a:rPr lang="fr-CH" dirty="0" smtClean="0"/>
              <a:t>If </a:t>
            </a:r>
            <a:r>
              <a:rPr lang="fr-CH" dirty="0" err="1" smtClean="0"/>
              <a:t>you</a:t>
            </a:r>
            <a:r>
              <a:rPr lang="fr-CH" dirty="0" smtClean="0"/>
              <a:t> compile the index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seasonal</a:t>
            </a:r>
            <a:r>
              <a:rPr lang="fr-CH" dirty="0" smtClean="0"/>
              <a:t> </a:t>
            </a:r>
            <a:r>
              <a:rPr lang="fr-CH" dirty="0" err="1" smtClean="0"/>
              <a:t>products</a:t>
            </a:r>
            <a:r>
              <a:rPr lang="fr-CH" dirty="0" smtClean="0"/>
              <a:t>, the </a:t>
            </a:r>
            <a:r>
              <a:rPr lang="fr-CH" dirty="0" err="1" smtClean="0"/>
              <a:t>results</a:t>
            </a:r>
            <a:r>
              <a:rPr lang="fr-CH" dirty="0" smtClean="0"/>
              <a:t> </a:t>
            </a:r>
            <a:r>
              <a:rPr lang="fr-CH" dirty="0" err="1" smtClean="0"/>
              <a:t>would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the </a:t>
            </a:r>
            <a:r>
              <a:rPr lang="fr-CH" dirty="0" err="1" smtClean="0"/>
              <a:t>same</a:t>
            </a:r>
            <a:endParaRPr lang="fr-CH" dirty="0" smtClean="0"/>
          </a:p>
          <a:p>
            <a:endParaRPr lang="fr-CH" dirty="0" smtClean="0"/>
          </a:p>
          <a:p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will</a:t>
            </a:r>
            <a:r>
              <a:rPr lang="fr-CH" dirty="0" smtClean="0"/>
              <a:t> call </a:t>
            </a:r>
            <a:r>
              <a:rPr lang="fr-CH" dirty="0" err="1" smtClean="0"/>
              <a:t>it</a:t>
            </a:r>
            <a:r>
              <a:rPr lang="fr-CH" dirty="0" smtClean="0"/>
              <a:t> the </a:t>
            </a:r>
            <a:r>
              <a:rPr lang="fr-CH" dirty="0" err="1" smtClean="0"/>
              <a:t>neutral</a:t>
            </a:r>
            <a:r>
              <a:rPr lang="fr-CH" dirty="0" smtClean="0"/>
              <a:t> imputation technique </a:t>
            </a:r>
            <a:endParaRPr lang="fr-CH" dirty="0"/>
          </a:p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041274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5513" y="1426038"/>
            <a:ext cx="8152888" cy="461665"/>
          </a:xfrm>
        </p:spPr>
        <p:txBody>
          <a:bodyPr/>
          <a:lstStyle/>
          <a:p>
            <a:r>
              <a:rPr lang="de-CH" dirty="0" err="1" smtClean="0"/>
              <a:t>What</a:t>
            </a:r>
            <a:r>
              <a:rPr lang="de-CH" dirty="0" smtClean="0"/>
              <a:t> </a:t>
            </a:r>
            <a:r>
              <a:rPr lang="de-CH" dirty="0" err="1" smtClean="0"/>
              <a:t>is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ideal </a:t>
            </a:r>
            <a:r>
              <a:rPr lang="de-CH" dirty="0" err="1" smtClean="0"/>
              <a:t>imputation</a:t>
            </a:r>
            <a:r>
              <a:rPr lang="de-CH" dirty="0" smtClean="0"/>
              <a:t> ?</a:t>
            </a:r>
            <a:endParaRPr lang="de-CH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512" y="1996586"/>
            <a:ext cx="7356763" cy="4098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3011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The </a:t>
            </a:r>
            <a:r>
              <a:rPr lang="de-CH" dirty="0" err="1" smtClean="0"/>
              <a:t>starting</a:t>
            </a:r>
            <a:r>
              <a:rPr lang="de-CH" dirty="0" smtClean="0"/>
              <a:t> </a:t>
            </a:r>
            <a:r>
              <a:rPr lang="de-CH" dirty="0" err="1" smtClean="0"/>
              <a:t>point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this</a:t>
            </a:r>
            <a:r>
              <a:rPr lang="de-CH" dirty="0" smtClean="0"/>
              <a:t> </a:t>
            </a:r>
            <a:r>
              <a:rPr lang="de-CH" dirty="0" err="1" smtClean="0"/>
              <a:t>paper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97728" y="2160681"/>
            <a:ext cx="7820673" cy="362343"/>
          </a:xfrm>
        </p:spPr>
        <p:txBody>
          <a:bodyPr/>
          <a:lstStyle/>
          <a:p>
            <a:pPr algn="ctr"/>
            <a:r>
              <a:rPr lang="fr-CH" sz="2200" dirty="0" smtClean="0"/>
              <a:t>+ 20% or -10% ?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8542" y="2523024"/>
            <a:ext cx="6749855" cy="3782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3656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5512" y="1426038"/>
            <a:ext cx="8454043" cy="923330"/>
          </a:xfrm>
        </p:spPr>
        <p:txBody>
          <a:bodyPr/>
          <a:lstStyle/>
          <a:p>
            <a:r>
              <a:rPr lang="en-US" dirty="0"/>
              <a:t>But perhaps you have an important question ?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513" y="2436851"/>
            <a:ext cx="6748857" cy="3779848"/>
          </a:xfrm>
          <a:prstGeom prst="rect">
            <a:avLst/>
          </a:prstGeom>
        </p:spPr>
      </p:pic>
      <p:sp>
        <p:nvSpPr>
          <p:cNvPr id="6" name="Inhaltsplatzhalter 2"/>
          <p:cNvSpPr>
            <a:spLocks noGrp="1"/>
          </p:cNvSpPr>
          <p:nvPr>
            <p:ph idx="1"/>
          </p:nvPr>
        </p:nvSpPr>
        <p:spPr>
          <a:xfrm>
            <a:off x="74520" y="1897238"/>
            <a:ext cx="7820673" cy="362343"/>
          </a:xfrm>
        </p:spPr>
        <p:txBody>
          <a:bodyPr/>
          <a:lstStyle/>
          <a:p>
            <a:pPr algn="ctr"/>
            <a:r>
              <a:rPr lang="fr-CH" sz="2200" dirty="0" smtClean="0"/>
              <a:t>+ 20% or -10% ?</a:t>
            </a:r>
          </a:p>
        </p:txBody>
      </p:sp>
    </p:spTree>
    <p:extLst>
      <p:ext uri="{BB962C8B-B14F-4D97-AF65-F5344CB8AC3E}">
        <p14:creationId xmlns:p14="http://schemas.microsoft.com/office/powerpoint/2010/main" val="3569279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5513" y="1426038"/>
            <a:ext cx="8152888" cy="461665"/>
          </a:xfrm>
        </p:spPr>
        <p:txBody>
          <a:bodyPr/>
          <a:lstStyle/>
          <a:p>
            <a:r>
              <a:rPr lang="de-CH" dirty="0" err="1" smtClean="0"/>
              <a:t>Remember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three</a:t>
            </a:r>
            <a:r>
              <a:rPr lang="de-CH" dirty="0" smtClean="0"/>
              <a:t> </a:t>
            </a:r>
            <a:r>
              <a:rPr lang="de-CH" dirty="0" err="1" smtClean="0"/>
              <a:t>questions</a:t>
            </a:r>
            <a:r>
              <a:rPr lang="de-CH" dirty="0" smtClean="0"/>
              <a:t>…..</a:t>
            </a:r>
            <a:endParaRPr lang="de-CH" dirty="0"/>
          </a:p>
        </p:txBody>
      </p:sp>
      <p:sp>
        <p:nvSpPr>
          <p:cNvPr id="4" name="Inhaltsplatzhalter 2"/>
          <p:cNvSpPr>
            <a:spLocks noGrp="1"/>
          </p:cNvSpPr>
          <p:nvPr>
            <p:ph idx="1"/>
          </p:nvPr>
        </p:nvSpPr>
        <p:spPr>
          <a:xfrm>
            <a:off x="448887" y="2202873"/>
            <a:ext cx="8169514" cy="4988545"/>
          </a:xfrm>
        </p:spPr>
        <p:txBody>
          <a:bodyPr/>
          <a:lstStyle/>
          <a:p>
            <a:r>
              <a:rPr lang="en-US" dirty="0" smtClean="0"/>
              <a:t>We talked about what to do when </a:t>
            </a:r>
            <a:r>
              <a:rPr lang="en-US" dirty="0"/>
              <a:t>the season </a:t>
            </a:r>
            <a:r>
              <a:rPr lang="en-US" dirty="0" smtClean="0"/>
              <a:t>ends and </a:t>
            </a:r>
            <a:r>
              <a:rPr lang="en-US" dirty="0"/>
              <a:t>until the season </a:t>
            </a:r>
            <a:r>
              <a:rPr lang="en-US" dirty="0" smtClean="0"/>
              <a:t>reappears. But we didn’t talk about </a:t>
            </a:r>
            <a:r>
              <a:rPr lang="en-US" dirty="0"/>
              <a:t>what to do when the season </a:t>
            </a:r>
            <a:r>
              <a:rPr lang="en-US" dirty="0" smtClean="0"/>
              <a:t>reappears. </a:t>
            </a:r>
          </a:p>
          <a:p>
            <a:r>
              <a:rPr lang="en-US" dirty="0"/>
              <a:t>Our indices are compiled on the basis of collected prices. </a:t>
            </a:r>
            <a:r>
              <a:rPr lang="en-US" dirty="0" smtClean="0"/>
              <a:t>When </a:t>
            </a:r>
            <a:r>
              <a:rPr lang="en-US" dirty="0"/>
              <a:t>the season reappears, the </a:t>
            </a:r>
            <a:r>
              <a:rPr lang="en-US" dirty="0" smtClean="0"/>
              <a:t>compiled price change </a:t>
            </a:r>
            <a:r>
              <a:rPr lang="en-US" dirty="0"/>
              <a:t>is based on the last </a:t>
            </a:r>
            <a:r>
              <a:rPr lang="en-US" dirty="0" smtClean="0"/>
              <a:t>recorded price, </a:t>
            </a:r>
            <a:r>
              <a:rPr lang="en-US" dirty="0"/>
              <a:t>without taking into account the imputations that took place during the off-season.</a:t>
            </a:r>
            <a:endParaRPr lang="en-US" dirty="0" smtClean="0"/>
          </a:p>
          <a:p>
            <a:endParaRPr lang="fr-CH" dirty="0"/>
          </a:p>
          <a:p>
            <a:endParaRPr lang="en-US" dirty="0"/>
          </a:p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603080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5513" y="1426038"/>
            <a:ext cx="8152888" cy="461665"/>
          </a:xfrm>
        </p:spPr>
        <p:txBody>
          <a:bodyPr/>
          <a:lstStyle/>
          <a:p>
            <a:r>
              <a:rPr lang="de-CH" dirty="0" err="1" smtClean="0"/>
              <a:t>What’s</a:t>
            </a:r>
            <a:r>
              <a:rPr lang="de-CH" dirty="0" smtClean="0"/>
              <a:t> </a:t>
            </a:r>
            <a:r>
              <a:rPr lang="de-CH" dirty="0" err="1" smtClean="0"/>
              <a:t>going</a:t>
            </a:r>
            <a:r>
              <a:rPr lang="de-CH" dirty="0" smtClean="0"/>
              <a:t> on…</a:t>
            </a:r>
            <a:endParaRPr lang="de-CH" dirty="0"/>
          </a:p>
        </p:txBody>
      </p:sp>
      <p:sp>
        <p:nvSpPr>
          <p:cNvPr id="4" name="Inhaltsplatzhalter 2"/>
          <p:cNvSpPr>
            <a:spLocks noGrp="1"/>
          </p:cNvSpPr>
          <p:nvPr>
            <p:ph idx="1"/>
          </p:nvPr>
        </p:nvSpPr>
        <p:spPr>
          <a:xfrm>
            <a:off x="448887" y="2202873"/>
            <a:ext cx="8169514" cy="1500411"/>
          </a:xfrm>
        </p:spPr>
        <p:txBody>
          <a:bodyPr/>
          <a:lstStyle/>
          <a:p>
            <a:endParaRPr lang="fr-CH" dirty="0"/>
          </a:p>
          <a:p>
            <a:endParaRPr lang="en-US" dirty="0"/>
          </a:p>
          <a:p>
            <a:endParaRPr lang="fr-CH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208" y="2353482"/>
            <a:ext cx="8747533" cy="1517516"/>
          </a:xfrm>
          <a:prstGeom prst="rect">
            <a:avLst/>
          </a:prstGeom>
        </p:spPr>
      </p:pic>
      <p:sp>
        <p:nvSpPr>
          <p:cNvPr id="7" name="Titel 1"/>
          <p:cNvSpPr txBox="1">
            <a:spLocks/>
          </p:cNvSpPr>
          <p:nvPr/>
        </p:nvSpPr>
        <p:spPr>
          <a:xfrm>
            <a:off x="185651" y="4336777"/>
            <a:ext cx="8152888" cy="923330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l" defTabSz="914377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000" b="1" kern="1200" baseline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de-CH" b="0" dirty="0" err="1" smtClean="0">
                <a:solidFill>
                  <a:schemeClr val="tx1"/>
                </a:solidFill>
              </a:rPr>
              <a:t>No</a:t>
            </a:r>
            <a:r>
              <a:rPr lang="de-CH" b="0" dirty="0" smtClean="0">
                <a:solidFill>
                  <a:schemeClr val="tx1"/>
                </a:solidFill>
              </a:rPr>
              <a:t> </a:t>
            </a:r>
            <a:r>
              <a:rPr lang="de-CH" b="0" dirty="0" err="1" smtClean="0">
                <a:solidFill>
                  <a:schemeClr val="tx1"/>
                </a:solidFill>
              </a:rPr>
              <a:t>problem</a:t>
            </a:r>
            <a:r>
              <a:rPr lang="de-CH" b="0" dirty="0" smtClean="0">
                <a:solidFill>
                  <a:schemeClr val="tx1"/>
                </a:solidFill>
              </a:rPr>
              <a:t> </a:t>
            </a:r>
            <a:r>
              <a:rPr lang="de-CH" b="0" dirty="0" err="1" smtClean="0">
                <a:solidFill>
                  <a:schemeClr val="tx1"/>
                </a:solidFill>
              </a:rPr>
              <a:t>with</a:t>
            </a:r>
            <a:r>
              <a:rPr lang="de-CH" b="0" dirty="0" smtClean="0">
                <a:solidFill>
                  <a:schemeClr val="tx1"/>
                </a:solidFill>
              </a:rPr>
              <a:t> </a:t>
            </a:r>
            <a:r>
              <a:rPr lang="de-CH" b="0" dirty="0" err="1" smtClean="0">
                <a:solidFill>
                  <a:schemeClr val="tx1"/>
                </a:solidFill>
              </a:rPr>
              <a:t>the</a:t>
            </a:r>
            <a:r>
              <a:rPr lang="de-CH" b="0" dirty="0" smtClean="0">
                <a:solidFill>
                  <a:schemeClr val="tx1"/>
                </a:solidFill>
              </a:rPr>
              <a:t> carry </a:t>
            </a:r>
            <a:r>
              <a:rPr lang="de-CH" b="0" dirty="0" err="1" smtClean="0">
                <a:solidFill>
                  <a:schemeClr val="tx1"/>
                </a:solidFill>
              </a:rPr>
              <a:t>forward</a:t>
            </a:r>
            <a:r>
              <a:rPr lang="de-CH" b="0" dirty="0" smtClean="0">
                <a:solidFill>
                  <a:schemeClr val="tx1"/>
                </a:solidFill>
              </a:rPr>
              <a:t> </a:t>
            </a:r>
            <a:r>
              <a:rPr lang="de-CH" b="0" dirty="0" err="1" smtClean="0">
                <a:solidFill>
                  <a:schemeClr val="tx1"/>
                </a:solidFill>
              </a:rPr>
              <a:t>since</a:t>
            </a:r>
            <a:r>
              <a:rPr lang="de-CH" b="0" dirty="0" smtClean="0">
                <a:solidFill>
                  <a:schemeClr val="tx1"/>
                </a:solidFill>
              </a:rPr>
              <a:t> </a:t>
            </a:r>
            <a:r>
              <a:rPr lang="de-CH" b="0" dirty="0" err="1" smtClean="0">
                <a:solidFill>
                  <a:schemeClr val="tx1"/>
                </a:solidFill>
              </a:rPr>
              <a:t>the</a:t>
            </a:r>
            <a:r>
              <a:rPr lang="de-CH" b="0" dirty="0" smtClean="0">
                <a:solidFill>
                  <a:schemeClr val="tx1"/>
                </a:solidFill>
              </a:rPr>
              <a:t> </a:t>
            </a:r>
            <a:r>
              <a:rPr lang="de-CH" b="0" dirty="0" err="1" smtClean="0">
                <a:solidFill>
                  <a:schemeClr val="tx1"/>
                </a:solidFill>
              </a:rPr>
              <a:t>previous</a:t>
            </a:r>
            <a:r>
              <a:rPr lang="de-CH" b="0" dirty="0" smtClean="0">
                <a:solidFill>
                  <a:schemeClr val="tx1"/>
                </a:solidFill>
              </a:rPr>
              <a:t> </a:t>
            </a:r>
            <a:r>
              <a:rPr lang="de-CH" b="0" dirty="0" err="1" smtClean="0">
                <a:solidFill>
                  <a:schemeClr val="tx1"/>
                </a:solidFill>
              </a:rPr>
              <a:t>index</a:t>
            </a:r>
            <a:r>
              <a:rPr lang="de-CH" b="0" dirty="0" smtClean="0">
                <a:solidFill>
                  <a:schemeClr val="tx1"/>
                </a:solidFill>
              </a:rPr>
              <a:t> </a:t>
            </a:r>
            <a:r>
              <a:rPr lang="de-CH" b="0" dirty="0" err="1" smtClean="0">
                <a:solidFill>
                  <a:schemeClr val="tx1"/>
                </a:solidFill>
              </a:rPr>
              <a:t>is</a:t>
            </a:r>
            <a:r>
              <a:rPr lang="de-CH" b="0" dirty="0" smtClean="0">
                <a:solidFill>
                  <a:schemeClr val="tx1"/>
                </a:solidFill>
              </a:rPr>
              <a:t> </a:t>
            </a:r>
            <a:r>
              <a:rPr lang="de-CH" b="0" dirty="0" err="1" smtClean="0">
                <a:solidFill>
                  <a:schemeClr val="tx1"/>
                </a:solidFill>
              </a:rPr>
              <a:t>the</a:t>
            </a:r>
            <a:r>
              <a:rPr lang="de-CH" b="0" dirty="0" smtClean="0">
                <a:solidFill>
                  <a:schemeClr val="tx1"/>
                </a:solidFill>
              </a:rPr>
              <a:t> same in April </a:t>
            </a:r>
            <a:r>
              <a:rPr lang="de-CH" b="0" dirty="0" err="1" smtClean="0">
                <a:solidFill>
                  <a:schemeClr val="tx1"/>
                </a:solidFill>
              </a:rPr>
              <a:t>as</a:t>
            </a:r>
            <a:r>
              <a:rPr lang="de-CH" b="0" dirty="0" smtClean="0">
                <a:solidFill>
                  <a:schemeClr val="tx1"/>
                </a:solidFill>
              </a:rPr>
              <a:t> in </a:t>
            </a:r>
            <a:r>
              <a:rPr lang="de-CH" b="0" dirty="0" err="1" smtClean="0">
                <a:solidFill>
                  <a:schemeClr val="tx1"/>
                </a:solidFill>
              </a:rPr>
              <a:t>July</a:t>
            </a:r>
            <a:endParaRPr lang="de-CH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1466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5513" y="1426038"/>
            <a:ext cx="8152888" cy="461665"/>
          </a:xfrm>
        </p:spPr>
        <p:txBody>
          <a:bodyPr/>
          <a:lstStyle/>
          <a:p>
            <a:r>
              <a:rPr lang="de-CH" dirty="0" err="1"/>
              <a:t>What’s</a:t>
            </a:r>
            <a:r>
              <a:rPr lang="de-CH" dirty="0"/>
              <a:t> </a:t>
            </a:r>
            <a:r>
              <a:rPr lang="de-CH" dirty="0" err="1"/>
              <a:t>going</a:t>
            </a:r>
            <a:r>
              <a:rPr lang="de-CH" dirty="0"/>
              <a:t> </a:t>
            </a:r>
            <a:r>
              <a:rPr lang="de-CH" dirty="0" smtClean="0"/>
              <a:t>on </a:t>
            </a:r>
            <a:r>
              <a:rPr lang="de-CH" dirty="0" err="1" smtClean="0"/>
              <a:t>with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HICP</a:t>
            </a:r>
            <a:endParaRPr lang="de-CH" dirty="0"/>
          </a:p>
        </p:txBody>
      </p:sp>
      <p:sp>
        <p:nvSpPr>
          <p:cNvPr id="4" name="Inhaltsplatzhalter 2"/>
          <p:cNvSpPr>
            <a:spLocks noGrp="1"/>
          </p:cNvSpPr>
          <p:nvPr>
            <p:ph idx="1"/>
          </p:nvPr>
        </p:nvSpPr>
        <p:spPr>
          <a:xfrm>
            <a:off x="448887" y="2202873"/>
            <a:ext cx="8169514" cy="1500411"/>
          </a:xfrm>
        </p:spPr>
        <p:txBody>
          <a:bodyPr/>
          <a:lstStyle/>
          <a:p>
            <a:endParaRPr lang="fr-CH" dirty="0"/>
          </a:p>
          <a:p>
            <a:endParaRPr lang="en-US" dirty="0"/>
          </a:p>
          <a:p>
            <a:endParaRPr lang="fr-CH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877" y="2370039"/>
            <a:ext cx="8747533" cy="1427194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199" y="4279569"/>
            <a:ext cx="8781211" cy="1432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2257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5513" y="1426038"/>
            <a:ext cx="8152888" cy="461665"/>
          </a:xfrm>
        </p:spPr>
        <p:txBody>
          <a:bodyPr/>
          <a:lstStyle/>
          <a:p>
            <a:r>
              <a:rPr lang="fr-CH" sz="3200" dirty="0"/>
              <a:t>+ 20% or -10% </a:t>
            </a:r>
            <a:r>
              <a:rPr lang="fr-CH" sz="3200" dirty="0" smtClean="0"/>
              <a:t>?    </a:t>
            </a:r>
            <a:r>
              <a:rPr lang="fr-CH" sz="3200" dirty="0" err="1" smtClean="0"/>
              <a:t>Probably</a:t>
            </a:r>
            <a:r>
              <a:rPr lang="fr-CH" sz="3200" dirty="0" smtClean="0"/>
              <a:t> </a:t>
            </a:r>
            <a:r>
              <a:rPr lang="fr-CH" sz="3200" dirty="0" err="1" smtClean="0"/>
              <a:t>inbetween</a:t>
            </a:r>
            <a:endParaRPr lang="en-US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513" y="2436851"/>
            <a:ext cx="6748857" cy="3779848"/>
          </a:xfrm>
          <a:prstGeom prst="rect">
            <a:avLst/>
          </a:prstGeom>
        </p:spPr>
      </p:pic>
      <p:graphicFrame>
        <p:nvGraphicFramePr>
          <p:cNvPr id="7" name="Graphiqu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8592874"/>
              </p:ext>
            </p:extLst>
          </p:nvPr>
        </p:nvGraphicFramePr>
        <p:xfrm>
          <a:off x="465513" y="2418745"/>
          <a:ext cx="7870940" cy="42044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965563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5513" y="1426038"/>
            <a:ext cx="8152888" cy="461665"/>
          </a:xfrm>
        </p:spPr>
        <p:txBody>
          <a:bodyPr/>
          <a:lstStyle/>
          <a:p>
            <a:r>
              <a:rPr lang="de-CH" dirty="0" err="1" smtClean="0"/>
              <a:t>Thank</a:t>
            </a:r>
            <a:r>
              <a:rPr lang="de-CH" dirty="0" smtClean="0"/>
              <a:t> </a:t>
            </a:r>
            <a:r>
              <a:rPr lang="de-CH" dirty="0" err="1" smtClean="0"/>
              <a:t>you</a:t>
            </a:r>
            <a:r>
              <a:rPr lang="de-CH" dirty="0" smtClean="0"/>
              <a:t>!</a:t>
            </a:r>
            <a:endParaRPr lang="de-CH" dirty="0"/>
          </a:p>
        </p:txBody>
      </p:sp>
      <p:sp>
        <p:nvSpPr>
          <p:cNvPr id="4" name="Inhaltsplatzhalter 2"/>
          <p:cNvSpPr>
            <a:spLocks noGrp="1"/>
          </p:cNvSpPr>
          <p:nvPr>
            <p:ph idx="1"/>
          </p:nvPr>
        </p:nvSpPr>
        <p:spPr>
          <a:xfrm>
            <a:off x="440574" y="2202873"/>
            <a:ext cx="8169514" cy="2051844"/>
          </a:xfrm>
        </p:spPr>
        <p:txBody>
          <a:bodyPr/>
          <a:lstStyle/>
          <a:p>
            <a:endParaRPr lang="en-US" i="1" dirty="0" smtClean="0"/>
          </a:p>
          <a:p>
            <a:r>
              <a:rPr lang="en-US" i="1" dirty="0" smtClean="0"/>
              <a:t>“I </a:t>
            </a:r>
            <a:r>
              <a:rPr lang="en-US" i="1" dirty="0"/>
              <a:t>know that I have some very big shoes to </a:t>
            </a:r>
            <a:r>
              <a:rPr lang="en-US" i="1" dirty="0" smtClean="0"/>
              <a:t>fill”</a:t>
            </a:r>
            <a:endParaRPr lang="fr-CH" dirty="0"/>
          </a:p>
          <a:p>
            <a:endParaRPr lang="en-US" dirty="0"/>
          </a:p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623264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True </a:t>
            </a:r>
            <a:r>
              <a:rPr lang="de-CH" dirty="0" err="1" smtClean="0"/>
              <a:t>price</a:t>
            </a:r>
            <a:r>
              <a:rPr lang="de-CH" dirty="0" smtClean="0"/>
              <a:t> </a:t>
            </a:r>
            <a:r>
              <a:rPr lang="de-CH" dirty="0" err="1" smtClean="0"/>
              <a:t>change</a:t>
            </a:r>
            <a:r>
              <a:rPr lang="de-CH" dirty="0" smtClean="0"/>
              <a:t> in 10 </a:t>
            </a:r>
            <a:r>
              <a:rPr lang="de-CH" dirty="0" err="1" smtClean="0"/>
              <a:t>years</a:t>
            </a:r>
            <a:r>
              <a:rPr lang="de-CH" dirty="0" smtClean="0"/>
              <a:t> ?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97728" y="2160681"/>
            <a:ext cx="7820673" cy="2603277"/>
          </a:xfrm>
        </p:spPr>
        <p:txBody>
          <a:bodyPr/>
          <a:lstStyle/>
          <a:p>
            <a:pPr algn="ctr"/>
            <a:r>
              <a:rPr lang="en-US" dirty="0" smtClean="0"/>
              <a:t>Shoes sold in Switzerland are imported. </a:t>
            </a:r>
          </a:p>
          <a:p>
            <a:pPr algn="ctr"/>
            <a:r>
              <a:rPr lang="en-US" dirty="0" smtClean="0"/>
              <a:t>Increase of the </a:t>
            </a:r>
            <a:r>
              <a:rPr lang="en-US" dirty="0"/>
              <a:t>Swiss </a:t>
            </a:r>
            <a:r>
              <a:rPr lang="en-US" dirty="0" smtClean="0"/>
              <a:t>franc </a:t>
            </a:r>
            <a:r>
              <a:rPr lang="en-US" dirty="0"/>
              <a:t>since </a:t>
            </a:r>
            <a:r>
              <a:rPr lang="en-US" dirty="0" smtClean="0"/>
              <a:t>2009</a:t>
            </a:r>
          </a:p>
          <a:p>
            <a:pPr algn="ctr"/>
            <a:r>
              <a:rPr lang="en-US" dirty="0" smtClean="0"/>
              <a:t>Imports should be </a:t>
            </a:r>
            <a:r>
              <a:rPr lang="en-US" dirty="0"/>
              <a:t>cheaper. </a:t>
            </a:r>
            <a:endParaRPr lang="en-US" dirty="0" smtClean="0"/>
          </a:p>
          <a:p>
            <a:pPr algn="ctr"/>
            <a:r>
              <a:rPr lang="en-US" dirty="0" smtClean="0"/>
              <a:t>Swiss IPI :  - 7.7</a:t>
            </a:r>
            <a:r>
              <a:rPr lang="en-US" dirty="0"/>
              <a:t>% </a:t>
            </a:r>
            <a:endParaRPr lang="en-US" dirty="0" smtClean="0"/>
          </a:p>
          <a:p>
            <a:pPr algn="ctr"/>
            <a:r>
              <a:rPr lang="en-US" dirty="0" smtClean="0"/>
              <a:t>Swiss PPI :  - 3.6% </a:t>
            </a:r>
          </a:p>
        </p:txBody>
      </p:sp>
    </p:spTree>
    <p:extLst>
      <p:ext uri="{BB962C8B-B14F-4D97-AF65-F5344CB8AC3E}">
        <p14:creationId xmlns:p14="http://schemas.microsoft.com/office/powerpoint/2010/main" val="1618516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000" y="1426038"/>
            <a:ext cx="8476343" cy="923330"/>
          </a:xfrm>
        </p:spPr>
        <p:txBody>
          <a:bodyPr/>
          <a:lstStyle/>
          <a:p>
            <a:r>
              <a:rPr lang="de-CH" dirty="0" smtClean="0"/>
              <a:t>Price </a:t>
            </a:r>
            <a:r>
              <a:rPr lang="de-CH" dirty="0" err="1" smtClean="0"/>
              <a:t>change</a:t>
            </a:r>
            <a:r>
              <a:rPr lang="de-CH" dirty="0" smtClean="0"/>
              <a:t> in Europe in </a:t>
            </a:r>
            <a:r>
              <a:rPr lang="de-CH" dirty="0" err="1" smtClean="0"/>
              <a:t>the</a:t>
            </a:r>
            <a:r>
              <a:rPr lang="de-CH" dirty="0" smtClean="0"/>
              <a:t> last 10 </a:t>
            </a:r>
            <a:r>
              <a:rPr lang="de-CH" dirty="0" err="1" smtClean="0"/>
              <a:t>years</a:t>
            </a:r>
            <a:r>
              <a:rPr lang="de-CH" dirty="0" smtClean="0"/>
              <a:t>?</a:t>
            </a:r>
            <a:endParaRPr lang="de-CH" dirty="0"/>
          </a:p>
        </p:txBody>
      </p:sp>
      <p:graphicFrame>
        <p:nvGraphicFramePr>
          <p:cNvPr id="6" name="Espace réservé du contenu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93515018"/>
              </p:ext>
            </p:extLst>
          </p:nvPr>
        </p:nvGraphicFramePr>
        <p:xfrm>
          <a:off x="72799" y="2204131"/>
          <a:ext cx="8911544" cy="43272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35668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000" y="1426038"/>
            <a:ext cx="8476343" cy="923330"/>
          </a:xfrm>
        </p:spPr>
        <p:txBody>
          <a:bodyPr/>
          <a:lstStyle/>
          <a:p>
            <a:r>
              <a:rPr lang="de-CH" dirty="0" smtClean="0"/>
              <a:t>Price </a:t>
            </a:r>
            <a:r>
              <a:rPr lang="de-CH" dirty="0" err="1" smtClean="0"/>
              <a:t>change</a:t>
            </a:r>
            <a:r>
              <a:rPr lang="de-CH" dirty="0" smtClean="0"/>
              <a:t> in Europe in </a:t>
            </a:r>
            <a:r>
              <a:rPr lang="de-CH" dirty="0" err="1" smtClean="0"/>
              <a:t>the</a:t>
            </a:r>
            <a:r>
              <a:rPr lang="de-CH" dirty="0" smtClean="0"/>
              <a:t> last 10 </a:t>
            </a:r>
            <a:r>
              <a:rPr lang="de-CH" dirty="0" err="1" smtClean="0"/>
              <a:t>years</a:t>
            </a:r>
            <a:r>
              <a:rPr lang="de-CH" dirty="0" smtClean="0"/>
              <a:t>?</a:t>
            </a:r>
            <a:endParaRPr lang="de-CH" dirty="0"/>
          </a:p>
        </p:txBody>
      </p:sp>
      <p:graphicFrame>
        <p:nvGraphicFramePr>
          <p:cNvPr id="6" name="Espace réservé du contenu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73529545"/>
              </p:ext>
            </p:extLst>
          </p:nvPr>
        </p:nvGraphicFramePr>
        <p:xfrm>
          <a:off x="72799" y="2204131"/>
          <a:ext cx="8911544" cy="43272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46342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000" y="1426038"/>
            <a:ext cx="8476343" cy="923330"/>
          </a:xfrm>
        </p:spPr>
        <p:txBody>
          <a:bodyPr/>
          <a:lstStyle/>
          <a:p>
            <a:r>
              <a:rPr lang="de-CH" dirty="0" smtClean="0"/>
              <a:t>Price </a:t>
            </a:r>
            <a:r>
              <a:rPr lang="de-CH" dirty="0" err="1" smtClean="0"/>
              <a:t>change</a:t>
            </a:r>
            <a:r>
              <a:rPr lang="de-CH" dirty="0" smtClean="0"/>
              <a:t> in Europe in </a:t>
            </a:r>
            <a:r>
              <a:rPr lang="de-CH" dirty="0" err="1" smtClean="0"/>
              <a:t>the</a:t>
            </a:r>
            <a:r>
              <a:rPr lang="de-CH" dirty="0" smtClean="0"/>
              <a:t> last 10 </a:t>
            </a:r>
            <a:r>
              <a:rPr lang="de-CH" dirty="0" err="1" smtClean="0"/>
              <a:t>years</a:t>
            </a:r>
            <a:r>
              <a:rPr lang="de-CH" dirty="0" smtClean="0"/>
              <a:t>?</a:t>
            </a:r>
            <a:endParaRPr lang="de-CH" dirty="0"/>
          </a:p>
        </p:txBody>
      </p:sp>
      <p:graphicFrame>
        <p:nvGraphicFramePr>
          <p:cNvPr id="6" name="Espace réservé du contenu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66797839"/>
              </p:ext>
            </p:extLst>
          </p:nvPr>
        </p:nvGraphicFramePr>
        <p:xfrm>
          <a:off x="72799" y="2204131"/>
          <a:ext cx="8911544" cy="43272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48538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000" y="1426038"/>
            <a:ext cx="8476343" cy="923330"/>
          </a:xfrm>
        </p:spPr>
        <p:txBody>
          <a:bodyPr/>
          <a:lstStyle/>
          <a:p>
            <a:r>
              <a:rPr lang="de-CH" dirty="0" smtClean="0"/>
              <a:t>Price </a:t>
            </a:r>
            <a:r>
              <a:rPr lang="de-CH" dirty="0" err="1" smtClean="0"/>
              <a:t>change</a:t>
            </a:r>
            <a:r>
              <a:rPr lang="de-CH" dirty="0" smtClean="0"/>
              <a:t> in Europe in </a:t>
            </a:r>
            <a:r>
              <a:rPr lang="de-CH" dirty="0" err="1" smtClean="0"/>
              <a:t>the</a:t>
            </a:r>
            <a:r>
              <a:rPr lang="de-CH" dirty="0" smtClean="0"/>
              <a:t> last 10 </a:t>
            </a:r>
            <a:r>
              <a:rPr lang="de-CH" dirty="0" err="1" smtClean="0"/>
              <a:t>years</a:t>
            </a:r>
            <a:r>
              <a:rPr lang="de-CH" dirty="0" smtClean="0"/>
              <a:t>?</a:t>
            </a:r>
            <a:endParaRPr lang="de-CH" dirty="0"/>
          </a:p>
        </p:txBody>
      </p:sp>
      <p:graphicFrame>
        <p:nvGraphicFramePr>
          <p:cNvPr id="6" name="Espace réservé du contenu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2636211"/>
              </p:ext>
            </p:extLst>
          </p:nvPr>
        </p:nvGraphicFramePr>
        <p:xfrm>
          <a:off x="72799" y="2204131"/>
          <a:ext cx="8911544" cy="43272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68103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000" y="1426038"/>
            <a:ext cx="8476343" cy="923330"/>
          </a:xfrm>
        </p:spPr>
        <p:txBody>
          <a:bodyPr/>
          <a:lstStyle/>
          <a:p>
            <a:r>
              <a:rPr lang="de-CH" dirty="0" smtClean="0"/>
              <a:t>Price </a:t>
            </a:r>
            <a:r>
              <a:rPr lang="de-CH" dirty="0" err="1" smtClean="0"/>
              <a:t>change</a:t>
            </a:r>
            <a:r>
              <a:rPr lang="de-CH" dirty="0" smtClean="0"/>
              <a:t> in Europe in </a:t>
            </a:r>
            <a:r>
              <a:rPr lang="de-CH" dirty="0" err="1" smtClean="0"/>
              <a:t>the</a:t>
            </a:r>
            <a:r>
              <a:rPr lang="de-CH" dirty="0" smtClean="0"/>
              <a:t> last 10 </a:t>
            </a:r>
            <a:r>
              <a:rPr lang="de-CH" dirty="0" err="1" smtClean="0"/>
              <a:t>years</a:t>
            </a:r>
            <a:r>
              <a:rPr lang="de-CH" dirty="0" smtClean="0"/>
              <a:t>?</a:t>
            </a:r>
            <a:endParaRPr lang="de-CH" dirty="0"/>
          </a:p>
        </p:txBody>
      </p:sp>
      <p:graphicFrame>
        <p:nvGraphicFramePr>
          <p:cNvPr id="6" name="Espace réservé du contenu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06188819"/>
              </p:ext>
            </p:extLst>
          </p:nvPr>
        </p:nvGraphicFramePr>
        <p:xfrm>
          <a:off x="72799" y="2204131"/>
          <a:ext cx="8911544" cy="43272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62724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94457" y="1426038"/>
            <a:ext cx="7823944" cy="923330"/>
          </a:xfrm>
        </p:spPr>
        <p:txBody>
          <a:bodyPr/>
          <a:lstStyle/>
          <a:p>
            <a:r>
              <a:rPr lang="de-CH" dirty="0" err="1" smtClean="0"/>
              <a:t>Three</a:t>
            </a:r>
            <a:r>
              <a:rPr lang="de-CH" dirty="0" smtClean="0"/>
              <a:t> </a:t>
            </a:r>
            <a:r>
              <a:rPr lang="de-CH" dirty="0" err="1" smtClean="0"/>
              <a:t>questions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be</a:t>
            </a:r>
            <a:r>
              <a:rPr lang="de-CH" dirty="0" smtClean="0"/>
              <a:t> </a:t>
            </a:r>
            <a:r>
              <a:rPr lang="de-CH" dirty="0" err="1" smtClean="0"/>
              <a:t>anwered</a:t>
            </a:r>
            <a:r>
              <a:rPr lang="de-CH" dirty="0" smtClean="0"/>
              <a:t> </a:t>
            </a:r>
            <a:r>
              <a:rPr lang="de-CH" dirty="0" err="1" smtClean="0"/>
              <a:t>when</a:t>
            </a:r>
            <a:r>
              <a:rPr lang="de-CH" dirty="0" smtClean="0"/>
              <a:t> </a:t>
            </a:r>
            <a:r>
              <a:rPr lang="de-CH" dirty="0" err="1" smtClean="0"/>
              <a:t>facing</a:t>
            </a:r>
            <a:r>
              <a:rPr lang="de-CH" dirty="0" smtClean="0"/>
              <a:t> </a:t>
            </a:r>
            <a:r>
              <a:rPr lang="de-CH" dirty="0" err="1" smtClean="0"/>
              <a:t>seasonality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21672" y="2817385"/>
            <a:ext cx="8169514" cy="3949799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en-US" dirty="0" smtClean="0">
                <a:solidFill>
                  <a:srgbClr val="FF0000"/>
                </a:solidFill>
              </a:rPr>
              <a:t>What do you do when the season ends ?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fr-CH" sz="2200" dirty="0" smtClean="0"/>
              <a:t>Carry </a:t>
            </a:r>
            <a:r>
              <a:rPr lang="fr-CH" sz="2200" dirty="0" err="1" smtClean="0"/>
              <a:t>forward</a:t>
            </a:r>
            <a:r>
              <a:rPr lang="fr-CH" sz="2200" dirty="0" smtClean="0"/>
              <a:t> the last </a:t>
            </a:r>
            <a:r>
              <a:rPr lang="fr-CH" sz="2200" dirty="0" err="1" smtClean="0"/>
              <a:t>collected</a:t>
            </a:r>
            <a:r>
              <a:rPr lang="fr-CH" sz="2200" dirty="0" smtClean="0"/>
              <a:t> </a:t>
            </a:r>
            <a:r>
              <a:rPr lang="fr-CH" sz="2200" dirty="0" err="1" smtClean="0"/>
              <a:t>price</a:t>
            </a:r>
            <a:r>
              <a:rPr lang="fr-CH" sz="2200" dirty="0" smtClean="0"/>
              <a:t> 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fr-CH" sz="2200" dirty="0" err="1" smtClean="0"/>
              <a:t>Bring</a:t>
            </a:r>
            <a:r>
              <a:rPr lang="fr-CH" sz="2200" dirty="0" smtClean="0"/>
              <a:t> back to a «</a:t>
            </a:r>
            <a:r>
              <a:rPr lang="fr-CH" sz="2200" dirty="0" err="1" smtClean="0"/>
              <a:t>typical</a:t>
            </a:r>
            <a:r>
              <a:rPr lang="fr-CH" sz="2200" dirty="0" smtClean="0"/>
              <a:t>» normal </a:t>
            </a:r>
            <a:r>
              <a:rPr lang="fr-CH" sz="2200" dirty="0" err="1" smtClean="0"/>
              <a:t>price</a:t>
            </a:r>
            <a:r>
              <a:rPr lang="fr-CH" sz="2200" dirty="0" smtClean="0"/>
              <a:t> (</a:t>
            </a:r>
            <a:r>
              <a:rPr lang="fr-CH" sz="2200" dirty="0" err="1" smtClean="0"/>
              <a:t>HICPs</a:t>
            </a:r>
            <a:r>
              <a:rPr lang="fr-CH" sz="2200" dirty="0" smtClean="0"/>
              <a:t>)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fr-CH" sz="2200" dirty="0" err="1" smtClean="0"/>
              <a:t>Directly</a:t>
            </a:r>
            <a:r>
              <a:rPr lang="fr-CH" sz="2200" dirty="0" smtClean="0"/>
              <a:t> impute the </a:t>
            </a:r>
            <a:r>
              <a:rPr lang="fr-CH" sz="2200" dirty="0" err="1"/>
              <a:t>price</a:t>
            </a:r>
            <a:r>
              <a:rPr lang="fr-CH" sz="2200" dirty="0"/>
              <a:t> change of </a:t>
            </a:r>
            <a:r>
              <a:rPr lang="fr-CH" sz="2200" dirty="0" err="1"/>
              <a:t>other</a:t>
            </a:r>
            <a:r>
              <a:rPr lang="fr-CH" sz="2200" dirty="0"/>
              <a:t> items in the </a:t>
            </a:r>
            <a:r>
              <a:rPr lang="fr-CH" sz="2200" dirty="0" err="1"/>
              <a:t>same</a:t>
            </a:r>
            <a:r>
              <a:rPr lang="fr-CH" sz="2200" dirty="0"/>
              <a:t> </a:t>
            </a:r>
            <a:r>
              <a:rPr lang="fr-CH" sz="2200" dirty="0" err="1"/>
              <a:t>elementary</a:t>
            </a:r>
            <a:r>
              <a:rPr lang="fr-CH" sz="2200" dirty="0"/>
              <a:t> </a:t>
            </a:r>
            <a:r>
              <a:rPr lang="fr-CH" sz="2200" dirty="0" err="1"/>
              <a:t>product</a:t>
            </a:r>
            <a:r>
              <a:rPr lang="fr-CH" sz="2200" dirty="0"/>
              <a:t> groups : all </a:t>
            </a:r>
            <a:r>
              <a:rPr lang="fr-CH" sz="2200" dirty="0" err="1"/>
              <a:t>season</a:t>
            </a:r>
            <a:r>
              <a:rPr lang="fr-CH" sz="2200" dirty="0"/>
              <a:t>, </a:t>
            </a:r>
            <a:r>
              <a:rPr lang="fr-CH" sz="2200" dirty="0" err="1"/>
              <a:t>counter</a:t>
            </a:r>
            <a:r>
              <a:rPr lang="fr-CH" sz="2200" dirty="0"/>
              <a:t> </a:t>
            </a:r>
            <a:r>
              <a:rPr lang="fr-CH" sz="2200" dirty="0" err="1"/>
              <a:t>seasonal</a:t>
            </a:r>
            <a:r>
              <a:rPr lang="fr-CH" sz="2200" dirty="0"/>
              <a:t>, all </a:t>
            </a:r>
            <a:r>
              <a:rPr lang="fr-CH" sz="2200" dirty="0" err="1"/>
              <a:t>year</a:t>
            </a:r>
            <a:r>
              <a:rPr lang="fr-CH" sz="2200" dirty="0"/>
              <a:t>.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endParaRPr lang="fr-CH" sz="2200" dirty="0"/>
          </a:p>
        </p:txBody>
      </p:sp>
    </p:spTree>
    <p:extLst>
      <p:ext uri="{BB962C8B-B14F-4D97-AF65-F5344CB8AC3E}">
        <p14:creationId xmlns:p14="http://schemas.microsoft.com/office/powerpoint/2010/main" val="1737109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owerpoint_Vorlage_BFS2017_4_3.potx" id="{4010EA41-56C2-456D-A6F9-DCAAEBB4B06D}" vid="{7EDFCFB0-2033-4F2B-8930-549984D36E3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BFSDokumente" ma:contentTypeID="0x01010056DFF2738F049B4EB78B663A5CB74604003E5AF7B2BAD9394BB494189B2FADCD9A" ma:contentTypeVersion="19" ma:contentTypeDescription="" ma:contentTypeScope="" ma:versionID="366a43f91be7455bce11e8b398182d3c">
  <xsd:schema xmlns:xsd="http://www.w3.org/2001/XMLSchema" xmlns:xs="http://www.w3.org/2001/XMLSchema" xmlns:p="http://schemas.microsoft.com/office/2006/metadata/properties" xmlns:ns2="cd2587f9-e49f-4072-b3cc-c6204dab1c6a" xmlns:ns3="e1fb01bd-cecb-4f04-8b55-7713b83896dd" targetNamespace="http://schemas.microsoft.com/office/2006/metadata/properties" ma:root="true" ma:fieldsID="63b0767fd561a73e595f801b471ee7dd" ns2:_="" ns3:_="">
    <xsd:import namespace="cd2587f9-e49f-4072-b3cc-c6204dab1c6a"/>
    <xsd:import namespace="e1fb01bd-cecb-4f04-8b55-7713b83896dd"/>
    <xsd:element name="properties">
      <xsd:complexType>
        <xsd:sequence>
          <xsd:element name="documentManagement">
            <xsd:complexType>
              <xsd:all>
                <xsd:element ref="ns2:Intranet_x0020_Name_x0020_2016" minOccurs="0"/>
                <xsd:element ref="ns3:Periode" minOccurs="0"/>
                <xsd:element ref="ns3:BFSAutor" minOccurs="0"/>
                <xsd:element ref="ns3:BFSSprachen" minOccurs="0"/>
                <xsd:element ref="ns2:_x0068_509" minOccurs="0"/>
                <xsd:element ref="ns2:_x0077_si7" minOccurs="0"/>
                <xsd:element ref="ns3:TaxCatchAll" minOccurs="0"/>
                <xsd:element ref="ns3:TaxCatchAllLabel" minOccurs="0"/>
                <xsd:element ref="ns3:a38a2ca01b2d4b0ca4eb846371e7273b" minOccurs="0"/>
                <xsd:element ref="ns2:ed45969265594c9cb929dbd5f2c317bd" minOccurs="0"/>
                <xsd:element ref="ns3:n0f6142b62a94723a743dbe1927eac96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2587f9-e49f-4072-b3cc-c6204dab1c6a" elementFormDefault="qualified">
    <xsd:import namespace="http://schemas.microsoft.com/office/2006/documentManagement/types"/>
    <xsd:import namespace="http://schemas.microsoft.com/office/infopath/2007/PartnerControls"/>
    <xsd:element name="Intranet_x0020_Name_x0020_2016" ma:index="1" nillable="true" ma:displayName="Intranet Name 2016" ma:internalName="Intranet_x0020_Name_x0020_2016">
      <xsd:simpleType>
        <xsd:restriction base="dms:Text">
          <xsd:maxLength value="255"/>
        </xsd:restriction>
      </xsd:simpleType>
    </xsd:element>
    <xsd:element name="_x0068_509" ma:index="9" nillable="true" ma:displayName="Date de création" ma:internalName="_x0068_509">
      <xsd:simpleType>
        <xsd:restriction base="dms:Text"/>
      </xsd:simpleType>
    </xsd:element>
    <xsd:element name="_x0077_si7" ma:index="10" nillable="true" ma:displayName="Text" ma:internalName="_x0077_si7">
      <xsd:simpleType>
        <xsd:restriction base="dms:Text"/>
      </xsd:simpleType>
    </xsd:element>
    <xsd:element name="ed45969265594c9cb929dbd5f2c317bd" ma:index="19" nillable="true" ma:taxonomy="true" ma:internalName="ed45969265594c9cb929dbd5f2c317bd" ma:taxonomyFieldName="OFSSubThemen" ma:displayName="SubThemen" ma:default="" ma:fieldId="{ed459692-6559-4c9c-b929-dbd5f2c317bd}" ma:sspId="76985fb0-3186-447a-a9bf-e07643962f51" ma:termSetId="c255211c-c786-4baf-b49d-5df8474a40ac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fb01bd-cecb-4f04-8b55-7713b83896dd" elementFormDefault="qualified">
    <xsd:import namespace="http://schemas.microsoft.com/office/2006/documentManagement/types"/>
    <xsd:import namespace="http://schemas.microsoft.com/office/infopath/2007/PartnerControls"/>
    <xsd:element name="Periode" ma:index="5" nillable="true" ma:displayName="Periode" ma:internalName="Periode">
      <xsd:simpleType>
        <xsd:restriction base="dms:Text">
          <xsd:maxLength value="255"/>
        </xsd:restriction>
      </xsd:simpleType>
    </xsd:element>
    <xsd:element name="BFSAutor" ma:index="7" nillable="true" ma:displayName="Autor" ma:internalName="BFSAutor">
      <xsd:simpleType>
        <xsd:restriction base="dms:Text">
          <xsd:maxLength value="255"/>
        </xsd:restriction>
      </xsd:simpleType>
    </xsd:element>
    <xsd:element name="BFSSprachen" ma:index="8" nillable="true" ma:displayName="Sprache" ma:default="DE" ma:format="Dropdown" ma:internalName="BFSSprachen">
      <xsd:simpleType>
        <xsd:restriction base="dms:Choice">
          <xsd:enumeration value="DE"/>
          <xsd:enumeration value="FR"/>
          <xsd:enumeration value="IT"/>
          <xsd:enumeration value="EN"/>
        </xsd:restriction>
      </xsd:simpleType>
    </xsd:element>
    <xsd:element name="TaxCatchAll" ma:index="11" nillable="true" ma:displayName="Colonne Attraper tout de Taxonomie" ma:hidden="true" ma:list="{53816f51-5707-4dfa-bf35-c88f3d469f05}" ma:internalName="TaxCatchAll" ma:showField="CatchAllData" ma:web="e1fb01bd-cecb-4f04-8b55-7713b83896d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" nillable="true" ma:displayName="Colonne Attraper tout de Taxonomie1" ma:hidden="true" ma:list="{53816f51-5707-4dfa-bf35-c88f3d469f05}" ma:internalName="TaxCatchAllLabel" ma:readOnly="true" ma:showField="CatchAllDataLabel" ma:web="e1fb01bd-cecb-4f04-8b55-7713b83896d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a38a2ca01b2d4b0ca4eb846371e7273b" ma:index="17" nillable="true" ma:taxonomy="true" ma:internalName="a38a2ca01b2d4b0ca4eb846371e7273b" ma:taxonomyFieldName="BFSThemen" ma:displayName="Themen" ma:default="" ma:fieldId="{a38a2ca0-1b2d-4b0c-a4eb-846371e7273b}" ma:sspId="76985fb0-3186-447a-a9bf-e07643962f51" ma:termSetId="2021a5d8-3f85-42e7-92da-7e8ae9bc1048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n0f6142b62a94723a743dbe1927eac96" ma:index="21" nillable="true" ma:taxonomy="true" ma:internalName="n0f6142b62a94723a743dbe1927eac96" ma:taxonomyFieldName="BFSZielseite" ma:displayName="Pages de destination" ma:default="" ma:fieldId="{70f6142b-62a9-4723-a743-dbe1927eac96}" ma:taxonomyMulti="true" ma:sspId="76985fb0-3186-447a-a9bf-e07643962f51" ma:termSetId="b6a3be52-4269-4eba-ba0f-0c0383270de5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3" ma:displayName="Inhaltstyp"/>
        <xsd:element ref="dc:title" minOccurs="0" maxOccurs="1" ma:index="6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x0077_si7 xmlns="cd2587f9-e49f-4072-b3cc-c6204dab1c6a" xsi:nil="true"/>
    <TaxCatchAll xmlns="e1fb01bd-cecb-4f04-8b55-7713b83896dd">
      <Value>137</Value>
    </TaxCatchAll>
    <ed45969265594c9cb929dbd5f2c317bd xmlns="cd2587f9-e49f-4072-b3cc-c6204dab1c6a">
      <Terms xmlns="http://schemas.microsoft.com/office/infopath/2007/PartnerControls"/>
    </ed45969265594c9cb929dbd5f2c317bd>
    <Periode xmlns="e1fb01bd-cecb-4f04-8b55-7713b83896dd" xsi:nil="true"/>
    <Intranet_x0020_Name_x0020_2016 xmlns="cd2587f9-e49f-4072-b3cc-c6204dab1c6a">Powerpoint Vorlage BFS2017</Intranet_x0020_Name_x0020_2016>
    <_x0068_509 xmlns="cd2587f9-e49f-4072-b3cc-c6204dab1c6a" xsi:nil="true"/>
    <BFSSprachen xmlns="e1fb01bd-cecb-4f04-8b55-7713b83896dd">DE</BFSSprachen>
    <a38a2ca01b2d4b0ca4eb846371e7273b xmlns="e1fb01bd-cecb-4f04-8b55-7713b83896dd">
      <Terms xmlns="http://schemas.microsoft.com/office/infopath/2007/PartnerControls"/>
    </a38a2ca01b2d4b0ca4eb846371e7273b>
    <n0f6142b62a94723a743dbe1927eac96 xmlns="e1fb01bd-cecb-4f04-8b55-7713b83896dd">
      <Terms xmlns="http://schemas.microsoft.com/office/infopath/2007/PartnerControls">
        <TermInfo xmlns="http://schemas.microsoft.com/office/infopath/2007/PartnerControls">
          <TermName xmlns="http://schemas.microsoft.com/office/infopath/2007/PartnerControls">Diffusion</TermName>
          <TermId xmlns="http://schemas.microsoft.com/office/infopath/2007/PartnerControls">17ad6c93-ffb8-4889-a519-7cd89a0abc6a</TermId>
        </TermInfo>
      </Terms>
    </n0f6142b62a94723a743dbe1927eac96>
    <BFSAutor xmlns="e1fb01bd-cecb-4f04-8b55-7713b83896dd">DIAM</BFSAutor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2D27701-0A2F-49DB-9601-CF14C973463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d2587f9-e49f-4072-b3cc-c6204dab1c6a"/>
    <ds:schemaRef ds:uri="e1fb01bd-cecb-4f04-8b55-7713b83896d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FE3EE92-C08E-4BF3-83E4-477980498975}">
  <ds:schemaRefs>
    <ds:schemaRef ds:uri="http://purl.org/dc/terms/"/>
    <ds:schemaRef ds:uri="http://schemas.microsoft.com/office/infopath/2007/PartnerControls"/>
    <ds:schemaRef ds:uri="cd2587f9-e49f-4072-b3cc-c6204dab1c6a"/>
    <ds:schemaRef ds:uri="http://purl.org/dc/dcmitype/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e1fb01bd-cecb-4f04-8b55-7713b83896dd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3A8E5EBC-51E6-4B32-87FF-9F5CAB501CB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PDE Slides comité de pilotage</Template>
  <TotalTime>0</TotalTime>
  <Words>623</Words>
  <Application>Microsoft Office PowerPoint</Application>
  <PresentationFormat>Affichage à l'écran (4:3)</PresentationFormat>
  <Paragraphs>66</Paragraphs>
  <Slides>25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25</vt:i4>
      </vt:variant>
    </vt:vector>
  </HeadingPairs>
  <TitlesOfParts>
    <vt:vector size="29" baseType="lpstr">
      <vt:lpstr>Arial</vt:lpstr>
      <vt:lpstr>Calibri</vt:lpstr>
      <vt:lpstr>Wingdings</vt:lpstr>
      <vt:lpstr>Office Theme</vt:lpstr>
      <vt:lpstr>Pricing seasonal products: imputation techniques </vt:lpstr>
      <vt:lpstr>The starting point of this paper</vt:lpstr>
      <vt:lpstr>True price change in 10 years ?</vt:lpstr>
      <vt:lpstr>Price change in Europe in the last 10 years?</vt:lpstr>
      <vt:lpstr>Price change in Europe in the last 10 years?</vt:lpstr>
      <vt:lpstr>Price change in Europe in the last 10 years?</vt:lpstr>
      <vt:lpstr>Price change in Europe in the last 10 years?</vt:lpstr>
      <vt:lpstr>Price change in Europe in the last 10 years?</vt:lpstr>
      <vt:lpstr>Three questions to be anwered when facing seasonality</vt:lpstr>
      <vt:lpstr>Three questions to be anwered when facing seasonality</vt:lpstr>
      <vt:lpstr>Three questions to be anwered when facing seasonality</vt:lpstr>
      <vt:lpstr>The carry forward technique smooths the volatility</vt:lpstr>
      <vt:lpstr>Carry forward method</vt:lpstr>
      <vt:lpstr>What about the other imputation methods? Any trend ?</vt:lpstr>
      <vt:lpstr>What about the other imputation methods? What is right ?</vt:lpstr>
      <vt:lpstr>Another basket, other results</vt:lpstr>
      <vt:lpstr>Another basket, other results</vt:lpstr>
      <vt:lpstr>What is the ideal imputation ?</vt:lpstr>
      <vt:lpstr>What is the ideal imputation ?</vt:lpstr>
      <vt:lpstr>But perhaps you have an important question ?</vt:lpstr>
      <vt:lpstr>Remember the three questions…..</vt:lpstr>
      <vt:lpstr>What’s going on…</vt:lpstr>
      <vt:lpstr>What’s going on with the HICP</vt:lpstr>
      <vt:lpstr>+ 20% or -10% ?    Probably inbetween</vt:lpstr>
      <vt:lpstr>Thank you!</vt:lpstr>
    </vt:vector>
  </TitlesOfParts>
  <Company>Bundesverwaltung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Derrer Philip BFS</dc:creator>
  <cp:lastModifiedBy>Becker Vermeulen Corinne BFS</cp:lastModifiedBy>
  <cp:revision>386</cp:revision>
  <cp:lastPrinted>2017-10-27T05:04:18Z</cp:lastPrinted>
  <dcterms:created xsi:type="dcterms:W3CDTF">2017-09-12T15:40:29Z</dcterms:created>
  <dcterms:modified xsi:type="dcterms:W3CDTF">2019-05-04T09:30:07Z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0x01010056DFF2738F049B4EB78B663A5CB74604003E5AF7B2BAD9394BB494189B2FADCD9A</vt:lpwstr>
  </property>
  <property fmtid="{D5CDD505-2E9C-101B-9397-08002B2CF9AE}" pid="3" name="BFSZielseite">
    <vt:lpwstr>137;#Diffusion|17ad6c93-ffb8-4889-a519-7cd89a0abc6a</vt:lpwstr>
  </property>
  <property fmtid="{D5CDD505-2E9C-101B-9397-08002B2CF9AE}" pid="4" name="BFSThemen">
    <vt:lpwstr/>
  </property>
  <property fmtid="{D5CDD505-2E9C-101B-9397-08002B2CF9AE}" pid="5" name="OFSSubThemen">
    <vt:lpwstr/>
  </property>
</Properties>
</file>