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Lst>
  <p:sldSz cx="30275213" cy="4280376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Untitled Section" id="{CC3D3909-C00B-476F-9AE3-F2E882455814}">
          <p14:sldIdLst>
            <p14:sldId id="256"/>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3B4C"/>
    <a:srgbClr val="A9AD00"/>
    <a:srgbClr val="E5E6B2"/>
    <a:srgbClr val="CCCC00"/>
    <a:srgbClr val="9BAABF"/>
    <a:srgbClr val="69809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011" autoAdjust="0"/>
    <p:restoredTop sz="94660"/>
  </p:normalViewPr>
  <p:slideViewPr>
    <p:cSldViewPr snapToGrid="0">
      <p:cViewPr varScale="1">
        <p:scale>
          <a:sx n="15" d="100"/>
          <a:sy n="15" d="100"/>
        </p:scale>
        <p:origin x="2040"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oleObject" Target="Book4"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Book4"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file:///\\NDATA12\lewist2$\My%20Documents\Graphs%20for%20Presentation.xlsx" TargetMode="External"/><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oleObject" Target="file:///\\NDATA12\lewist2$\My%20Documents\Graphs%20for%20Presentation.xlsx" TargetMode="External"/><Relationship Id="rId2" Type="http://schemas.microsoft.com/office/2011/relationships/chartColorStyle" Target="colors4.xml"/><Relationship Id="rId1" Type="http://schemas.microsoft.com/office/2011/relationships/chartStyle" Target="style4.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pt-B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3200" b="0" i="0" u="none" strike="noStrike" kern="1200" spc="0" baseline="0">
                <a:solidFill>
                  <a:schemeClr val="tx1">
                    <a:lumMod val="65000"/>
                    <a:lumOff val="35000"/>
                  </a:schemeClr>
                </a:solidFill>
                <a:latin typeface="+mn-lt"/>
                <a:ea typeface="+mn-ea"/>
                <a:cs typeface="+mn-cs"/>
              </a:defRPr>
            </a:pPr>
            <a:r>
              <a:rPr lang="en-GB" sz="3200"/>
              <a:t>IQI Spreadable Butter</a:t>
            </a:r>
          </a:p>
        </c:rich>
      </c:tx>
      <c:layout/>
      <c:overlay val="0"/>
      <c:spPr>
        <a:noFill/>
        <a:ln>
          <a:noFill/>
        </a:ln>
        <a:effectLst/>
      </c:spPr>
      <c:txPr>
        <a:bodyPr rot="0" spcFirstLastPara="1" vertOverflow="ellipsis" vert="horz" wrap="square" anchor="ctr" anchorCtr="1"/>
        <a:lstStyle/>
        <a:p>
          <a:pPr>
            <a:defRPr sz="3200" b="0" i="0" u="none" strike="noStrike" kern="1200" spc="0" baseline="0">
              <a:solidFill>
                <a:schemeClr val="tx1">
                  <a:lumMod val="65000"/>
                  <a:lumOff val="35000"/>
                </a:schemeClr>
              </a:solidFill>
              <a:latin typeface="+mn-lt"/>
              <a:ea typeface="+mn-ea"/>
              <a:cs typeface="+mn-cs"/>
            </a:defRPr>
          </a:pPr>
          <a:endParaRPr lang="pt-BR"/>
        </a:p>
      </c:txPr>
    </c:title>
    <c:autoTitleDeleted val="0"/>
    <c:plotArea>
      <c:layout>
        <c:manualLayout>
          <c:layoutTarget val="inner"/>
          <c:xMode val="edge"/>
          <c:yMode val="edge"/>
          <c:x val="0.10383871166588068"/>
          <c:y val="0.15521397590379649"/>
          <c:w val="0.76074305033169087"/>
          <c:h val="0.56296612880745434"/>
        </c:manualLayout>
      </c:layout>
      <c:barChart>
        <c:barDir val="col"/>
        <c:grouping val="clustered"/>
        <c:varyColors val="0"/>
        <c:ser>
          <c:idx val="3"/>
          <c:order val="3"/>
          <c:tx>
            <c:strRef>
              <c:f>Butter!$E$2</c:f>
              <c:strCache>
                <c:ptCount val="1"/>
                <c:pt idx="0">
                  <c:v>Quality Changes</c:v>
                </c:pt>
              </c:strCache>
            </c:strRef>
          </c:tx>
          <c:spPr>
            <a:solidFill>
              <a:schemeClr val="accent4"/>
            </a:solidFill>
            <a:ln>
              <a:noFill/>
            </a:ln>
            <a:effectLst/>
          </c:spPr>
          <c:invertIfNegative val="0"/>
          <c:val>
            <c:numRef>
              <c:f>Butter!$E$3:$E$23</c:f>
              <c:numCache>
                <c:formatCode>General</c:formatCode>
                <c:ptCount val="21"/>
                <c:pt idx="3">
                  <c:v>1</c:v>
                </c:pt>
                <c:pt idx="4">
                  <c:v>1</c:v>
                </c:pt>
                <c:pt idx="7">
                  <c:v>2</c:v>
                </c:pt>
                <c:pt idx="10">
                  <c:v>1</c:v>
                </c:pt>
                <c:pt idx="11">
                  <c:v>1</c:v>
                </c:pt>
                <c:pt idx="20">
                  <c:v>1</c:v>
                </c:pt>
              </c:numCache>
            </c:numRef>
          </c:val>
          <c:extLst>
            <c:ext xmlns:c16="http://schemas.microsoft.com/office/drawing/2014/chart" uri="{C3380CC4-5D6E-409C-BE32-E72D297353CC}">
              <c16:uniqueId val="{00000000-6E08-4D53-9AC5-D3BD69D76F2D}"/>
            </c:ext>
          </c:extLst>
        </c:ser>
        <c:dLbls>
          <c:showLegendKey val="0"/>
          <c:showVal val="0"/>
          <c:showCatName val="0"/>
          <c:showSerName val="0"/>
          <c:showPercent val="0"/>
          <c:showBubbleSize val="0"/>
        </c:dLbls>
        <c:gapWidth val="150"/>
        <c:axId val="518079448"/>
        <c:axId val="518079120"/>
      </c:barChart>
      <c:lineChart>
        <c:grouping val="standard"/>
        <c:varyColors val="0"/>
        <c:ser>
          <c:idx val="0"/>
          <c:order val="0"/>
          <c:tx>
            <c:strRef>
              <c:f>Butter!$B$2</c:f>
              <c:strCache>
                <c:ptCount val="1"/>
                <c:pt idx="0">
                  <c:v>SRI</c:v>
                </c:pt>
              </c:strCache>
            </c:strRef>
          </c:tx>
          <c:spPr>
            <a:ln w="28575" cap="rnd">
              <a:solidFill>
                <a:schemeClr val="accent1"/>
              </a:solidFill>
              <a:round/>
            </a:ln>
            <a:effectLst/>
          </c:spPr>
          <c:marker>
            <c:symbol val="none"/>
          </c:marker>
          <c:cat>
            <c:numRef>
              <c:f>Butter!$A$3:$A$23</c:f>
              <c:numCache>
                <c:formatCode>mmm\-yy</c:formatCode>
                <c:ptCount val="21"/>
                <c:pt idx="0">
                  <c:v>42370</c:v>
                </c:pt>
                <c:pt idx="1">
                  <c:v>42401</c:v>
                </c:pt>
                <c:pt idx="2">
                  <c:v>42430</c:v>
                </c:pt>
                <c:pt idx="3">
                  <c:v>42461</c:v>
                </c:pt>
                <c:pt idx="4">
                  <c:v>42491</c:v>
                </c:pt>
                <c:pt idx="5">
                  <c:v>42522</c:v>
                </c:pt>
                <c:pt idx="6">
                  <c:v>42552</c:v>
                </c:pt>
                <c:pt idx="7">
                  <c:v>42583</c:v>
                </c:pt>
                <c:pt idx="8">
                  <c:v>42614</c:v>
                </c:pt>
                <c:pt idx="9">
                  <c:v>42644</c:v>
                </c:pt>
                <c:pt idx="10">
                  <c:v>42675</c:v>
                </c:pt>
                <c:pt idx="11">
                  <c:v>42705</c:v>
                </c:pt>
                <c:pt idx="12">
                  <c:v>42736</c:v>
                </c:pt>
                <c:pt idx="13">
                  <c:v>42767</c:v>
                </c:pt>
                <c:pt idx="14">
                  <c:v>42795</c:v>
                </c:pt>
                <c:pt idx="15">
                  <c:v>42826</c:v>
                </c:pt>
                <c:pt idx="16">
                  <c:v>42856</c:v>
                </c:pt>
                <c:pt idx="17">
                  <c:v>42887</c:v>
                </c:pt>
                <c:pt idx="18">
                  <c:v>42917</c:v>
                </c:pt>
                <c:pt idx="19">
                  <c:v>42948</c:v>
                </c:pt>
                <c:pt idx="20">
                  <c:v>42979</c:v>
                </c:pt>
              </c:numCache>
            </c:numRef>
          </c:cat>
          <c:val>
            <c:numRef>
              <c:f>Butter!$B$3:$B$23</c:f>
              <c:numCache>
                <c:formatCode>General</c:formatCode>
                <c:ptCount val="21"/>
                <c:pt idx="0">
                  <c:v>100</c:v>
                </c:pt>
                <c:pt idx="1">
                  <c:v>104.35180481664534</c:v>
                </c:pt>
                <c:pt idx="2">
                  <c:v>100.10112535574747</c:v>
                </c:pt>
                <c:pt idx="3">
                  <c:v>102.77217517293727</c:v>
                </c:pt>
                <c:pt idx="4">
                  <c:v>103.08747617640353</c:v>
                </c:pt>
                <c:pt idx="5">
                  <c:v>99.814878796769108</c:v>
                </c:pt>
                <c:pt idx="6">
                  <c:v>99.93624706468681</c:v>
                </c:pt>
                <c:pt idx="7">
                  <c:v>99.827835046497896</c:v>
                </c:pt>
                <c:pt idx="8">
                  <c:v>98.572993359709358</c:v>
                </c:pt>
                <c:pt idx="9">
                  <c:v>97.70228692670679</c:v>
                </c:pt>
                <c:pt idx="10">
                  <c:v>101.02079806467425</c:v>
                </c:pt>
                <c:pt idx="11">
                  <c:v>103.46657248495796</c:v>
                </c:pt>
                <c:pt idx="12">
                  <c:v>107.0618700327077</c:v>
                </c:pt>
                <c:pt idx="13">
                  <c:v>98.349781005313915</c:v>
                </c:pt>
                <c:pt idx="14">
                  <c:v>97.164296458061401</c:v>
                </c:pt>
                <c:pt idx="15">
                  <c:v>95.636919905138683</c:v>
                </c:pt>
                <c:pt idx="16">
                  <c:v>95.857301644113264</c:v>
                </c:pt>
                <c:pt idx="17">
                  <c:v>98.205261862403148</c:v>
                </c:pt>
                <c:pt idx="18">
                  <c:v>95.831822539054869</c:v>
                </c:pt>
                <c:pt idx="19">
                  <c:v>98.406857507545737</c:v>
                </c:pt>
                <c:pt idx="20">
                  <c:v>104.20373129753064</c:v>
                </c:pt>
              </c:numCache>
            </c:numRef>
          </c:val>
          <c:smooth val="0"/>
          <c:extLst>
            <c:ext xmlns:c16="http://schemas.microsoft.com/office/drawing/2014/chart" uri="{C3380CC4-5D6E-409C-BE32-E72D297353CC}">
              <c16:uniqueId val="{00000001-6E08-4D53-9AC5-D3BD69D76F2D}"/>
            </c:ext>
          </c:extLst>
        </c:ser>
        <c:ser>
          <c:idx val="1"/>
          <c:order val="1"/>
          <c:tx>
            <c:strRef>
              <c:f>Butter!$C$2</c:f>
              <c:strCache>
                <c:ptCount val="1"/>
                <c:pt idx="0">
                  <c:v>QAI</c:v>
                </c:pt>
              </c:strCache>
            </c:strRef>
          </c:tx>
          <c:spPr>
            <a:ln w="28575" cap="rnd">
              <a:solidFill>
                <a:schemeClr val="accent2"/>
              </a:solidFill>
              <a:round/>
            </a:ln>
            <a:effectLst/>
          </c:spPr>
          <c:marker>
            <c:symbol val="none"/>
          </c:marker>
          <c:cat>
            <c:numRef>
              <c:f>Butter!$A$3:$A$23</c:f>
              <c:numCache>
                <c:formatCode>mmm\-yy</c:formatCode>
                <c:ptCount val="21"/>
                <c:pt idx="0">
                  <c:v>42370</c:v>
                </c:pt>
                <c:pt idx="1">
                  <c:v>42401</c:v>
                </c:pt>
                <c:pt idx="2">
                  <c:v>42430</c:v>
                </c:pt>
                <c:pt idx="3">
                  <c:v>42461</c:v>
                </c:pt>
                <c:pt idx="4">
                  <c:v>42491</c:v>
                </c:pt>
                <c:pt idx="5">
                  <c:v>42522</c:v>
                </c:pt>
                <c:pt idx="6">
                  <c:v>42552</c:v>
                </c:pt>
                <c:pt idx="7">
                  <c:v>42583</c:v>
                </c:pt>
                <c:pt idx="8">
                  <c:v>42614</c:v>
                </c:pt>
                <c:pt idx="9">
                  <c:v>42644</c:v>
                </c:pt>
                <c:pt idx="10">
                  <c:v>42675</c:v>
                </c:pt>
                <c:pt idx="11">
                  <c:v>42705</c:v>
                </c:pt>
                <c:pt idx="12">
                  <c:v>42736</c:v>
                </c:pt>
                <c:pt idx="13">
                  <c:v>42767</c:v>
                </c:pt>
                <c:pt idx="14">
                  <c:v>42795</c:v>
                </c:pt>
                <c:pt idx="15">
                  <c:v>42826</c:v>
                </c:pt>
                <c:pt idx="16">
                  <c:v>42856</c:v>
                </c:pt>
                <c:pt idx="17">
                  <c:v>42887</c:v>
                </c:pt>
                <c:pt idx="18">
                  <c:v>42917</c:v>
                </c:pt>
                <c:pt idx="19">
                  <c:v>42948</c:v>
                </c:pt>
                <c:pt idx="20">
                  <c:v>42979</c:v>
                </c:pt>
              </c:numCache>
            </c:numRef>
          </c:cat>
          <c:val>
            <c:numRef>
              <c:f>Butter!$C$3:$C$23</c:f>
              <c:numCache>
                <c:formatCode>General</c:formatCode>
                <c:ptCount val="21"/>
                <c:pt idx="0">
                  <c:v>100</c:v>
                </c:pt>
                <c:pt idx="1">
                  <c:v>104.35346142110124</c:v>
                </c:pt>
                <c:pt idx="2">
                  <c:v>100.09657667274483</c:v>
                </c:pt>
                <c:pt idx="3">
                  <c:v>102.89266871456934</c:v>
                </c:pt>
                <c:pt idx="4">
                  <c:v>103.09993674547921</c:v>
                </c:pt>
                <c:pt idx="5">
                  <c:v>99.930710399611826</c:v>
                </c:pt>
                <c:pt idx="6">
                  <c:v>100.07621498592914</c:v>
                </c:pt>
                <c:pt idx="7">
                  <c:v>99.970154711783024</c:v>
                </c:pt>
                <c:pt idx="8">
                  <c:v>98.703207064708451</c:v>
                </c:pt>
                <c:pt idx="9">
                  <c:v>97.799528461841732</c:v>
                </c:pt>
                <c:pt idx="10">
                  <c:v>101.12695806521732</c:v>
                </c:pt>
                <c:pt idx="11">
                  <c:v>103.59011459307852</c:v>
                </c:pt>
                <c:pt idx="12">
                  <c:v>107.52784119039387</c:v>
                </c:pt>
                <c:pt idx="13">
                  <c:v>98.342414425459552</c:v>
                </c:pt>
                <c:pt idx="14">
                  <c:v>97.167362786162812</c:v>
                </c:pt>
                <c:pt idx="15">
                  <c:v>95.636867049087869</c:v>
                </c:pt>
                <c:pt idx="16">
                  <c:v>95.861110961710324</c:v>
                </c:pt>
                <c:pt idx="17">
                  <c:v>98.208369187879399</c:v>
                </c:pt>
                <c:pt idx="18">
                  <c:v>95.833224216035546</c:v>
                </c:pt>
                <c:pt idx="19">
                  <c:v>98.409030982498962</c:v>
                </c:pt>
                <c:pt idx="20">
                  <c:v>104.01576085095307</c:v>
                </c:pt>
              </c:numCache>
            </c:numRef>
          </c:val>
          <c:smooth val="0"/>
          <c:extLst>
            <c:ext xmlns:c16="http://schemas.microsoft.com/office/drawing/2014/chart" uri="{C3380CC4-5D6E-409C-BE32-E72D297353CC}">
              <c16:uniqueId val="{00000002-6E08-4D53-9AC5-D3BD69D76F2D}"/>
            </c:ext>
          </c:extLst>
        </c:ser>
        <c:ser>
          <c:idx val="2"/>
          <c:order val="2"/>
          <c:tx>
            <c:strRef>
              <c:f>Butter!$D$2</c:f>
              <c:strCache>
                <c:ptCount val="1"/>
                <c:pt idx="0">
                  <c:v>IQI</c:v>
                </c:pt>
              </c:strCache>
            </c:strRef>
          </c:tx>
          <c:spPr>
            <a:ln w="28575" cap="rnd">
              <a:solidFill>
                <a:schemeClr val="accent3"/>
              </a:solidFill>
              <a:round/>
            </a:ln>
            <a:effectLst/>
          </c:spPr>
          <c:marker>
            <c:symbol val="none"/>
          </c:marker>
          <c:cat>
            <c:numRef>
              <c:f>Butter!$A$3:$A$23</c:f>
              <c:numCache>
                <c:formatCode>mmm\-yy</c:formatCode>
                <c:ptCount val="21"/>
                <c:pt idx="0">
                  <c:v>42370</c:v>
                </c:pt>
                <c:pt idx="1">
                  <c:v>42401</c:v>
                </c:pt>
                <c:pt idx="2">
                  <c:v>42430</c:v>
                </c:pt>
                <c:pt idx="3">
                  <c:v>42461</c:v>
                </c:pt>
                <c:pt idx="4">
                  <c:v>42491</c:v>
                </c:pt>
                <c:pt idx="5">
                  <c:v>42522</c:v>
                </c:pt>
                <c:pt idx="6">
                  <c:v>42552</c:v>
                </c:pt>
                <c:pt idx="7">
                  <c:v>42583</c:v>
                </c:pt>
                <c:pt idx="8">
                  <c:v>42614</c:v>
                </c:pt>
                <c:pt idx="9">
                  <c:v>42644</c:v>
                </c:pt>
                <c:pt idx="10">
                  <c:v>42675</c:v>
                </c:pt>
                <c:pt idx="11">
                  <c:v>42705</c:v>
                </c:pt>
                <c:pt idx="12">
                  <c:v>42736</c:v>
                </c:pt>
                <c:pt idx="13">
                  <c:v>42767</c:v>
                </c:pt>
                <c:pt idx="14">
                  <c:v>42795</c:v>
                </c:pt>
                <c:pt idx="15">
                  <c:v>42826</c:v>
                </c:pt>
                <c:pt idx="16">
                  <c:v>42856</c:v>
                </c:pt>
                <c:pt idx="17">
                  <c:v>42887</c:v>
                </c:pt>
                <c:pt idx="18">
                  <c:v>42917</c:v>
                </c:pt>
                <c:pt idx="19">
                  <c:v>42948</c:v>
                </c:pt>
                <c:pt idx="20">
                  <c:v>42979</c:v>
                </c:pt>
              </c:numCache>
            </c:numRef>
          </c:cat>
          <c:val>
            <c:numRef>
              <c:f>Butter!$D$3:$D$23</c:f>
              <c:numCache>
                <c:formatCode>General</c:formatCode>
                <c:ptCount val="21"/>
                <c:pt idx="0">
                  <c:v>100</c:v>
                </c:pt>
                <c:pt idx="1">
                  <c:v>99.998412506462799</c:v>
                </c:pt>
                <c:pt idx="2">
                  <c:v>100.00454429427444</c:v>
                </c:pt>
                <c:pt idx="3">
                  <c:v>99.88289394848303</c:v>
                </c:pt>
                <c:pt idx="4">
                  <c:v>99.987914086594984</c:v>
                </c:pt>
                <c:pt idx="5">
                  <c:v>99.884088082252674</c:v>
                </c:pt>
                <c:pt idx="6">
                  <c:v>99.860138674047562</c:v>
                </c:pt>
                <c:pt idx="7">
                  <c:v>99.85763784631979</c:v>
                </c:pt>
                <c:pt idx="8">
                  <c:v>99.868075507502269</c:v>
                </c:pt>
                <c:pt idx="9">
                  <c:v>99.900570548074896</c:v>
                </c:pt>
                <c:pt idx="10">
                  <c:v>99.89502304570992</c:v>
                </c:pt>
                <c:pt idx="11">
                  <c:v>99.880739481169741</c:v>
                </c:pt>
                <c:pt idx="12">
                  <c:v>99.566650690158383</c:v>
                </c:pt>
                <c:pt idx="13">
                  <c:v>100.00749074536903</c:v>
                </c:pt>
                <c:pt idx="14">
                  <c:v>99.996844281851963</c:v>
                </c:pt>
                <c:pt idx="15">
                  <c:v>100.00005526744282</c:v>
                </c:pt>
                <c:pt idx="16">
                  <c:v>99.996026211715218</c:v>
                </c:pt>
                <c:pt idx="17">
                  <c:v>99.996835987093618</c:v>
                </c:pt>
                <c:pt idx="18">
                  <c:v>99.998537378876534</c:v>
                </c:pt>
                <c:pt idx="19">
                  <c:v>99.997791386693351</c:v>
                </c:pt>
                <c:pt idx="20">
                  <c:v>100.18071342750348</c:v>
                </c:pt>
              </c:numCache>
            </c:numRef>
          </c:val>
          <c:smooth val="0"/>
          <c:extLst>
            <c:ext xmlns:c16="http://schemas.microsoft.com/office/drawing/2014/chart" uri="{C3380CC4-5D6E-409C-BE32-E72D297353CC}">
              <c16:uniqueId val="{00000003-6E08-4D53-9AC5-D3BD69D76F2D}"/>
            </c:ext>
          </c:extLst>
        </c:ser>
        <c:dLbls>
          <c:showLegendKey val="0"/>
          <c:showVal val="0"/>
          <c:showCatName val="0"/>
          <c:showSerName val="0"/>
          <c:showPercent val="0"/>
          <c:showBubbleSize val="0"/>
        </c:dLbls>
        <c:marker val="1"/>
        <c:smooth val="0"/>
        <c:axId val="415340600"/>
        <c:axId val="415340928"/>
      </c:lineChart>
      <c:dateAx>
        <c:axId val="415340600"/>
        <c:scaling>
          <c:orientation val="minMax"/>
        </c:scaling>
        <c:delete val="0"/>
        <c:axPos val="b"/>
        <c:numFmt formatCode="mmm\-yy"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pt-BR"/>
          </a:p>
        </c:txPr>
        <c:crossAx val="415340928"/>
        <c:crosses val="autoZero"/>
        <c:auto val="1"/>
        <c:lblOffset val="100"/>
        <c:baseTimeUnit val="months"/>
      </c:dateAx>
      <c:valAx>
        <c:axId val="41534092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2400" b="0" i="0" u="none" strike="noStrike" kern="1200" baseline="0">
                <a:solidFill>
                  <a:schemeClr val="tx1">
                    <a:lumMod val="65000"/>
                    <a:lumOff val="35000"/>
                  </a:schemeClr>
                </a:solidFill>
                <a:latin typeface="+mn-lt"/>
                <a:ea typeface="+mn-ea"/>
                <a:cs typeface="+mn-cs"/>
              </a:defRPr>
            </a:pPr>
            <a:endParaRPr lang="pt-BR"/>
          </a:p>
        </c:txPr>
        <c:crossAx val="415340600"/>
        <c:crosses val="autoZero"/>
        <c:crossBetween val="between"/>
      </c:valAx>
      <c:valAx>
        <c:axId val="518079120"/>
        <c:scaling>
          <c:orientation val="minMax"/>
          <c:max val="10"/>
        </c:scaling>
        <c:delete val="0"/>
        <c:axPos val="r"/>
        <c:title>
          <c:tx>
            <c:rich>
              <a:bodyPr rot="0" spcFirstLastPara="1" vertOverflow="ellipsis" wrap="square" anchor="b" anchorCtr="0"/>
              <a:lstStyle/>
              <a:p>
                <a:pPr>
                  <a:defRPr sz="1200" b="0" i="0" u="none" strike="noStrike" kern="1200" baseline="0">
                    <a:solidFill>
                      <a:schemeClr val="tx1">
                        <a:lumMod val="65000"/>
                        <a:lumOff val="35000"/>
                      </a:schemeClr>
                    </a:solidFill>
                    <a:latin typeface="+mn-lt"/>
                    <a:ea typeface="+mn-ea"/>
                    <a:cs typeface="+mn-cs"/>
                  </a:defRPr>
                </a:pPr>
                <a:r>
                  <a:rPr lang="en-GB" sz="1600" dirty="0"/>
                  <a:t>Quality</a:t>
                </a:r>
                <a:r>
                  <a:rPr lang="en-GB" sz="1600" baseline="0" dirty="0"/>
                  <a:t> Changes</a:t>
                </a:r>
                <a:endParaRPr lang="en-GB" sz="1600" dirty="0"/>
              </a:p>
            </c:rich>
          </c:tx>
          <c:layout>
            <c:manualLayout>
              <c:xMode val="edge"/>
              <c:yMode val="edge"/>
              <c:x val="0.82336386047189936"/>
              <c:y val="6.2005022906766495E-2"/>
            </c:manualLayout>
          </c:layout>
          <c:overlay val="0"/>
          <c:spPr>
            <a:noFill/>
            <a:ln>
              <a:noFill/>
            </a:ln>
            <a:effectLst/>
          </c:spPr>
          <c:txPr>
            <a:bodyPr rot="0" spcFirstLastPara="1" vertOverflow="ellipsis" wrap="square" anchor="b" anchorCtr="0"/>
            <a:lstStyle/>
            <a:p>
              <a:pPr>
                <a:defRPr sz="1200" b="0" i="0" u="none" strike="noStrike" kern="1200" baseline="0">
                  <a:solidFill>
                    <a:schemeClr val="tx1">
                      <a:lumMod val="65000"/>
                      <a:lumOff val="35000"/>
                    </a:schemeClr>
                  </a:solidFill>
                  <a:latin typeface="+mn-lt"/>
                  <a:ea typeface="+mn-ea"/>
                  <a:cs typeface="+mn-cs"/>
                </a:defRPr>
              </a:pPr>
              <a:endParaRPr lang="pt-BR"/>
            </a:p>
          </c:txPr>
        </c:title>
        <c:numFmt formatCode="General" sourceLinked="1"/>
        <c:majorTickMark val="out"/>
        <c:minorTickMark val="none"/>
        <c:tickLblPos val="high"/>
        <c:spPr>
          <a:noFill/>
          <a:ln>
            <a:noFill/>
          </a:ln>
          <a:effectLst/>
        </c:spPr>
        <c:txPr>
          <a:bodyPr rot="-6000000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pt-BR"/>
          </a:p>
        </c:txPr>
        <c:crossAx val="518079448"/>
        <c:crosses val="max"/>
        <c:crossBetween val="between"/>
      </c:valAx>
      <c:catAx>
        <c:axId val="518079448"/>
        <c:scaling>
          <c:orientation val="minMax"/>
        </c:scaling>
        <c:delete val="1"/>
        <c:axPos val="b"/>
        <c:majorTickMark val="out"/>
        <c:minorTickMark val="none"/>
        <c:tickLblPos val="nextTo"/>
        <c:crossAx val="518079120"/>
        <c:crosses val="autoZero"/>
        <c:auto val="1"/>
        <c:lblAlgn val="ctr"/>
        <c:lblOffset val="100"/>
        <c:noMultiLvlLbl val="0"/>
      </c:catAx>
      <c:spPr>
        <a:solidFill>
          <a:sysClr val="window" lastClr="FFFFFF"/>
        </a:solidFill>
        <a:ln>
          <a:noFill/>
        </a:ln>
        <a:effectLst/>
      </c:spPr>
    </c:plotArea>
    <c:legend>
      <c:legendPos val="b"/>
      <c:layout/>
      <c:overlay val="0"/>
      <c:spPr>
        <a:noFill/>
        <a:ln>
          <a:noFill/>
        </a:ln>
        <a:effectLst/>
      </c:spPr>
      <c:txPr>
        <a:bodyPr rot="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pt-BR"/>
        </a:p>
      </c:txPr>
    </c:legend>
    <c:plotVisOnly val="1"/>
    <c:dispBlanksAs val="gap"/>
    <c:showDLblsOverMax val="0"/>
  </c:chart>
  <c:spPr>
    <a:solidFill>
      <a:sysClr val="window" lastClr="FFFFFF"/>
    </a:solidFill>
    <a:ln w="9525" cap="flat" cmpd="sng" algn="ctr">
      <a:noFill/>
      <a:round/>
    </a:ln>
    <a:effectLst/>
  </c:spPr>
  <c:txPr>
    <a:bodyPr/>
    <a:lstStyle/>
    <a:p>
      <a:pPr>
        <a:defRPr/>
      </a:pPr>
      <a:endParaRPr lang="pt-BR"/>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pt-B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3200" b="0" i="0" u="none" strike="noStrike" kern="1200" spc="0" baseline="0">
                <a:solidFill>
                  <a:schemeClr val="tx1">
                    <a:lumMod val="65000"/>
                    <a:lumOff val="35000"/>
                  </a:schemeClr>
                </a:solidFill>
                <a:latin typeface="+mn-lt"/>
                <a:ea typeface="+mn-ea"/>
                <a:cs typeface="+mn-cs"/>
              </a:defRPr>
            </a:pPr>
            <a:r>
              <a:rPr lang="en-GB" sz="3200"/>
              <a:t>IQI Strawberries</a:t>
            </a:r>
          </a:p>
        </c:rich>
      </c:tx>
      <c:layout>
        <c:manualLayout>
          <c:xMode val="edge"/>
          <c:yMode val="edge"/>
          <c:x val="0.32432325022861397"/>
          <c:y val="1.3819288333178362E-2"/>
        </c:manualLayout>
      </c:layout>
      <c:overlay val="0"/>
      <c:spPr>
        <a:noFill/>
        <a:ln>
          <a:noFill/>
        </a:ln>
        <a:effectLst/>
      </c:spPr>
      <c:txPr>
        <a:bodyPr rot="0" spcFirstLastPara="1" vertOverflow="ellipsis" vert="horz" wrap="square" anchor="ctr" anchorCtr="1"/>
        <a:lstStyle/>
        <a:p>
          <a:pPr>
            <a:defRPr sz="3200" b="0" i="0" u="none" strike="noStrike" kern="1200" spc="0" baseline="0">
              <a:solidFill>
                <a:schemeClr val="tx1">
                  <a:lumMod val="65000"/>
                  <a:lumOff val="35000"/>
                </a:schemeClr>
              </a:solidFill>
              <a:latin typeface="+mn-lt"/>
              <a:ea typeface="+mn-ea"/>
              <a:cs typeface="+mn-cs"/>
            </a:defRPr>
          </a:pPr>
          <a:endParaRPr lang="pt-BR"/>
        </a:p>
      </c:txPr>
    </c:title>
    <c:autoTitleDeleted val="0"/>
    <c:plotArea>
      <c:layout>
        <c:manualLayout>
          <c:layoutTarget val="inner"/>
          <c:xMode val="edge"/>
          <c:yMode val="edge"/>
          <c:x val="9.6733835938624307E-2"/>
          <c:y val="0.16720655297074075"/>
          <c:w val="0.78580718384053139"/>
          <c:h val="0.55321248089214192"/>
        </c:manualLayout>
      </c:layout>
      <c:barChart>
        <c:barDir val="col"/>
        <c:grouping val="clustered"/>
        <c:varyColors val="0"/>
        <c:ser>
          <c:idx val="3"/>
          <c:order val="3"/>
          <c:tx>
            <c:strRef>
              <c:f>Strawberries!$E$3</c:f>
              <c:strCache>
                <c:ptCount val="1"/>
                <c:pt idx="0">
                  <c:v>Quality Changes</c:v>
                </c:pt>
              </c:strCache>
            </c:strRef>
          </c:tx>
          <c:spPr>
            <a:solidFill>
              <a:schemeClr val="accent4"/>
            </a:solidFill>
            <a:ln>
              <a:noFill/>
            </a:ln>
            <a:effectLst/>
          </c:spPr>
          <c:invertIfNegative val="0"/>
          <c:val>
            <c:numRef>
              <c:f>Strawberries!$E$4:$E$24</c:f>
              <c:numCache>
                <c:formatCode>General</c:formatCode>
                <c:ptCount val="21"/>
                <c:pt idx="0">
                  <c:v>32</c:v>
                </c:pt>
                <c:pt idx="1">
                  <c:v>60</c:v>
                </c:pt>
                <c:pt idx="2">
                  <c:v>57</c:v>
                </c:pt>
                <c:pt idx="3">
                  <c:v>52</c:v>
                </c:pt>
                <c:pt idx="4">
                  <c:v>48</c:v>
                </c:pt>
                <c:pt idx="5">
                  <c:v>48</c:v>
                </c:pt>
                <c:pt idx="6">
                  <c:v>24</c:v>
                </c:pt>
                <c:pt idx="7">
                  <c:v>19</c:v>
                </c:pt>
                <c:pt idx="8">
                  <c:v>62</c:v>
                </c:pt>
                <c:pt idx="9">
                  <c:v>59</c:v>
                </c:pt>
                <c:pt idx="10">
                  <c:v>27</c:v>
                </c:pt>
                <c:pt idx="11">
                  <c:v>50</c:v>
                </c:pt>
                <c:pt idx="12">
                  <c:v>27</c:v>
                </c:pt>
                <c:pt idx="13">
                  <c:v>54</c:v>
                </c:pt>
                <c:pt idx="14">
                  <c:v>52</c:v>
                </c:pt>
                <c:pt idx="15">
                  <c:v>86</c:v>
                </c:pt>
                <c:pt idx="16">
                  <c:v>30</c:v>
                </c:pt>
                <c:pt idx="17">
                  <c:v>54</c:v>
                </c:pt>
                <c:pt idx="18">
                  <c:v>23</c:v>
                </c:pt>
                <c:pt idx="19">
                  <c:v>28</c:v>
                </c:pt>
                <c:pt idx="20">
                  <c:v>17</c:v>
                </c:pt>
              </c:numCache>
            </c:numRef>
          </c:val>
          <c:extLst>
            <c:ext xmlns:c16="http://schemas.microsoft.com/office/drawing/2014/chart" uri="{C3380CC4-5D6E-409C-BE32-E72D297353CC}">
              <c16:uniqueId val="{00000000-0C01-468B-A3E2-E0A6BB31D0D6}"/>
            </c:ext>
          </c:extLst>
        </c:ser>
        <c:dLbls>
          <c:showLegendKey val="0"/>
          <c:showVal val="0"/>
          <c:showCatName val="0"/>
          <c:showSerName val="0"/>
          <c:showPercent val="0"/>
          <c:showBubbleSize val="0"/>
        </c:dLbls>
        <c:gapWidth val="150"/>
        <c:axId val="590483592"/>
        <c:axId val="513676504"/>
      </c:barChart>
      <c:lineChart>
        <c:grouping val="standard"/>
        <c:varyColors val="0"/>
        <c:ser>
          <c:idx val="0"/>
          <c:order val="0"/>
          <c:tx>
            <c:strRef>
              <c:f>Strawberries!$B$3</c:f>
              <c:strCache>
                <c:ptCount val="1"/>
                <c:pt idx="0">
                  <c:v>SRI</c:v>
                </c:pt>
              </c:strCache>
            </c:strRef>
          </c:tx>
          <c:spPr>
            <a:ln w="28575" cap="rnd">
              <a:solidFill>
                <a:schemeClr val="accent1"/>
              </a:solidFill>
              <a:round/>
            </a:ln>
            <a:effectLst/>
          </c:spPr>
          <c:marker>
            <c:symbol val="none"/>
          </c:marker>
          <c:cat>
            <c:numRef>
              <c:f>Strawberries!$A$4:$A$24</c:f>
              <c:numCache>
                <c:formatCode>mmm\-yy</c:formatCode>
                <c:ptCount val="21"/>
                <c:pt idx="0">
                  <c:v>42370</c:v>
                </c:pt>
                <c:pt idx="1">
                  <c:v>42401</c:v>
                </c:pt>
                <c:pt idx="2">
                  <c:v>42430</c:v>
                </c:pt>
                <c:pt idx="3">
                  <c:v>42461</c:v>
                </c:pt>
                <c:pt idx="4">
                  <c:v>42491</c:v>
                </c:pt>
                <c:pt idx="5">
                  <c:v>42522</c:v>
                </c:pt>
                <c:pt idx="6">
                  <c:v>42552</c:v>
                </c:pt>
                <c:pt idx="7">
                  <c:v>42583</c:v>
                </c:pt>
                <c:pt idx="8">
                  <c:v>42614</c:v>
                </c:pt>
                <c:pt idx="9">
                  <c:v>42644</c:v>
                </c:pt>
                <c:pt idx="10">
                  <c:v>42675</c:v>
                </c:pt>
                <c:pt idx="11">
                  <c:v>42705</c:v>
                </c:pt>
                <c:pt idx="12">
                  <c:v>42736</c:v>
                </c:pt>
                <c:pt idx="13">
                  <c:v>42767</c:v>
                </c:pt>
                <c:pt idx="14">
                  <c:v>42795</c:v>
                </c:pt>
                <c:pt idx="15">
                  <c:v>42826</c:v>
                </c:pt>
                <c:pt idx="16">
                  <c:v>42856</c:v>
                </c:pt>
                <c:pt idx="17">
                  <c:v>42887</c:v>
                </c:pt>
                <c:pt idx="18">
                  <c:v>42917</c:v>
                </c:pt>
                <c:pt idx="19">
                  <c:v>42948</c:v>
                </c:pt>
                <c:pt idx="20">
                  <c:v>42979</c:v>
                </c:pt>
              </c:numCache>
            </c:numRef>
          </c:cat>
          <c:val>
            <c:numRef>
              <c:f>Strawberries!$B$4:$B$24</c:f>
              <c:numCache>
                <c:formatCode>General</c:formatCode>
                <c:ptCount val="21"/>
                <c:pt idx="0">
                  <c:v>100</c:v>
                </c:pt>
                <c:pt idx="1">
                  <c:v>94.885660142875437</c:v>
                </c:pt>
                <c:pt idx="2">
                  <c:v>92.728904126611639</c:v>
                </c:pt>
                <c:pt idx="3">
                  <c:v>74.841405654647801</c:v>
                </c:pt>
                <c:pt idx="4">
                  <c:v>85.388755631848127</c:v>
                </c:pt>
                <c:pt idx="5">
                  <c:v>74.89987581845611</c:v>
                </c:pt>
                <c:pt idx="6">
                  <c:v>70.00785636634042</c:v>
                </c:pt>
                <c:pt idx="7">
                  <c:v>77.098782274134905</c:v>
                </c:pt>
                <c:pt idx="8">
                  <c:v>79.145554183693562</c:v>
                </c:pt>
                <c:pt idx="9">
                  <c:v>94.226917472314241</c:v>
                </c:pt>
                <c:pt idx="10">
                  <c:v>128.80180002202169</c:v>
                </c:pt>
                <c:pt idx="11">
                  <c:v>135.28087752740311</c:v>
                </c:pt>
                <c:pt idx="12">
                  <c:v>118.5228533154154</c:v>
                </c:pt>
                <c:pt idx="13">
                  <c:v>90.327412690132832</c:v>
                </c:pt>
                <c:pt idx="14">
                  <c:v>83.275912378868085</c:v>
                </c:pt>
                <c:pt idx="15">
                  <c:v>70.834890274074581</c:v>
                </c:pt>
                <c:pt idx="16">
                  <c:v>79.890852231062013</c:v>
                </c:pt>
                <c:pt idx="17">
                  <c:v>67.948305131654749</c:v>
                </c:pt>
                <c:pt idx="18">
                  <c:v>69.488655197044906</c:v>
                </c:pt>
                <c:pt idx="19">
                  <c:v>69.951649373224882</c:v>
                </c:pt>
                <c:pt idx="20">
                  <c:v>69.547014394291935</c:v>
                </c:pt>
              </c:numCache>
            </c:numRef>
          </c:val>
          <c:smooth val="0"/>
          <c:extLst>
            <c:ext xmlns:c16="http://schemas.microsoft.com/office/drawing/2014/chart" uri="{C3380CC4-5D6E-409C-BE32-E72D297353CC}">
              <c16:uniqueId val="{00000001-0C01-468B-A3E2-E0A6BB31D0D6}"/>
            </c:ext>
          </c:extLst>
        </c:ser>
        <c:ser>
          <c:idx val="1"/>
          <c:order val="1"/>
          <c:tx>
            <c:strRef>
              <c:f>Strawberries!$C$3</c:f>
              <c:strCache>
                <c:ptCount val="1"/>
                <c:pt idx="0">
                  <c:v>QAI</c:v>
                </c:pt>
              </c:strCache>
            </c:strRef>
          </c:tx>
          <c:spPr>
            <a:ln w="28575" cap="rnd">
              <a:solidFill>
                <a:schemeClr val="accent2"/>
              </a:solidFill>
              <a:round/>
            </a:ln>
            <a:effectLst/>
          </c:spPr>
          <c:marker>
            <c:symbol val="none"/>
          </c:marker>
          <c:cat>
            <c:numRef>
              <c:f>Strawberries!$A$4:$A$24</c:f>
              <c:numCache>
                <c:formatCode>mmm\-yy</c:formatCode>
                <c:ptCount val="21"/>
                <c:pt idx="0">
                  <c:v>42370</c:v>
                </c:pt>
                <c:pt idx="1">
                  <c:v>42401</c:v>
                </c:pt>
                <c:pt idx="2">
                  <c:v>42430</c:v>
                </c:pt>
                <c:pt idx="3">
                  <c:v>42461</c:v>
                </c:pt>
                <c:pt idx="4">
                  <c:v>42491</c:v>
                </c:pt>
                <c:pt idx="5">
                  <c:v>42522</c:v>
                </c:pt>
                <c:pt idx="6">
                  <c:v>42552</c:v>
                </c:pt>
                <c:pt idx="7">
                  <c:v>42583</c:v>
                </c:pt>
                <c:pt idx="8">
                  <c:v>42614</c:v>
                </c:pt>
                <c:pt idx="9">
                  <c:v>42644</c:v>
                </c:pt>
                <c:pt idx="10">
                  <c:v>42675</c:v>
                </c:pt>
                <c:pt idx="11">
                  <c:v>42705</c:v>
                </c:pt>
                <c:pt idx="12">
                  <c:v>42736</c:v>
                </c:pt>
                <c:pt idx="13">
                  <c:v>42767</c:v>
                </c:pt>
                <c:pt idx="14">
                  <c:v>42795</c:v>
                </c:pt>
                <c:pt idx="15">
                  <c:v>42826</c:v>
                </c:pt>
                <c:pt idx="16">
                  <c:v>42856</c:v>
                </c:pt>
                <c:pt idx="17">
                  <c:v>42887</c:v>
                </c:pt>
                <c:pt idx="18">
                  <c:v>42917</c:v>
                </c:pt>
                <c:pt idx="19">
                  <c:v>42948</c:v>
                </c:pt>
                <c:pt idx="20">
                  <c:v>42979</c:v>
                </c:pt>
              </c:numCache>
            </c:numRef>
          </c:cat>
          <c:val>
            <c:numRef>
              <c:f>Strawberries!$C$4:$C$24</c:f>
              <c:numCache>
                <c:formatCode>General</c:formatCode>
                <c:ptCount val="21"/>
                <c:pt idx="0">
                  <c:v>100</c:v>
                </c:pt>
                <c:pt idx="1">
                  <c:v>98.711478342085584</c:v>
                </c:pt>
                <c:pt idx="2">
                  <c:v>97.822325067174944</c:v>
                </c:pt>
                <c:pt idx="3">
                  <c:v>87.499524748186033</c:v>
                </c:pt>
                <c:pt idx="4">
                  <c:v>92.169674999905837</c:v>
                </c:pt>
                <c:pt idx="5">
                  <c:v>81.160668628825903</c:v>
                </c:pt>
                <c:pt idx="6">
                  <c:v>78.306592491927717</c:v>
                </c:pt>
                <c:pt idx="7">
                  <c:v>80.524992806027925</c:v>
                </c:pt>
                <c:pt idx="8">
                  <c:v>80.478276205970332</c:v>
                </c:pt>
                <c:pt idx="9">
                  <c:v>97.115183372917201</c:v>
                </c:pt>
                <c:pt idx="10">
                  <c:v>117.10794274283715</c:v>
                </c:pt>
                <c:pt idx="11">
                  <c:v>110.89273579150374</c:v>
                </c:pt>
                <c:pt idx="12">
                  <c:v>95.419988293480245</c:v>
                </c:pt>
                <c:pt idx="13">
                  <c:v>90.657206617967631</c:v>
                </c:pt>
                <c:pt idx="14">
                  <c:v>89.039567238837776</c:v>
                </c:pt>
                <c:pt idx="15">
                  <c:v>82.208393046285664</c:v>
                </c:pt>
                <c:pt idx="16">
                  <c:v>85.285162315317706</c:v>
                </c:pt>
                <c:pt idx="17">
                  <c:v>84.801954870692725</c:v>
                </c:pt>
                <c:pt idx="18">
                  <c:v>80.21667083924234</c:v>
                </c:pt>
                <c:pt idx="19">
                  <c:v>79.140654523091186</c:v>
                </c:pt>
                <c:pt idx="20">
                  <c:v>81.409116234383475</c:v>
                </c:pt>
              </c:numCache>
            </c:numRef>
          </c:val>
          <c:smooth val="0"/>
          <c:extLst>
            <c:ext xmlns:c16="http://schemas.microsoft.com/office/drawing/2014/chart" uri="{C3380CC4-5D6E-409C-BE32-E72D297353CC}">
              <c16:uniqueId val="{00000002-0C01-468B-A3E2-E0A6BB31D0D6}"/>
            </c:ext>
          </c:extLst>
        </c:ser>
        <c:ser>
          <c:idx val="2"/>
          <c:order val="2"/>
          <c:tx>
            <c:strRef>
              <c:f>Strawberries!$D$3</c:f>
              <c:strCache>
                <c:ptCount val="1"/>
                <c:pt idx="0">
                  <c:v>IQI</c:v>
                </c:pt>
              </c:strCache>
            </c:strRef>
          </c:tx>
          <c:spPr>
            <a:ln w="28575" cap="rnd">
              <a:solidFill>
                <a:schemeClr val="accent3"/>
              </a:solidFill>
              <a:round/>
            </a:ln>
            <a:effectLst/>
          </c:spPr>
          <c:marker>
            <c:symbol val="none"/>
          </c:marker>
          <c:cat>
            <c:numRef>
              <c:f>Strawberries!$A$4:$A$24</c:f>
              <c:numCache>
                <c:formatCode>mmm\-yy</c:formatCode>
                <c:ptCount val="21"/>
                <c:pt idx="0">
                  <c:v>42370</c:v>
                </c:pt>
                <c:pt idx="1">
                  <c:v>42401</c:v>
                </c:pt>
                <c:pt idx="2">
                  <c:v>42430</c:v>
                </c:pt>
                <c:pt idx="3">
                  <c:v>42461</c:v>
                </c:pt>
                <c:pt idx="4">
                  <c:v>42491</c:v>
                </c:pt>
                <c:pt idx="5">
                  <c:v>42522</c:v>
                </c:pt>
                <c:pt idx="6">
                  <c:v>42552</c:v>
                </c:pt>
                <c:pt idx="7">
                  <c:v>42583</c:v>
                </c:pt>
                <c:pt idx="8">
                  <c:v>42614</c:v>
                </c:pt>
                <c:pt idx="9">
                  <c:v>42644</c:v>
                </c:pt>
                <c:pt idx="10">
                  <c:v>42675</c:v>
                </c:pt>
                <c:pt idx="11">
                  <c:v>42705</c:v>
                </c:pt>
                <c:pt idx="12">
                  <c:v>42736</c:v>
                </c:pt>
                <c:pt idx="13">
                  <c:v>42767</c:v>
                </c:pt>
                <c:pt idx="14">
                  <c:v>42795</c:v>
                </c:pt>
                <c:pt idx="15">
                  <c:v>42826</c:v>
                </c:pt>
                <c:pt idx="16">
                  <c:v>42856</c:v>
                </c:pt>
                <c:pt idx="17">
                  <c:v>42887</c:v>
                </c:pt>
                <c:pt idx="18">
                  <c:v>42917</c:v>
                </c:pt>
                <c:pt idx="19">
                  <c:v>42948</c:v>
                </c:pt>
                <c:pt idx="20">
                  <c:v>42979</c:v>
                </c:pt>
              </c:numCache>
            </c:numRef>
          </c:cat>
          <c:val>
            <c:numRef>
              <c:f>Strawberries!$D$4:$D$24</c:f>
              <c:numCache>
                <c:formatCode>General</c:formatCode>
                <c:ptCount val="21"/>
                <c:pt idx="0">
                  <c:v>100</c:v>
                </c:pt>
                <c:pt idx="1">
                  <c:v>96.124241817196037</c:v>
                </c:pt>
                <c:pt idx="2">
                  <c:v>94.793191700293733</c:v>
                </c:pt>
                <c:pt idx="3">
                  <c:v>85.533499604749963</c:v>
                </c:pt>
                <c:pt idx="4">
                  <c:v>92.643003929367623</c:v>
                </c:pt>
                <c:pt idx="5">
                  <c:v>92.285927511264816</c:v>
                </c:pt>
                <c:pt idx="6">
                  <c:v>89.402250996373283</c:v>
                </c:pt>
                <c:pt idx="7">
                  <c:v>95.745158847581365</c:v>
                </c:pt>
                <c:pt idx="8">
                  <c:v>98.343997802753762</c:v>
                </c:pt>
                <c:pt idx="9">
                  <c:v>97.025937860290938</c:v>
                </c:pt>
                <c:pt idx="10">
                  <c:v>109.98553727893901</c:v>
                </c:pt>
                <c:pt idx="11">
                  <c:v>121.99255123595563</c:v>
                </c:pt>
                <c:pt idx="12">
                  <c:v>124.21176677456552</c:v>
                </c:pt>
                <c:pt idx="13">
                  <c:v>99.636218740751019</c:v>
                </c:pt>
                <c:pt idx="14">
                  <c:v>93.526861103772674</c:v>
                </c:pt>
                <c:pt idx="15">
                  <c:v>86.165034553336326</c:v>
                </c:pt>
                <c:pt idx="16">
                  <c:v>93.674972365870914</c:v>
                </c:pt>
                <c:pt idx="17">
                  <c:v>80.12587119632245</c:v>
                </c:pt>
                <c:pt idx="18">
                  <c:v>86.626201848121013</c:v>
                </c:pt>
                <c:pt idx="19">
                  <c:v>88.389020529031399</c:v>
                </c:pt>
                <c:pt idx="20">
                  <c:v>85.429025164774444</c:v>
                </c:pt>
              </c:numCache>
            </c:numRef>
          </c:val>
          <c:smooth val="0"/>
          <c:extLst>
            <c:ext xmlns:c16="http://schemas.microsoft.com/office/drawing/2014/chart" uri="{C3380CC4-5D6E-409C-BE32-E72D297353CC}">
              <c16:uniqueId val="{00000003-0C01-468B-A3E2-E0A6BB31D0D6}"/>
            </c:ext>
          </c:extLst>
        </c:ser>
        <c:dLbls>
          <c:showLegendKey val="0"/>
          <c:showVal val="0"/>
          <c:showCatName val="0"/>
          <c:showSerName val="0"/>
          <c:showPercent val="0"/>
          <c:showBubbleSize val="0"/>
        </c:dLbls>
        <c:marker val="1"/>
        <c:smooth val="0"/>
        <c:axId val="418597776"/>
        <c:axId val="393139048"/>
      </c:lineChart>
      <c:dateAx>
        <c:axId val="418597776"/>
        <c:scaling>
          <c:orientation val="minMax"/>
        </c:scaling>
        <c:delete val="0"/>
        <c:axPos val="b"/>
        <c:numFmt formatCode="mmm\-yy"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pt-BR"/>
          </a:p>
        </c:txPr>
        <c:crossAx val="393139048"/>
        <c:crosses val="autoZero"/>
        <c:auto val="1"/>
        <c:lblOffset val="100"/>
        <c:baseTimeUnit val="months"/>
      </c:dateAx>
      <c:valAx>
        <c:axId val="39313904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2400" b="0" i="0" u="none" strike="noStrike" kern="1200" baseline="0">
                <a:solidFill>
                  <a:schemeClr val="tx1">
                    <a:lumMod val="65000"/>
                    <a:lumOff val="35000"/>
                  </a:schemeClr>
                </a:solidFill>
                <a:latin typeface="+mn-lt"/>
                <a:ea typeface="+mn-ea"/>
                <a:cs typeface="+mn-cs"/>
              </a:defRPr>
            </a:pPr>
            <a:endParaRPr lang="pt-BR"/>
          </a:p>
        </c:txPr>
        <c:crossAx val="418597776"/>
        <c:crosses val="autoZero"/>
        <c:crossBetween val="between"/>
      </c:valAx>
      <c:valAx>
        <c:axId val="513676504"/>
        <c:scaling>
          <c:orientation val="minMax"/>
          <c:max val="250"/>
        </c:scaling>
        <c:delete val="0"/>
        <c:axPos val="r"/>
        <c:title>
          <c:tx>
            <c:rich>
              <a:bodyPr rot="0" spcFirstLastPara="1" vertOverflow="ellipsis" wrap="square" anchor="t" anchorCtr="1"/>
              <a:lstStyle/>
              <a:p>
                <a:pPr>
                  <a:defRPr sz="1000" b="0" i="0" u="none" strike="noStrike" kern="1200" baseline="0">
                    <a:solidFill>
                      <a:schemeClr val="tx1">
                        <a:lumMod val="65000"/>
                        <a:lumOff val="35000"/>
                      </a:schemeClr>
                    </a:solidFill>
                    <a:latin typeface="+mn-lt"/>
                    <a:ea typeface="+mn-ea"/>
                    <a:cs typeface="+mn-cs"/>
                  </a:defRPr>
                </a:pPr>
                <a:r>
                  <a:rPr lang="en-GB" sz="1600" dirty="0"/>
                  <a:t>Quality</a:t>
                </a:r>
                <a:r>
                  <a:rPr lang="en-GB" sz="1600" baseline="0" dirty="0"/>
                  <a:t> Changes</a:t>
                </a:r>
                <a:endParaRPr lang="en-GB" sz="1600" dirty="0"/>
              </a:p>
            </c:rich>
          </c:tx>
          <c:layout>
            <c:manualLayout>
              <c:xMode val="edge"/>
              <c:yMode val="edge"/>
              <c:x val="0.8324850949904391"/>
              <c:y val="6.7100262854626183E-2"/>
            </c:manualLayout>
          </c:layout>
          <c:overlay val="0"/>
          <c:spPr>
            <a:noFill/>
            <a:ln>
              <a:noFill/>
            </a:ln>
            <a:effectLst/>
          </c:spPr>
          <c:txPr>
            <a:bodyPr rot="0" spcFirstLastPara="1" vertOverflow="ellipsis" wrap="square" anchor="t" anchorCtr="1"/>
            <a:lstStyle/>
            <a:p>
              <a:pPr>
                <a:defRPr sz="1000" b="0" i="0" u="none" strike="noStrike" kern="1200" baseline="0">
                  <a:solidFill>
                    <a:schemeClr val="tx1">
                      <a:lumMod val="65000"/>
                      <a:lumOff val="35000"/>
                    </a:schemeClr>
                  </a:solidFill>
                  <a:latin typeface="+mn-lt"/>
                  <a:ea typeface="+mn-ea"/>
                  <a:cs typeface="+mn-cs"/>
                </a:defRPr>
              </a:pPr>
              <a:endParaRPr lang="pt-BR"/>
            </a:p>
          </c:txPr>
        </c:title>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pt-BR"/>
          </a:p>
        </c:txPr>
        <c:crossAx val="590483592"/>
        <c:crosses val="max"/>
        <c:crossBetween val="between"/>
      </c:valAx>
      <c:catAx>
        <c:axId val="590483592"/>
        <c:scaling>
          <c:orientation val="minMax"/>
        </c:scaling>
        <c:delete val="1"/>
        <c:axPos val="b"/>
        <c:majorTickMark val="out"/>
        <c:minorTickMark val="none"/>
        <c:tickLblPos val="nextTo"/>
        <c:crossAx val="513676504"/>
        <c:crosses val="autoZero"/>
        <c:auto val="1"/>
        <c:lblAlgn val="ctr"/>
        <c:lblOffset val="100"/>
        <c:noMultiLvlLbl val="0"/>
      </c:cat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pt-BR"/>
        </a:p>
      </c:txPr>
    </c:legend>
    <c:plotVisOnly val="1"/>
    <c:dispBlanksAs val="gap"/>
    <c:showDLblsOverMax val="0"/>
  </c:chart>
  <c:spPr>
    <a:noFill/>
    <a:ln>
      <a:noFill/>
    </a:ln>
    <a:effectLst/>
  </c:spPr>
  <c:txPr>
    <a:bodyPr/>
    <a:lstStyle/>
    <a:p>
      <a:pPr>
        <a:defRPr/>
      </a:pPr>
      <a:endParaRPr lang="pt-BR"/>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pt-B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3200" b="0" i="0" u="none" strike="noStrike" kern="1200" spc="0" baseline="0">
                <a:solidFill>
                  <a:schemeClr val="tx1">
                    <a:lumMod val="65000"/>
                    <a:lumOff val="35000"/>
                  </a:schemeClr>
                </a:solidFill>
                <a:latin typeface="+mn-lt"/>
                <a:ea typeface="+mn-ea"/>
                <a:cs typeface="+mn-cs"/>
              </a:defRPr>
            </a:pPr>
            <a:r>
              <a:rPr lang="en-GB" sz="3200"/>
              <a:t>IQI Smartphones</a:t>
            </a:r>
          </a:p>
        </c:rich>
      </c:tx>
      <c:layout/>
      <c:overlay val="0"/>
      <c:spPr>
        <a:noFill/>
        <a:ln>
          <a:noFill/>
        </a:ln>
        <a:effectLst/>
      </c:spPr>
      <c:txPr>
        <a:bodyPr rot="0" spcFirstLastPara="1" vertOverflow="ellipsis" vert="horz" wrap="square" anchor="ctr" anchorCtr="1"/>
        <a:lstStyle/>
        <a:p>
          <a:pPr>
            <a:defRPr sz="3200" b="0" i="0" u="none" strike="noStrike" kern="1200" spc="0" baseline="0">
              <a:solidFill>
                <a:schemeClr val="tx1">
                  <a:lumMod val="65000"/>
                  <a:lumOff val="35000"/>
                </a:schemeClr>
              </a:solidFill>
              <a:latin typeface="+mn-lt"/>
              <a:ea typeface="+mn-ea"/>
              <a:cs typeface="+mn-cs"/>
            </a:defRPr>
          </a:pPr>
          <a:endParaRPr lang="pt-BR"/>
        </a:p>
      </c:txPr>
    </c:title>
    <c:autoTitleDeleted val="0"/>
    <c:plotArea>
      <c:layout>
        <c:manualLayout>
          <c:layoutTarget val="inner"/>
          <c:xMode val="edge"/>
          <c:yMode val="edge"/>
          <c:x val="0.10040173194659371"/>
          <c:y val="0.15751406895864808"/>
          <c:w val="0.77635480046780292"/>
          <c:h val="0.59476933548033661"/>
        </c:manualLayout>
      </c:layout>
      <c:barChart>
        <c:barDir val="col"/>
        <c:grouping val="clustered"/>
        <c:varyColors val="0"/>
        <c:ser>
          <c:idx val="3"/>
          <c:order val="3"/>
          <c:tx>
            <c:strRef>
              <c:f>Smartphones!$E$3</c:f>
              <c:strCache>
                <c:ptCount val="1"/>
                <c:pt idx="0">
                  <c:v>Changes in Quality</c:v>
                </c:pt>
              </c:strCache>
            </c:strRef>
          </c:tx>
          <c:spPr>
            <a:solidFill>
              <a:schemeClr val="accent4"/>
            </a:solidFill>
            <a:ln>
              <a:noFill/>
            </a:ln>
            <a:effectLst/>
          </c:spPr>
          <c:invertIfNegative val="0"/>
          <c:cat>
            <c:numRef>
              <c:f>Smartphones!$A$4:$A$28</c:f>
              <c:numCache>
                <c:formatCode>mmm\-yy</c:formatCode>
                <c:ptCount val="25"/>
                <c:pt idx="0">
                  <c:v>42370</c:v>
                </c:pt>
                <c:pt idx="1">
                  <c:v>42401</c:v>
                </c:pt>
                <c:pt idx="2">
                  <c:v>42430</c:v>
                </c:pt>
                <c:pt idx="3">
                  <c:v>42461</c:v>
                </c:pt>
                <c:pt idx="4">
                  <c:v>42491</c:v>
                </c:pt>
                <c:pt idx="5">
                  <c:v>42522</c:v>
                </c:pt>
                <c:pt idx="6">
                  <c:v>42552</c:v>
                </c:pt>
                <c:pt idx="7">
                  <c:v>42583</c:v>
                </c:pt>
                <c:pt idx="8">
                  <c:v>42614</c:v>
                </c:pt>
                <c:pt idx="9">
                  <c:v>42644</c:v>
                </c:pt>
                <c:pt idx="10">
                  <c:v>42675</c:v>
                </c:pt>
                <c:pt idx="11">
                  <c:v>42705</c:v>
                </c:pt>
                <c:pt idx="12">
                  <c:v>42736</c:v>
                </c:pt>
                <c:pt idx="13">
                  <c:v>42767</c:v>
                </c:pt>
                <c:pt idx="14">
                  <c:v>42795</c:v>
                </c:pt>
                <c:pt idx="15">
                  <c:v>42826</c:v>
                </c:pt>
                <c:pt idx="16">
                  <c:v>42856</c:v>
                </c:pt>
                <c:pt idx="17">
                  <c:v>42887</c:v>
                </c:pt>
                <c:pt idx="18">
                  <c:v>42917</c:v>
                </c:pt>
                <c:pt idx="19">
                  <c:v>42948</c:v>
                </c:pt>
                <c:pt idx="20">
                  <c:v>42979</c:v>
                </c:pt>
                <c:pt idx="21">
                  <c:v>43009</c:v>
                </c:pt>
                <c:pt idx="22">
                  <c:v>43040</c:v>
                </c:pt>
                <c:pt idx="23">
                  <c:v>43070</c:v>
                </c:pt>
                <c:pt idx="24">
                  <c:v>43101</c:v>
                </c:pt>
              </c:numCache>
            </c:numRef>
          </c:cat>
          <c:val>
            <c:numRef>
              <c:f>Smartphones!$E$4:$E$28</c:f>
              <c:numCache>
                <c:formatCode>General</c:formatCode>
                <c:ptCount val="25"/>
                <c:pt idx="0">
                  <c:v>0</c:v>
                </c:pt>
                <c:pt idx="1">
                  <c:v>2</c:v>
                </c:pt>
                <c:pt idx="2">
                  <c:v>2</c:v>
                </c:pt>
                <c:pt idx="3">
                  <c:v>0</c:v>
                </c:pt>
                <c:pt idx="4">
                  <c:v>2</c:v>
                </c:pt>
                <c:pt idx="5">
                  <c:v>5</c:v>
                </c:pt>
                <c:pt idx="6">
                  <c:v>1</c:v>
                </c:pt>
                <c:pt idx="7">
                  <c:v>6</c:v>
                </c:pt>
                <c:pt idx="8">
                  <c:v>3</c:v>
                </c:pt>
                <c:pt idx="9">
                  <c:v>2</c:v>
                </c:pt>
                <c:pt idx="10">
                  <c:v>3</c:v>
                </c:pt>
                <c:pt idx="11">
                  <c:v>3</c:v>
                </c:pt>
                <c:pt idx="12">
                  <c:v>4</c:v>
                </c:pt>
                <c:pt idx="13">
                  <c:v>2</c:v>
                </c:pt>
                <c:pt idx="14">
                  <c:v>3</c:v>
                </c:pt>
                <c:pt idx="15">
                  <c:v>1</c:v>
                </c:pt>
                <c:pt idx="16">
                  <c:v>5</c:v>
                </c:pt>
                <c:pt idx="17">
                  <c:v>2</c:v>
                </c:pt>
                <c:pt idx="18">
                  <c:v>2</c:v>
                </c:pt>
                <c:pt idx="19">
                  <c:v>5</c:v>
                </c:pt>
                <c:pt idx="20">
                  <c:v>0</c:v>
                </c:pt>
                <c:pt idx="21">
                  <c:v>2</c:v>
                </c:pt>
                <c:pt idx="22">
                  <c:v>1</c:v>
                </c:pt>
                <c:pt idx="23">
                  <c:v>3</c:v>
                </c:pt>
                <c:pt idx="24">
                  <c:v>2</c:v>
                </c:pt>
              </c:numCache>
            </c:numRef>
          </c:val>
          <c:extLst>
            <c:ext xmlns:c16="http://schemas.microsoft.com/office/drawing/2014/chart" uri="{C3380CC4-5D6E-409C-BE32-E72D297353CC}">
              <c16:uniqueId val="{00000000-9161-4E0D-B176-831B27C3BB3F}"/>
            </c:ext>
          </c:extLst>
        </c:ser>
        <c:dLbls>
          <c:showLegendKey val="0"/>
          <c:showVal val="0"/>
          <c:showCatName val="0"/>
          <c:showSerName val="0"/>
          <c:showPercent val="0"/>
          <c:showBubbleSize val="0"/>
        </c:dLbls>
        <c:gapWidth val="150"/>
        <c:axId val="512297664"/>
        <c:axId val="512298976"/>
      </c:barChart>
      <c:lineChart>
        <c:grouping val="standard"/>
        <c:varyColors val="0"/>
        <c:ser>
          <c:idx val="0"/>
          <c:order val="0"/>
          <c:tx>
            <c:strRef>
              <c:f>Smartphones!$B$3</c:f>
              <c:strCache>
                <c:ptCount val="1"/>
                <c:pt idx="0">
                  <c:v>SRI</c:v>
                </c:pt>
              </c:strCache>
            </c:strRef>
          </c:tx>
          <c:spPr>
            <a:ln w="28575" cap="rnd">
              <a:solidFill>
                <a:schemeClr val="accent1"/>
              </a:solidFill>
              <a:round/>
            </a:ln>
            <a:effectLst/>
          </c:spPr>
          <c:marker>
            <c:symbol val="none"/>
          </c:marker>
          <c:cat>
            <c:numRef>
              <c:f>Smartphones!$A$4:$A$28</c:f>
              <c:numCache>
                <c:formatCode>mmm\-yy</c:formatCode>
                <c:ptCount val="25"/>
                <c:pt idx="0">
                  <c:v>42370</c:v>
                </c:pt>
                <c:pt idx="1">
                  <c:v>42401</c:v>
                </c:pt>
                <c:pt idx="2">
                  <c:v>42430</c:v>
                </c:pt>
                <c:pt idx="3">
                  <c:v>42461</c:v>
                </c:pt>
                <c:pt idx="4">
                  <c:v>42491</c:v>
                </c:pt>
                <c:pt idx="5">
                  <c:v>42522</c:v>
                </c:pt>
                <c:pt idx="6">
                  <c:v>42552</c:v>
                </c:pt>
                <c:pt idx="7">
                  <c:v>42583</c:v>
                </c:pt>
                <c:pt idx="8">
                  <c:v>42614</c:v>
                </c:pt>
                <c:pt idx="9">
                  <c:v>42644</c:v>
                </c:pt>
                <c:pt idx="10">
                  <c:v>42675</c:v>
                </c:pt>
                <c:pt idx="11">
                  <c:v>42705</c:v>
                </c:pt>
                <c:pt idx="12">
                  <c:v>42736</c:v>
                </c:pt>
                <c:pt idx="13">
                  <c:v>42767</c:v>
                </c:pt>
                <c:pt idx="14">
                  <c:v>42795</c:v>
                </c:pt>
                <c:pt idx="15">
                  <c:v>42826</c:v>
                </c:pt>
                <c:pt idx="16">
                  <c:v>42856</c:v>
                </c:pt>
                <c:pt idx="17">
                  <c:v>42887</c:v>
                </c:pt>
                <c:pt idx="18">
                  <c:v>42917</c:v>
                </c:pt>
                <c:pt idx="19">
                  <c:v>42948</c:v>
                </c:pt>
                <c:pt idx="20">
                  <c:v>42979</c:v>
                </c:pt>
                <c:pt idx="21">
                  <c:v>43009</c:v>
                </c:pt>
                <c:pt idx="22">
                  <c:v>43040</c:v>
                </c:pt>
                <c:pt idx="23">
                  <c:v>43070</c:v>
                </c:pt>
                <c:pt idx="24">
                  <c:v>43101</c:v>
                </c:pt>
              </c:numCache>
            </c:numRef>
          </c:cat>
          <c:val>
            <c:numRef>
              <c:f>Smartphones!$B$4:$B$28</c:f>
              <c:numCache>
                <c:formatCode>General</c:formatCode>
                <c:ptCount val="25"/>
                <c:pt idx="0">
                  <c:v>99.999999999999872</c:v>
                </c:pt>
                <c:pt idx="1">
                  <c:v>108.2390249763079</c:v>
                </c:pt>
                <c:pt idx="2">
                  <c:v>116.27872870421444</c:v>
                </c:pt>
                <c:pt idx="3">
                  <c:v>117.5391544081464</c:v>
                </c:pt>
                <c:pt idx="4">
                  <c:v>119.64185021255086</c:v>
                </c:pt>
                <c:pt idx="5">
                  <c:v>114.91943159696673</c:v>
                </c:pt>
                <c:pt idx="6">
                  <c:v>110.85869070606171</c:v>
                </c:pt>
                <c:pt idx="7">
                  <c:v>111.73318219355291</c:v>
                </c:pt>
                <c:pt idx="8">
                  <c:v>107.54981097026712</c:v>
                </c:pt>
                <c:pt idx="9">
                  <c:v>110.46984318788068</c:v>
                </c:pt>
                <c:pt idx="10">
                  <c:v>108.05519472913518</c:v>
                </c:pt>
                <c:pt idx="11">
                  <c:v>113.39656948167847</c:v>
                </c:pt>
                <c:pt idx="12">
                  <c:v>126.96753577189189</c:v>
                </c:pt>
                <c:pt idx="13">
                  <c:v>104.25910436416447</c:v>
                </c:pt>
                <c:pt idx="14">
                  <c:v>103.38355794534375</c:v>
                </c:pt>
                <c:pt idx="15">
                  <c:v>106.5082435652437</c:v>
                </c:pt>
                <c:pt idx="16">
                  <c:v>109.55719674474439</c:v>
                </c:pt>
                <c:pt idx="17">
                  <c:v>106.95444675287122</c:v>
                </c:pt>
                <c:pt idx="18">
                  <c:v>108.25958587983988</c:v>
                </c:pt>
                <c:pt idx="19">
                  <c:v>105.73380566085818</c:v>
                </c:pt>
                <c:pt idx="20">
                  <c:v>99.905648418588783</c:v>
                </c:pt>
                <c:pt idx="21">
                  <c:v>101.07519911088491</c:v>
                </c:pt>
                <c:pt idx="22">
                  <c:v>94.565704115358173</c:v>
                </c:pt>
                <c:pt idx="23">
                  <c:v>101.93934697854965</c:v>
                </c:pt>
                <c:pt idx="24">
                  <c:v>100.83389816551446</c:v>
                </c:pt>
              </c:numCache>
            </c:numRef>
          </c:val>
          <c:smooth val="0"/>
          <c:extLst>
            <c:ext xmlns:c16="http://schemas.microsoft.com/office/drawing/2014/chart" uri="{C3380CC4-5D6E-409C-BE32-E72D297353CC}">
              <c16:uniqueId val="{00000001-9161-4E0D-B176-831B27C3BB3F}"/>
            </c:ext>
          </c:extLst>
        </c:ser>
        <c:ser>
          <c:idx val="1"/>
          <c:order val="1"/>
          <c:tx>
            <c:strRef>
              <c:f>Smartphones!$C$3</c:f>
              <c:strCache>
                <c:ptCount val="1"/>
                <c:pt idx="0">
                  <c:v>QAI</c:v>
                </c:pt>
              </c:strCache>
            </c:strRef>
          </c:tx>
          <c:spPr>
            <a:ln w="28575" cap="rnd">
              <a:solidFill>
                <a:schemeClr val="accent2"/>
              </a:solidFill>
              <a:round/>
            </a:ln>
            <a:effectLst/>
          </c:spPr>
          <c:marker>
            <c:symbol val="none"/>
          </c:marker>
          <c:cat>
            <c:numRef>
              <c:f>Smartphones!$A$4:$A$28</c:f>
              <c:numCache>
                <c:formatCode>mmm\-yy</c:formatCode>
                <c:ptCount val="25"/>
                <c:pt idx="0">
                  <c:v>42370</c:v>
                </c:pt>
                <c:pt idx="1">
                  <c:v>42401</c:v>
                </c:pt>
                <c:pt idx="2">
                  <c:v>42430</c:v>
                </c:pt>
                <c:pt idx="3">
                  <c:v>42461</c:v>
                </c:pt>
                <c:pt idx="4">
                  <c:v>42491</c:v>
                </c:pt>
                <c:pt idx="5">
                  <c:v>42522</c:v>
                </c:pt>
                <c:pt idx="6">
                  <c:v>42552</c:v>
                </c:pt>
                <c:pt idx="7">
                  <c:v>42583</c:v>
                </c:pt>
                <c:pt idx="8">
                  <c:v>42614</c:v>
                </c:pt>
                <c:pt idx="9">
                  <c:v>42644</c:v>
                </c:pt>
                <c:pt idx="10">
                  <c:v>42675</c:v>
                </c:pt>
                <c:pt idx="11">
                  <c:v>42705</c:v>
                </c:pt>
                <c:pt idx="12">
                  <c:v>42736</c:v>
                </c:pt>
                <c:pt idx="13">
                  <c:v>42767</c:v>
                </c:pt>
                <c:pt idx="14">
                  <c:v>42795</c:v>
                </c:pt>
                <c:pt idx="15">
                  <c:v>42826</c:v>
                </c:pt>
                <c:pt idx="16">
                  <c:v>42856</c:v>
                </c:pt>
                <c:pt idx="17">
                  <c:v>42887</c:v>
                </c:pt>
                <c:pt idx="18">
                  <c:v>42917</c:v>
                </c:pt>
                <c:pt idx="19">
                  <c:v>42948</c:v>
                </c:pt>
                <c:pt idx="20">
                  <c:v>42979</c:v>
                </c:pt>
                <c:pt idx="21">
                  <c:v>43009</c:v>
                </c:pt>
                <c:pt idx="22">
                  <c:v>43040</c:v>
                </c:pt>
                <c:pt idx="23">
                  <c:v>43070</c:v>
                </c:pt>
                <c:pt idx="24">
                  <c:v>43101</c:v>
                </c:pt>
              </c:numCache>
            </c:numRef>
          </c:cat>
          <c:val>
            <c:numRef>
              <c:f>Smartphones!$C$4:$C$28</c:f>
              <c:numCache>
                <c:formatCode>General</c:formatCode>
                <c:ptCount val="25"/>
                <c:pt idx="0">
                  <c:v>100</c:v>
                </c:pt>
                <c:pt idx="1">
                  <c:v>100.64242354687572</c:v>
                </c:pt>
                <c:pt idx="2">
                  <c:v>98.828846686668228</c:v>
                </c:pt>
                <c:pt idx="3">
                  <c:v>96.692233832149284</c:v>
                </c:pt>
                <c:pt idx="4">
                  <c:v>91.378548984813051</c:v>
                </c:pt>
                <c:pt idx="5">
                  <c:v>89.091416818696686</c:v>
                </c:pt>
                <c:pt idx="6">
                  <c:v>88.702971772627023</c:v>
                </c:pt>
                <c:pt idx="7">
                  <c:v>85.735034176520614</c:v>
                </c:pt>
                <c:pt idx="8">
                  <c:v>85.735034176520614</c:v>
                </c:pt>
                <c:pt idx="9">
                  <c:v>87.7427082102529</c:v>
                </c:pt>
                <c:pt idx="10">
                  <c:v>85.206736490770481</c:v>
                </c:pt>
                <c:pt idx="11">
                  <c:v>86.294694623007885</c:v>
                </c:pt>
                <c:pt idx="12">
                  <c:v>92.162476521036382</c:v>
                </c:pt>
                <c:pt idx="13">
                  <c:v>98.740610532157277</c:v>
                </c:pt>
                <c:pt idx="14">
                  <c:v>94.159638887837048</c:v>
                </c:pt>
                <c:pt idx="15">
                  <c:v>95.417775112707091</c:v>
                </c:pt>
                <c:pt idx="16">
                  <c:v>95.372309991625471</c:v>
                </c:pt>
                <c:pt idx="17">
                  <c:v>92.426458423855109</c:v>
                </c:pt>
                <c:pt idx="18">
                  <c:v>93.013433825805805</c:v>
                </c:pt>
                <c:pt idx="19">
                  <c:v>89.766095529855193</c:v>
                </c:pt>
                <c:pt idx="20">
                  <c:v>87.272576516214258</c:v>
                </c:pt>
                <c:pt idx="21">
                  <c:v>87.681619312701699</c:v>
                </c:pt>
                <c:pt idx="22">
                  <c:v>86.17736894282865</c:v>
                </c:pt>
                <c:pt idx="23">
                  <c:v>87.947559869959463</c:v>
                </c:pt>
                <c:pt idx="24">
                  <c:v>91.422315427604289</c:v>
                </c:pt>
              </c:numCache>
            </c:numRef>
          </c:val>
          <c:smooth val="0"/>
          <c:extLst>
            <c:ext xmlns:c16="http://schemas.microsoft.com/office/drawing/2014/chart" uri="{C3380CC4-5D6E-409C-BE32-E72D297353CC}">
              <c16:uniqueId val="{00000002-9161-4E0D-B176-831B27C3BB3F}"/>
            </c:ext>
          </c:extLst>
        </c:ser>
        <c:ser>
          <c:idx val="2"/>
          <c:order val="2"/>
          <c:tx>
            <c:strRef>
              <c:f>Smartphones!$D$3</c:f>
              <c:strCache>
                <c:ptCount val="1"/>
                <c:pt idx="0">
                  <c:v>IQI</c:v>
                </c:pt>
              </c:strCache>
            </c:strRef>
          </c:tx>
          <c:spPr>
            <a:ln w="28575" cap="rnd">
              <a:solidFill>
                <a:schemeClr val="accent3"/>
              </a:solidFill>
              <a:round/>
            </a:ln>
            <a:effectLst/>
          </c:spPr>
          <c:marker>
            <c:symbol val="none"/>
          </c:marker>
          <c:cat>
            <c:numRef>
              <c:f>Smartphones!$A$4:$A$28</c:f>
              <c:numCache>
                <c:formatCode>mmm\-yy</c:formatCode>
                <c:ptCount val="25"/>
                <c:pt idx="0">
                  <c:v>42370</c:v>
                </c:pt>
                <c:pt idx="1">
                  <c:v>42401</c:v>
                </c:pt>
                <c:pt idx="2">
                  <c:v>42430</c:v>
                </c:pt>
                <c:pt idx="3">
                  <c:v>42461</c:v>
                </c:pt>
                <c:pt idx="4">
                  <c:v>42491</c:v>
                </c:pt>
                <c:pt idx="5">
                  <c:v>42522</c:v>
                </c:pt>
                <c:pt idx="6">
                  <c:v>42552</c:v>
                </c:pt>
                <c:pt idx="7">
                  <c:v>42583</c:v>
                </c:pt>
                <c:pt idx="8">
                  <c:v>42614</c:v>
                </c:pt>
                <c:pt idx="9">
                  <c:v>42644</c:v>
                </c:pt>
                <c:pt idx="10">
                  <c:v>42675</c:v>
                </c:pt>
                <c:pt idx="11">
                  <c:v>42705</c:v>
                </c:pt>
                <c:pt idx="12">
                  <c:v>42736</c:v>
                </c:pt>
                <c:pt idx="13">
                  <c:v>42767</c:v>
                </c:pt>
                <c:pt idx="14">
                  <c:v>42795</c:v>
                </c:pt>
                <c:pt idx="15">
                  <c:v>42826</c:v>
                </c:pt>
                <c:pt idx="16">
                  <c:v>42856</c:v>
                </c:pt>
                <c:pt idx="17">
                  <c:v>42887</c:v>
                </c:pt>
                <c:pt idx="18">
                  <c:v>42917</c:v>
                </c:pt>
                <c:pt idx="19">
                  <c:v>42948</c:v>
                </c:pt>
                <c:pt idx="20">
                  <c:v>42979</c:v>
                </c:pt>
                <c:pt idx="21">
                  <c:v>43009</c:v>
                </c:pt>
                <c:pt idx="22">
                  <c:v>43040</c:v>
                </c:pt>
                <c:pt idx="23">
                  <c:v>43070</c:v>
                </c:pt>
                <c:pt idx="24">
                  <c:v>43101</c:v>
                </c:pt>
              </c:numCache>
            </c:numRef>
          </c:cat>
          <c:val>
            <c:numRef>
              <c:f>Smartphones!$D$4:$D$28</c:f>
              <c:numCache>
                <c:formatCode>General</c:formatCode>
                <c:ptCount val="25"/>
                <c:pt idx="0">
                  <c:v>100</c:v>
                </c:pt>
                <c:pt idx="1">
                  <c:v>107.54811058965998</c:v>
                </c:pt>
                <c:pt idx="2">
                  <c:v>117.65666867779017</c:v>
                </c:pt>
                <c:pt idx="3">
                  <c:v>121.56007752617015</c:v>
                </c:pt>
                <c:pt idx="4">
                  <c:v>130.92990810396336</c:v>
                </c:pt>
                <c:pt idx="5">
                  <c:v>128.99046361652404</c:v>
                </c:pt>
                <c:pt idx="6">
                  <c:v>124.97742577354296</c:v>
                </c:pt>
                <c:pt idx="7">
                  <c:v>130.32383233615383</c:v>
                </c:pt>
                <c:pt idx="8">
                  <c:v>125.44441371403884</c:v>
                </c:pt>
                <c:pt idx="9">
                  <c:v>125.90202130890242</c:v>
                </c:pt>
                <c:pt idx="10">
                  <c:v>126.81531904562455</c:v>
                </c:pt>
                <c:pt idx="11">
                  <c:v>131.40618896337654</c:v>
                </c:pt>
                <c:pt idx="12">
                  <c:v>137.7648914880354</c:v>
                </c:pt>
                <c:pt idx="13">
                  <c:v>105.58887959297149</c:v>
                </c:pt>
                <c:pt idx="14">
                  <c:v>109.79604336470983</c:v>
                </c:pt>
                <c:pt idx="15">
                  <c:v>111.62306335421948</c:v>
                </c:pt>
                <c:pt idx="16">
                  <c:v>114.873171001483</c:v>
                </c:pt>
                <c:pt idx="17">
                  <c:v>115.71843017330896</c:v>
                </c:pt>
                <c:pt idx="18">
                  <c:v>116.39134416065839</c:v>
                </c:pt>
                <c:pt idx="19">
                  <c:v>117.78813040352448</c:v>
                </c:pt>
                <c:pt idx="20">
                  <c:v>114.47541989324384</c:v>
                </c:pt>
                <c:pt idx="21">
                  <c:v>115.2752422949869</c:v>
                </c:pt>
                <c:pt idx="22">
                  <c:v>109.73380282483961</c:v>
                </c:pt>
                <c:pt idx="23">
                  <c:v>115.90923856134114</c:v>
                </c:pt>
                <c:pt idx="24">
                  <c:v>110.29462302927892</c:v>
                </c:pt>
              </c:numCache>
            </c:numRef>
          </c:val>
          <c:smooth val="0"/>
          <c:extLst>
            <c:ext xmlns:c16="http://schemas.microsoft.com/office/drawing/2014/chart" uri="{C3380CC4-5D6E-409C-BE32-E72D297353CC}">
              <c16:uniqueId val="{00000003-9161-4E0D-B176-831B27C3BB3F}"/>
            </c:ext>
          </c:extLst>
        </c:ser>
        <c:dLbls>
          <c:showLegendKey val="0"/>
          <c:showVal val="0"/>
          <c:showCatName val="0"/>
          <c:showSerName val="0"/>
          <c:showPercent val="0"/>
          <c:showBubbleSize val="0"/>
        </c:dLbls>
        <c:marker val="1"/>
        <c:smooth val="0"/>
        <c:axId val="443577256"/>
        <c:axId val="443576928"/>
      </c:lineChart>
      <c:dateAx>
        <c:axId val="443577256"/>
        <c:scaling>
          <c:orientation val="minMax"/>
        </c:scaling>
        <c:delete val="0"/>
        <c:axPos val="b"/>
        <c:numFmt formatCode="mmm\-yy"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pt-BR"/>
          </a:p>
        </c:txPr>
        <c:crossAx val="443576928"/>
        <c:crosses val="autoZero"/>
        <c:auto val="1"/>
        <c:lblOffset val="100"/>
        <c:baseTimeUnit val="months"/>
      </c:dateAx>
      <c:valAx>
        <c:axId val="44357692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2400" b="0" i="0" u="none" strike="noStrike" kern="1200" baseline="0">
                <a:solidFill>
                  <a:schemeClr val="tx1">
                    <a:lumMod val="65000"/>
                    <a:lumOff val="35000"/>
                  </a:schemeClr>
                </a:solidFill>
                <a:latin typeface="+mn-lt"/>
                <a:ea typeface="+mn-ea"/>
                <a:cs typeface="+mn-cs"/>
              </a:defRPr>
            </a:pPr>
            <a:endParaRPr lang="pt-BR"/>
          </a:p>
        </c:txPr>
        <c:crossAx val="443577256"/>
        <c:crosses val="autoZero"/>
        <c:crossBetween val="between"/>
      </c:valAx>
      <c:valAx>
        <c:axId val="512298976"/>
        <c:scaling>
          <c:orientation val="minMax"/>
          <c:max val="20"/>
        </c:scaling>
        <c:delete val="0"/>
        <c:axPos val="r"/>
        <c:title>
          <c:tx>
            <c:rich>
              <a:bodyPr rot="0" spcFirstLastPara="1" vertOverflow="ellipsis" wrap="square" anchor="ctr" anchorCtr="1"/>
              <a:lstStyle/>
              <a:p>
                <a:pPr>
                  <a:defRPr sz="1000" b="0" i="0" u="none" strike="noStrike" kern="1200" baseline="0">
                    <a:solidFill>
                      <a:schemeClr val="tx1">
                        <a:lumMod val="65000"/>
                        <a:lumOff val="35000"/>
                      </a:schemeClr>
                    </a:solidFill>
                    <a:latin typeface="+mn-lt"/>
                    <a:ea typeface="+mn-ea"/>
                    <a:cs typeface="+mn-cs"/>
                  </a:defRPr>
                </a:pPr>
                <a:r>
                  <a:rPr lang="en-GB" sz="1600" dirty="0"/>
                  <a:t>Quality</a:t>
                </a:r>
                <a:r>
                  <a:rPr lang="en-GB" sz="1600" baseline="0" dirty="0"/>
                  <a:t> Changes</a:t>
                </a:r>
                <a:endParaRPr lang="en-GB" sz="1600" dirty="0"/>
              </a:p>
            </c:rich>
          </c:tx>
          <c:layout>
            <c:manualLayout>
              <c:xMode val="edge"/>
              <c:yMode val="edge"/>
              <c:x val="0.84350310451257327"/>
              <c:y val="7.097760586995136E-2"/>
            </c:manualLayout>
          </c:layout>
          <c:overlay val="0"/>
          <c:spPr>
            <a:noFill/>
            <a:ln>
              <a:noFill/>
            </a:ln>
            <a:effectLst/>
          </c:spPr>
          <c:txPr>
            <a:bodyPr rot="0" spcFirstLastPara="1" vertOverflow="ellipsis"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pt-BR"/>
            </a:p>
          </c:txPr>
        </c:title>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pt-BR"/>
          </a:p>
        </c:txPr>
        <c:crossAx val="512297664"/>
        <c:crosses val="max"/>
        <c:crossBetween val="between"/>
      </c:valAx>
      <c:dateAx>
        <c:axId val="512297664"/>
        <c:scaling>
          <c:orientation val="minMax"/>
        </c:scaling>
        <c:delete val="1"/>
        <c:axPos val="b"/>
        <c:numFmt formatCode="mmm\-yy" sourceLinked="1"/>
        <c:majorTickMark val="out"/>
        <c:minorTickMark val="none"/>
        <c:tickLblPos val="nextTo"/>
        <c:crossAx val="512298976"/>
        <c:crosses val="autoZero"/>
        <c:auto val="1"/>
        <c:lblOffset val="100"/>
        <c:baseTimeUnit val="months"/>
      </c:date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pt-BR"/>
        </a:p>
      </c:txPr>
    </c:legend>
    <c:plotVisOnly val="1"/>
    <c:dispBlanksAs val="gap"/>
    <c:showDLblsOverMax val="0"/>
  </c:chart>
  <c:spPr>
    <a:noFill/>
    <a:ln>
      <a:noFill/>
    </a:ln>
    <a:effectLst/>
  </c:spPr>
  <c:txPr>
    <a:bodyPr/>
    <a:lstStyle/>
    <a:p>
      <a:pPr>
        <a:defRPr/>
      </a:pPr>
      <a:endParaRPr lang="pt-BR"/>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pt-B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3200" b="0" i="0" u="none" strike="noStrike" kern="1200" spc="0" baseline="0">
                <a:solidFill>
                  <a:schemeClr val="tx1">
                    <a:lumMod val="65000"/>
                    <a:lumOff val="35000"/>
                  </a:schemeClr>
                </a:solidFill>
                <a:latin typeface="+mn-lt"/>
                <a:ea typeface="+mn-ea"/>
                <a:cs typeface="+mn-cs"/>
              </a:defRPr>
            </a:pPr>
            <a:r>
              <a:rPr lang="en-GB" sz="3200"/>
              <a:t>IQI PCs</a:t>
            </a:r>
          </a:p>
        </c:rich>
      </c:tx>
      <c:layout/>
      <c:overlay val="0"/>
      <c:spPr>
        <a:noFill/>
        <a:ln>
          <a:noFill/>
        </a:ln>
        <a:effectLst/>
      </c:spPr>
      <c:txPr>
        <a:bodyPr rot="0" spcFirstLastPara="1" vertOverflow="ellipsis" vert="horz" wrap="square" anchor="ctr" anchorCtr="1"/>
        <a:lstStyle/>
        <a:p>
          <a:pPr>
            <a:defRPr sz="3200" b="0" i="0" u="none" strike="noStrike" kern="1200" spc="0" baseline="0">
              <a:solidFill>
                <a:schemeClr val="tx1">
                  <a:lumMod val="65000"/>
                  <a:lumOff val="35000"/>
                </a:schemeClr>
              </a:solidFill>
              <a:latin typeface="+mn-lt"/>
              <a:ea typeface="+mn-ea"/>
              <a:cs typeface="+mn-cs"/>
            </a:defRPr>
          </a:pPr>
          <a:endParaRPr lang="pt-BR"/>
        </a:p>
      </c:txPr>
    </c:title>
    <c:autoTitleDeleted val="0"/>
    <c:plotArea>
      <c:layout>
        <c:manualLayout>
          <c:layoutTarget val="inner"/>
          <c:xMode val="edge"/>
          <c:yMode val="edge"/>
          <c:x val="0.10383871166588068"/>
          <c:y val="0.15733944621291354"/>
          <c:w val="0.76233422355507685"/>
          <c:h val="0.60241941084583506"/>
        </c:manualLayout>
      </c:layout>
      <c:barChart>
        <c:barDir val="col"/>
        <c:grouping val="clustered"/>
        <c:varyColors val="0"/>
        <c:ser>
          <c:idx val="3"/>
          <c:order val="3"/>
          <c:tx>
            <c:strRef>
              <c:f>PCs!$E$3</c:f>
              <c:strCache>
                <c:ptCount val="1"/>
                <c:pt idx="0">
                  <c:v>Quality Changes</c:v>
                </c:pt>
              </c:strCache>
            </c:strRef>
          </c:tx>
          <c:spPr>
            <a:solidFill>
              <a:schemeClr val="accent4"/>
            </a:solidFill>
            <a:ln>
              <a:noFill/>
            </a:ln>
            <a:effectLst/>
          </c:spPr>
          <c:invertIfNegative val="0"/>
          <c:cat>
            <c:numRef>
              <c:f>PCs!$A$4:$A$28</c:f>
              <c:numCache>
                <c:formatCode>mmm\-yy</c:formatCode>
                <c:ptCount val="25"/>
                <c:pt idx="0">
                  <c:v>42370</c:v>
                </c:pt>
                <c:pt idx="1">
                  <c:v>42401</c:v>
                </c:pt>
                <c:pt idx="2">
                  <c:v>42430</c:v>
                </c:pt>
                <c:pt idx="3">
                  <c:v>42461</c:v>
                </c:pt>
                <c:pt idx="4">
                  <c:v>42491</c:v>
                </c:pt>
                <c:pt idx="5">
                  <c:v>42522</c:v>
                </c:pt>
                <c:pt idx="6">
                  <c:v>42552</c:v>
                </c:pt>
                <c:pt idx="7">
                  <c:v>42583</c:v>
                </c:pt>
                <c:pt idx="8">
                  <c:v>42614</c:v>
                </c:pt>
                <c:pt idx="9">
                  <c:v>42644</c:v>
                </c:pt>
                <c:pt idx="10">
                  <c:v>42675</c:v>
                </c:pt>
                <c:pt idx="11">
                  <c:v>42705</c:v>
                </c:pt>
                <c:pt idx="12">
                  <c:v>42736</c:v>
                </c:pt>
                <c:pt idx="13">
                  <c:v>42767</c:v>
                </c:pt>
                <c:pt idx="14">
                  <c:v>42795</c:v>
                </c:pt>
                <c:pt idx="15">
                  <c:v>42826</c:v>
                </c:pt>
                <c:pt idx="16">
                  <c:v>42856</c:v>
                </c:pt>
                <c:pt idx="17">
                  <c:v>42887</c:v>
                </c:pt>
                <c:pt idx="18">
                  <c:v>42917</c:v>
                </c:pt>
                <c:pt idx="19">
                  <c:v>42948</c:v>
                </c:pt>
                <c:pt idx="20">
                  <c:v>42979</c:v>
                </c:pt>
                <c:pt idx="21">
                  <c:v>43009</c:v>
                </c:pt>
                <c:pt idx="22">
                  <c:v>43040</c:v>
                </c:pt>
                <c:pt idx="23">
                  <c:v>43070</c:v>
                </c:pt>
                <c:pt idx="24">
                  <c:v>43101</c:v>
                </c:pt>
              </c:numCache>
            </c:numRef>
          </c:cat>
          <c:val>
            <c:numRef>
              <c:f>PCs!$E$4:$E$28</c:f>
              <c:numCache>
                <c:formatCode>General</c:formatCode>
                <c:ptCount val="25"/>
                <c:pt idx="0">
                  <c:v>0</c:v>
                </c:pt>
                <c:pt idx="1">
                  <c:v>0</c:v>
                </c:pt>
                <c:pt idx="2">
                  <c:v>3</c:v>
                </c:pt>
                <c:pt idx="3">
                  <c:v>3</c:v>
                </c:pt>
                <c:pt idx="4">
                  <c:v>1</c:v>
                </c:pt>
                <c:pt idx="5">
                  <c:v>2</c:v>
                </c:pt>
                <c:pt idx="6">
                  <c:v>4</c:v>
                </c:pt>
                <c:pt idx="7">
                  <c:v>4</c:v>
                </c:pt>
                <c:pt idx="8">
                  <c:v>2</c:v>
                </c:pt>
                <c:pt idx="9">
                  <c:v>3</c:v>
                </c:pt>
                <c:pt idx="10">
                  <c:v>3</c:v>
                </c:pt>
                <c:pt idx="11">
                  <c:v>4</c:v>
                </c:pt>
                <c:pt idx="12">
                  <c:v>5</c:v>
                </c:pt>
                <c:pt idx="13">
                  <c:v>2</c:v>
                </c:pt>
                <c:pt idx="14">
                  <c:v>3</c:v>
                </c:pt>
                <c:pt idx="15">
                  <c:v>4</c:v>
                </c:pt>
                <c:pt idx="16">
                  <c:v>1</c:v>
                </c:pt>
                <c:pt idx="17">
                  <c:v>6</c:v>
                </c:pt>
                <c:pt idx="18">
                  <c:v>2</c:v>
                </c:pt>
                <c:pt idx="19">
                  <c:v>3</c:v>
                </c:pt>
                <c:pt idx="20">
                  <c:v>4</c:v>
                </c:pt>
                <c:pt idx="21">
                  <c:v>3</c:v>
                </c:pt>
                <c:pt idx="22">
                  <c:v>1</c:v>
                </c:pt>
                <c:pt idx="23">
                  <c:v>3</c:v>
                </c:pt>
                <c:pt idx="24">
                  <c:v>3</c:v>
                </c:pt>
              </c:numCache>
            </c:numRef>
          </c:val>
          <c:extLst>
            <c:ext xmlns:c16="http://schemas.microsoft.com/office/drawing/2014/chart" uri="{C3380CC4-5D6E-409C-BE32-E72D297353CC}">
              <c16:uniqueId val="{00000000-8579-42AA-AC3D-3026B34A66F0}"/>
            </c:ext>
          </c:extLst>
        </c:ser>
        <c:dLbls>
          <c:showLegendKey val="0"/>
          <c:showVal val="0"/>
          <c:showCatName val="0"/>
          <c:showSerName val="0"/>
          <c:showPercent val="0"/>
          <c:showBubbleSize val="0"/>
        </c:dLbls>
        <c:gapWidth val="150"/>
        <c:axId val="520430576"/>
        <c:axId val="520430248"/>
      </c:barChart>
      <c:lineChart>
        <c:grouping val="standard"/>
        <c:varyColors val="0"/>
        <c:ser>
          <c:idx val="0"/>
          <c:order val="0"/>
          <c:tx>
            <c:strRef>
              <c:f>PCs!$B$3</c:f>
              <c:strCache>
                <c:ptCount val="1"/>
                <c:pt idx="0">
                  <c:v>SRI</c:v>
                </c:pt>
              </c:strCache>
            </c:strRef>
          </c:tx>
          <c:spPr>
            <a:ln w="28575" cap="rnd">
              <a:solidFill>
                <a:schemeClr val="accent1"/>
              </a:solidFill>
              <a:round/>
            </a:ln>
            <a:effectLst/>
          </c:spPr>
          <c:marker>
            <c:symbol val="none"/>
          </c:marker>
          <c:cat>
            <c:numRef>
              <c:f>PCs!$A$4:$A$28</c:f>
              <c:numCache>
                <c:formatCode>mmm\-yy</c:formatCode>
                <c:ptCount val="25"/>
                <c:pt idx="0">
                  <c:v>42370</c:v>
                </c:pt>
                <c:pt idx="1">
                  <c:v>42401</c:v>
                </c:pt>
                <c:pt idx="2">
                  <c:v>42430</c:v>
                </c:pt>
                <c:pt idx="3">
                  <c:v>42461</c:v>
                </c:pt>
                <c:pt idx="4">
                  <c:v>42491</c:v>
                </c:pt>
                <c:pt idx="5">
                  <c:v>42522</c:v>
                </c:pt>
                <c:pt idx="6">
                  <c:v>42552</c:v>
                </c:pt>
                <c:pt idx="7">
                  <c:v>42583</c:v>
                </c:pt>
                <c:pt idx="8">
                  <c:v>42614</c:v>
                </c:pt>
                <c:pt idx="9">
                  <c:v>42644</c:v>
                </c:pt>
                <c:pt idx="10">
                  <c:v>42675</c:v>
                </c:pt>
                <c:pt idx="11">
                  <c:v>42705</c:v>
                </c:pt>
                <c:pt idx="12">
                  <c:v>42736</c:v>
                </c:pt>
                <c:pt idx="13">
                  <c:v>42767</c:v>
                </c:pt>
                <c:pt idx="14">
                  <c:v>42795</c:v>
                </c:pt>
                <c:pt idx="15">
                  <c:v>42826</c:v>
                </c:pt>
                <c:pt idx="16">
                  <c:v>42856</c:v>
                </c:pt>
                <c:pt idx="17">
                  <c:v>42887</c:v>
                </c:pt>
                <c:pt idx="18">
                  <c:v>42917</c:v>
                </c:pt>
                <c:pt idx="19">
                  <c:v>42948</c:v>
                </c:pt>
                <c:pt idx="20">
                  <c:v>42979</c:v>
                </c:pt>
                <c:pt idx="21">
                  <c:v>43009</c:v>
                </c:pt>
                <c:pt idx="22">
                  <c:v>43040</c:v>
                </c:pt>
                <c:pt idx="23">
                  <c:v>43070</c:v>
                </c:pt>
                <c:pt idx="24">
                  <c:v>43101</c:v>
                </c:pt>
              </c:numCache>
            </c:numRef>
          </c:cat>
          <c:val>
            <c:numRef>
              <c:f>PCs!$B$4:$B$28</c:f>
              <c:numCache>
                <c:formatCode>General</c:formatCode>
                <c:ptCount val="25"/>
                <c:pt idx="0">
                  <c:v>100.00000000000004</c:v>
                </c:pt>
                <c:pt idx="1">
                  <c:v>98.999079560750118</c:v>
                </c:pt>
                <c:pt idx="2">
                  <c:v>98.636870032909087</c:v>
                </c:pt>
                <c:pt idx="3">
                  <c:v>98.566050768364448</c:v>
                </c:pt>
                <c:pt idx="4">
                  <c:v>94.010698622528253</c:v>
                </c:pt>
                <c:pt idx="5">
                  <c:v>92.431932085673012</c:v>
                </c:pt>
                <c:pt idx="6">
                  <c:v>95.610179222626655</c:v>
                </c:pt>
                <c:pt idx="7">
                  <c:v>93.511799794294348</c:v>
                </c:pt>
                <c:pt idx="8">
                  <c:v>91.590691370190413</c:v>
                </c:pt>
                <c:pt idx="9">
                  <c:v>92.474293368853054</c:v>
                </c:pt>
                <c:pt idx="10">
                  <c:v>95.731120038841183</c:v>
                </c:pt>
                <c:pt idx="11">
                  <c:v>96.458815527897002</c:v>
                </c:pt>
                <c:pt idx="12">
                  <c:v>94.234116901576826</c:v>
                </c:pt>
                <c:pt idx="13">
                  <c:v>103.05559539897035</c:v>
                </c:pt>
                <c:pt idx="14">
                  <c:v>108.38764262053482</c:v>
                </c:pt>
                <c:pt idx="15">
                  <c:v>108.27504104635143</c:v>
                </c:pt>
                <c:pt idx="16">
                  <c:v>106.98177050224342</c:v>
                </c:pt>
                <c:pt idx="17">
                  <c:v>107.41902276195059</c:v>
                </c:pt>
                <c:pt idx="18">
                  <c:v>108.51047719633216</c:v>
                </c:pt>
                <c:pt idx="19">
                  <c:v>106.53855188518096</c:v>
                </c:pt>
                <c:pt idx="20">
                  <c:v>108.84303345470975</c:v>
                </c:pt>
                <c:pt idx="21">
                  <c:v>110.36841613325799</c:v>
                </c:pt>
                <c:pt idx="22">
                  <c:v>112.48811624948118</c:v>
                </c:pt>
                <c:pt idx="23">
                  <c:v>112.39419614257415</c:v>
                </c:pt>
                <c:pt idx="24">
                  <c:v>111.04366951565898</c:v>
                </c:pt>
              </c:numCache>
            </c:numRef>
          </c:val>
          <c:smooth val="0"/>
          <c:extLst>
            <c:ext xmlns:c16="http://schemas.microsoft.com/office/drawing/2014/chart" uri="{C3380CC4-5D6E-409C-BE32-E72D297353CC}">
              <c16:uniqueId val="{00000001-8579-42AA-AC3D-3026B34A66F0}"/>
            </c:ext>
          </c:extLst>
        </c:ser>
        <c:ser>
          <c:idx val="1"/>
          <c:order val="1"/>
          <c:tx>
            <c:strRef>
              <c:f>PCs!$C$3</c:f>
              <c:strCache>
                <c:ptCount val="1"/>
                <c:pt idx="0">
                  <c:v>QAI</c:v>
                </c:pt>
              </c:strCache>
            </c:strRef>
          </c:tx>
          <c:spPr>
            <a:ln w="28575" cap="rnd">
              <a:solidFill>
                <a:schemeClr val="accent2"/>
              </a:solidFill>
              <a:round/>
            </a:ln>
            <a:effectLst/>
          </c:spPr>
          <c:marker>
            <c:symbol val="none"/>
          </c:marker>
          <c:cat>
            <c:numRef>
              <c:f>PCs!$A$4:$A$28</c:f>
              <c:numCache>
                <c:formatCode>mmm\-yy</c:formatCode>
                <c:ptCount val="25"/>
                <c:pt idx="0">
                  <c:v>42370</c:v>
                </c:pt>
                <c:pt idx="1">
                  <c:v>42401</c:v>
                </c:pt>
                <c:pt idx="2">
                  <c:v>42430</c:v>
                </c:pt>
                <c:pt idx="3">
                  <c:v>42461</c:v>
                </c:pt>
                <c:pt idx="4">
                  <c:v>42491</c:v>
                </c:pt>
                <c:pt idx="5">
                  <c:v>42522</c:v>
                </c:pt>
                <c:pt idx="6">
                  <c:v>42552</c:v>
                </c:pt>
                <c:pt idx="7">
                  <c:v>42583</c:v>
                </c:pt>
                <c:pt idx="8">
                  <c:v>42614</c:v>
                </c:pt>
                <c:pt idx="9">
                  <c:v>42644</c:v>
                </c:pt>
                <c:pt idx="10">
                  <c:v>42675</c:v>
                </c:pt>
                <c:pt idx="11">
                  <c:v>42705</c:v>
                </c:pt>
                <c:pt idx="12">
                  <c:v>42736</c:v>
                </c:pt>
                <c:pt idx="13">
                  <c:v>42767</c:v>
                </c:pt>
                <c:pt idx="14">
                  <c:v>42795</c:v>
                </c:pt>
                <c:pt idx="15">
                  <c:v>42826</c:v>
                </c:pt>
                <c:pt idx="16">
                  <c:v>42856</c:v>
                </c:pt>
                <c:pt idx="17">
                  <c:v>42887</c:v>
                </c:pt>
                <c:pt idx="18">
                  <c:v>42917</c:v>
                </c:pt>
                <c:pt idx="19">
                  <c:v>42948</c:v>
                </c:pt>
                <c:pt idx="20">
                  <c:v>42979</c:v>
                </c:pt>
                <c:pt idx="21">
                  <c:v>43009</c:v>
                </c:pt>
                <c:pt idx="22">
                  <c:v>43040</c:v>
                </c:pt>
                <c:pt idx="23">
                  <c:v>43070</c:v>
                </c:pt>
                <c:pt idx="24">
                  <c:v>43101</c:v>
                </c:pt>
              </c:numCache>
            </c:numRef>
          </c:cat>
          <c:val>
            <c:numRef>
              <c:f>PCs!$C$4:$C$28</c:f>
              <c:numCache>
                <c:formatCode>General</c:formatCode>
                <c:ptCount val="25"/>
                <c:pt idx="0">
                  <c:v>100</c:v>
                </c:pt>
                <c:pt idx="1">
                  <c:v>98.999079560750118</c:v>
                </c:pt>
                <c:pt idx="2">
                  <c:v>96.710367743474023</c:v>
                </c:pt>
                <c:pt idx="3">
                  <c:v>99.171234472057449</c:v>
                </c:pt>
                <c:pt idx="4">
                  <c:v>95.111944947891786</c:v>
                </c:pt>
                <c:pt idx="5">
                  <c:v>92.695395473428505</c:v>
                </c:pt>
                <c:pt idx="6">
                  <c:v>94.907960250318951</c:v>
                </c:pt>
                <c:pt idx="7">
                  <c:v>92.253520994203569</c:v>
                </c:pt>
                <c:pt idx="8">
                  <c:v>91.37849582204629</c:v>
                </c:pt>
                <c:pt idx="9">
                  <c:v>93.049023702169237</c:v>
                </c:pt>
                <c:pt idx="10">
                  <c:v>97.340908431967705</c:v>
                </c:pt>
                <c:pt idx="11">
                  <c:v>95.33004712882861</c:v>
                </c:pt>
                <c:pt idx="12">
                  <c:v>95.45172591938524</c:v>
                </c:pt>
                <c:pt idx="13">
                  <c:v>103.95094740713859</c:v>
                </c:pt>
                <c:pt idx="14">
                  <c:v>104.37570889653614</c:v>
                </c:pt>
                <c:pt idx="15">
                  <c:v>107.55493506463529</c:v>
                </c:pt>
                <c:pt idx="16">
                  <c:v>107.99437751947724</c:v>
                </c:pt>
                <c:pt idx="17">
                  <c:v>107.66997142704962</c:v>
                </c:pt>
                <c:pt idx="18">
                  <c:v>108.85338442234695</c:v>
                </c:pt>
                <c:pt idx="19">
                  <c:v>108.53596940295515</c:v>
                </c:pt>
                <c:pt idx="20">
                  <c:v>110.87010789958549</c:v>
                </c:pt>
                <c:pt idx="21">
                  <c:v>109.75212503914395</c:v>
                </c:pt>
                <c:pt idx="22">
                  <c:v>108.78145535589286</c:v>
                </c:pt>
                <c:pt idx="23">
                  <c:v>106.24270997953464</c:v>
                </c:pt>
                <c:pt idx="24">
                  <c:v>107.01458817588836</c:v>
                </c:pt>
              </c:numCache>
            </c:numRef>
          </c:val>
          <c:smooth val="0"/>
          <c:extLst>
            <c:ext xmlns:c16="http://schemas.microsoft.com/office/drawing/2014/chart" uri="{C3380CC4-5D6E-409C-BE32-E72D297353CC}">
              <c16:uniqueId val="{00000002-8579-42AA-AC3D-3026B34A66F0}"/>
            </c:ext>
          </c:extLst>
        </c:ser>
        <c:ser>
          <c:idx val="2"/>
          <c:order val="2"/>
          <c:tx>
            <c:strRef>
              <c:f>PCs!$D$3</c:f>
              <c:strCache>
                <c:ptCount val="1"/>
                <c:pt idx="0">
                  <c:v>IQI</c:v>
                </c:pt>
              </c:strCache>
            </c:strRef>
          </c:tx>
          <c:spPr>
            <a:ln w="28575" cap="rnd">
              <a:solidFill>
                <a:schemeClr val="accent3"/>
              </a:solidFill>
              <a:round/>
            </a:ln>
            <a:effectLst/>
          </c:spPr>
          <c:marker>
            <c:symbol val="none"/>
          </c:marker>
          <c:cat>
            <c:numRef>
              <c:f>PCs!$A$4:$A$28</c:f>
              <c:numCache>
                <c:formatCode>mmm\-yy</c:formatCode>
                <c:ptCount val="25"/>
                <c:pt idx="0">
                  <c:v>42370</c:v>
                </c:pt>
                <c:pt idx="1">
                  <c:v>42401</c:v>
                </c:pt>
                <c:pt idx="2">
                  <c:v>42430</c:v>
                </c:pt>
                <c:pt idx="3">
                  <c:v>42461</c:v>
                </c:pt>
                <c:pt idx="4">
                  <c:v>42491</c:v>
                </c:pt>
                <c:pt idx="5">
                  <c:v>42522</c:v>
                </c:pt>
                <c:pt idx="6">
                  <c:v>42552</c:v>
                </c:pt>
                <c:pt idx="7">
                  <c:v>42583</c:v>
                </c:pt>
                <c:pt idx="8">
                  <c:v>42614</c:v>
                </c:pt>
                <c:pt idx="9">
                  <c:v>42644</c:v>
                </c:pt>
                <c:pt idx="10">
                  <c:v>42675</c:v>
                </c:pt>
                <c:pt idx="11">
                  <c:v>42705</c:v>
                </c:pt>
                <c:pt idx="12">
                  <c:v>42736</c:v>
                </c:pt>
                <c:pt idx="13">
                  <c:v>42767</c:v>
                </c:pt>
                <c:pt idx="14">
                  <c:v>42795</c:v>
                </c:pt>
                <c:pt idx="15">
                  <c:v>42826</c:v>
                </c:pt>
                <c:pt idx="16">
                  <c:v>42856</c:v>
                </c:pt>
                <c:pt idx="17">
                  <c:v>42887</c:v>
                </c:pt>
                <c:pt idx="18">
                  <c:v>42917</c:v>
                </c:pt>
                <c:pt idx="19">
                  <c:v>42948</c:v>
                </c:pt>
                <c:pt idx="20">
                  <c:v>42979</c:v>
                </c:pt>
                <c:pt idx="21">
                  <c:v>43009</c:v>
                </c:pt>
                <c:pt idx="22">
                  <c:v>43040</c:v>
                </c:pt>
                <c:pt idx="23">
                  <c:v>43070</c:v>
                </c:pt>
                <c:pt idx="24">
                  <c:v>43101</c:v>
                </c:pt>
              </c:numCache>
            </c:numRef>
          </c:cat>
          <c:val>
            <c:numRef>
              <c:f>PCs!$D$4:$D$28</c:f>
              <c:numCache>
                <c:formatCode>General</c:formatCode>
                <c:ptCount val="25"/>
                <c:pt idx="0">
                  <c:v>100.00000000000004</c:v>
                </c:pt>
                <c:pt idx="1">
                  <c:v>100</c:v>
                </c:pt>
                <c:pt idx="2">
                  <c:v>101.99203284444658</c:v>
                </c:pt>
                <c:pt idx="3">
                  <c:v>99.389758827834783</c:v>
                </c:pt>
                <c:pt idx="4">
                  <c:v>98.842157705883466</c:v>
                </c:pt>
                <c:pt idx="5">
                  <c:v>99.715775107911355</c:v>
                </c:pt>
                <c:pt idx="6">
                  <c:v>100.73989470478094</c:v>
                </c:pt>
                <c:pt idx="7">
                  <c:v>101.36393580053149</c:v>
                </c:pt>
                <c:pt idx="8">
                  <c:v>100.23221606597394</c:v>
                </c:pt>
                <c:pt idx="9">
                  <c:v>99.382335987580291</c:v>
                </c:pt>
                <c:pt idx="10">
                  <c:v>98.346236521665901</c:v>
                </c:pt>
                <c:pt idx="11">
                  <c:v>101.18406361169944</c:v>
                </c:pt>
                <c:pt idx="12">
                  <c:v>98.724371920905057</c:v>
                </c:pt>
                <c:pt idx="13">
                  <c:v>99.138678356954784</c:v>
                </c:pt>
                <c:pt idx="14">
                  <c:v>103.84374273134334</c:v>
                </c:pt>
                <c:pt idx="15">
                  <c:v>100.66952388682435</c:v>
                </c:pt>
                <c:pt idx="16">
                  <c:v>99.062352096014266</c:v>
                </c:pt>
                <c:pt idx="17">
                  <c:v>99.766927898491119</c:v>
                </c:pt>
                <c:pt idx="18">
                  <c:v>99.684982485538228</c:v>
                </c:pt>
                <c:pt idx="19">
                  <c:v>98.159672292271622</c:v>
                </c:pt>
                <c:pt idx="20">
                  <c:v>98.171667293124983</c:v>
                </c:pt>
                <c:pt idx="21">
                  <c:v>100.5615299875918</c:v>
                </c:pt>
                <c:pt idx="22">
                  <c:v>103.40743822691239</c:v>
                </c:pt>
                <c:pt idx="23">
                  <c:v>105.79003130118241</c:v>
                </c:pt>
                <c:pt idx="24">
                  <c:v>103.76498326858805</c:v>
                </c:pt>
              </c:numCache>
            </c:numRef>
          </c:val>
          <c:smooth val="0"/>
          <c:extLst>
            <c:ext xmlns:c16="http://schemas.microsoft.com/office/drawing/2014/chart" uri="{C3380CC4-5D6E-409C-BE32-E72D297353CC}">
              <c16:uniqueId val="{00000003-8579-42AA-AC3D-3026B34A66F0}"/>
            </c:ext>
          </c:extLst>
        </c:ser>
        <c:dLbls>
          <c:showLegendKey val="0"/>
          <c:showVal val="0"/>
          <c:showCatName val="0"/>
          <c:showSerName val="0"/>
          <c:showPercent val="0"/>
          <c:showBubbleSize val="0"/>
        </c:dLbls>
        <c:marker val="1"/>
        <c:smooth val="0"/>
        <c:axId val="233790024"/>
        <c:axId val="233789368"/>
      </c:lineChart>
      <c:dateAx>
        <c:axId val="233790024"/>
        <c:scaling>
          <c:orientation val="minMax"/>
        </c:scaling>
        <c:delete val="0"/>
        <c:axPos val="b"/>
        <c:numFmt formatCode="mmm\-yy"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pt-BR"/>
          </a:p>
        </c:txPr>
        <c:crossAx val="233789368"/>
        <c:crosses val="autoZero"/>
        <c:auto val="1"/>
        <c:lblOffset val="100"/>
        <c:baseTimeUnit val="months"/>
      </c:dateAx>
      <c:valAx>
        <c:axId val="23378936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2400" b="0" i="0" u="none" strike="noStrike" kern="1200" baseline="0">
                <a:solidFill>
                  <a:schemeClr val="tx1">
                    <a:lumMod val="65000"/>
                    <a:lumOff val="35000"/>
                  </a:schemeClr>
                </a:solidFill>
                <a:latin typeface="+mn-lt"/>
                <a:ea typeface="+mn-ea"/>
                <a:cs typeface="+mn-cs"/>
              </a:defRPr>
            </a:pPr>
            <a:endParaRPr lang="pt-BR"/>
          </a:p>
        </c:txPr>
        <c:crossAx val="233790024"/>
        <c:crosses val="autoZero"/>
        <c:crossBetween val="between"/>
        <c:majorUnit val="10"/>
      </c:valAx>
      <c:valAx>
        <c:axId val="520430248"/>
        <c:scaling>
          <c:orientation val="minMax"/>
          <c:max val="20"/>
        </c:scaling>
        <c:delete val="0"/>
        <c:axPos val="r"/>
        <c:title>
          <c:tx>
            <c:rich>
              <a:bodyPr rot="0" spcFirstLastPara="1" vertOverflow="ellipsis" wrap="square" anchor="ctr" anchorCtr="1"/>
              <a:lstStyle/>
              <a:p>
                <a:pPr>
                  <a:defRPr sz="1600" b="0" i="0" u="none" strike="noStrike" kern="1200" baseline="0">
                    <a:solidFill>
                      <a:schemeClr val="tx1">
                        <a:lumMod val="65000"/>
                        <a:lumOff val="35000"/>
                      </a:schemeClr>
                    </a:solidFill>
                    <a:latin typeface="+mn-lt"/>
                    <a:ea typeface="+mn-ea"/>
                    <a:cs typeface="+mn-cs"/>
                  </a:defRPr>
                </a:pPr>
                <a:r>
                  <a:rPr lang="en-GB" sz="1600" dirty="0"/>
                  <a:t>Quality</a:t>
                </a:r>
                <a:r>
                  <a:rPr lang="en-GB" sz="1600" baseline="0" dirty="0"/>
                  <a:t> Changes</a:t>
                </a:r>
                <a:endParaRPr lang="en-GB" sz="1600" dirty="0"/>
              </a:p>
            </c:rich>
          </c:tx>
          <c:layout>
            <c:manualLayout>
              <c:xMode val="edge"/>
              <c:yMode val="edge"/>
              <c:x val="0.82064295425990896"/>
              <c:y val="5.7913591137084747E-2"/>
            </c:manualLayout>
          </c:layout>
          <c:overlay val="0"/>
          <c:spPr>
            <a:noFill/>
            <a:ln>
              <a:noFill/>
            </a:ln>
            <a:effectLst/>
          </c:spPr>
          <c:txPr>
            <a:bodyPr rot="0" spcFirstLastPara="1" vertOverflow="ellipsis"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pt-BR"/>
            </a:p>
          </c:txPr>
        </c:title>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pt-BR"/>
          </a:p>
        </c:txPr>
        <c:crossAx val="520430576"/>
        <c:crosses val="max"/>
        <c:crossBetween val="between"/>
      </c:valAx>
      <c:dateAx>
        <c:axId val="520430576"/>
        <c:scaling>
          <c:orientation val="minMax"/>
        </c:scaling>
        <c:delete val="1"/>
        <c:axPos val="b"/>
        <c:numFmt formatCode="mmm\-yy" sourceLinked="1"/>
        <c:majorTickMark val="out"/>
        <c:minorTickMark val="none"/>
        <c:tickLblPos val="nextTo"/>
        <c:crossAx val="520430248"/>
        <c:crosses val="autoZero"/>
        <c:auto val="1"/>
        <c:lblOffset val="100"/>
        <c:baseTimeUnit val="months"/>
      </c:dateAx>
      <c:spPr>
        <a:noFill/>
        <a:ln>
          <a:noFill/>
        </a:ln>
        <a:effectLst/>
      </c:spPr>
    </c:plotArea>
    <c:legend>
      <c:legendPos val="b"/>
      <c:legendEntry>
        <c:idx val="0"/>
        <c:txPr>
          <a:bodyPr rot="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pt-BR"/>
          </a:p>
        </c:txPr>
      </c:legendEntry>
      <c:legendEntry>
        <c:idx val="1"/>
        <c:txPr>
          <a:bodyPr rot="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pt-BR"/>
          </a:p>
        </c:txPr>
      </c:legendEntry>
      <c:legendEntry>
        <c:idx val="2"/>
        <c:txPr>
          <a:bodyPr rot="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pt-BR"/>
          </a:p>
        </c:txPr>
      </c:legendEntry>
      <c:legendEntry>
        <c:idx val="3"/>
        <c:txPr>
          <a:bodyPr rot="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pt-BR"/>
          </a:p>
        </c:txPr>
      </c:legendEntry>
      <c:layout/>
      <c:overlay val="0"/>
      <c:spPr>
        <a:noFill/>
        <a:ln>
          <a:noFill/>
        </a:ln>
        <a:effectLst/>
      </c:spPr>
      <c:txPr>
        <a:bodyPr rot="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pt-BR"/>
        </a:p>
      </c:txPr>
    </c:legend>
    <c:plotVisOnly val="1"/>
    <c:dispBlanksAs val="gap"/>
    <c:showDLblsOverMax val="0"/>
  </c:chart>
  <c:spPr>
    <a:noFill/>
    <a:ln>
      <a:noFill/>
    </a:ln>
    <a:effectLst/>
  </c:spPr>
  <c:txPr>
    <a:bodyPr/>
    <a:lstStyle/>
    <a:p>
      <a:pPr>
        <a:defRPr/>
      </a:pPr>
      <a:endParaRPr lang="pt-BR"/>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270641" y="7005156"/>
            <a:ext cx="25733931" cy="14902051"/>
          </a:xfrm>
        </p:spPr>
        <p:txBody>
          <a:bodyPr anchor="b"/>
          <a:lstStyle>
            <a:lvl1pPr algn="ctr">
              <a:defRPr sz="19865"/>
            </a:lvl1pPr>
          </a:lstStyle>
          <a:p>
            <a:r>
              <a:rPr lang="en-US"/>
              <a:t>Click to edit Master title style</a:t>
            </a:r>
            <a:endParaRPr lang="en-US" dirty="0"/>
          </a:p>
        </p:txBody>
      </p:sp>
      <p:sp>
        <p:nvSpPr>
          <p:cNvPr id="3" name="Subtitle 2"/>
          <p:cNvSpPr>
            <a:spLocks noGrp="1"/>
          </p:cNvSpPr>
          <p:nvPr>
            <p:ph type="subTitle" idx="1"/>
          </p:nvPr>
        </p:nvSpPr>
        <p:spPr>
          <a:xfrm>
            <a:off x="3784402" y="22481887"/>
            <a:ext cx="22706410" cy="10334331"/>
          </a:xfrm>
        </p:spPr>
        <p:txBody>
          <a:bodyPr/>
          <a:lstStyle>
            <a:lvl1pPr marL="0" indent="0" algn="ctr">
              <a:buNone/>
              <a:defRPr sz="7946"/>
            </a:lvl1pPr>
            <a:lvl2pPr marL="1513743" indent="0" algn="ctr">
              <a:buNone/>
              <a:defRPr sz="6622"/>
            </a:lvl2pPr>
            <a:lvl3pPr marL="3027487" indent="0" algn="ctr">
              <a:buNone/>
              <a:defRPr sz="5960"/>
            </a:lvl3pPr>
            <a:lvl4pPr marL="4541230" indent="0" algn="ctr">
              <a:buNone/>
              <a:defRPr sz="5297"/>
            </a:lvl4pPr>
            <a:lvl5pPr marL="6054974" indent="0" algn="ctr">
              <a:buNone/>
              <a:defRPr sz="5297"/>
            </a:lvl5pPr>
            <a:lvl6pPr marL="7568717" indent="0" algn="ctr">
              <a:buNone/>
              <a:defRPr sz="5297"/>
            </a:lvl6pPr>
            <a:lvl7pPr marL="9082461" indent="0" algn="ctr">
              <a:buNone/>
              <a:defRPr sz="5297"/>
            </a:lvl7pPr>
            <a:lvl8pPr marL="10596204" indent="0" algn="ctr">
              <a:buNone/>
              <a:defRPr sz="5297"/>
            </a:lvl8pPr>
            <a:lvl9pPr marL="12109948" indent="0" algn="ctr">
              <a:buNone/>
              <a:defRPr sz="5297"/>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5AA44F7D-8B9A-4DB4-A746-C40B9A8113BB}" type="datetimeFigureOut">
              <a:rPr lang="en-GB" smtClean="0"/>
              <a:t>06/05/2019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5BCDC15-1621-48C8-A76A-92FE2C3C7EB1}" type="slidenum">
              <a:rPr lang="en-GB" smtClean="0"/>
              <a:t>‹nº›</a:t>
            </a:fld>
            <a:endParaRPr lang="en-GB"/>
          </a:p>
        </p:txBody>
      </p:sp>
    </p:spTree>
    <p:extLst>
      <p:ext uri="{BB962C8B-B14F-4D97-AF65-F5344CB8AC3E}">
        <p14:creationId xmlns:p14="http://schemas.microsoft.com/office/powerpoint/2010/main" val="195435416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AA44F7D-8B9A-4DB4-A746-C40B9A8113BB}" type="datetimeFigureOut">
              <a:rPr lang="en-GB" smtClean="0"/>
              <a:t>06/05/2019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5BCDC15-1621-48C8-A76A-92FE2C3C7EB1}" type="slidenum">
              <a:rPr lang="en-GB" smtClean="0"/>
              <a:t>‹nº›</a:t>
            </a:fld>
            <a:endParaRPr lang="en-GB"/>
          </a:p>
        </p:txBody>
      </p:sp>
    </p:spTree>
    <p:extLst>
      <p:ext uri="{BB962C8B-B14F-4D97-AF65-F5344CB8AC3E}">
        <p14:creationId xmlns:p14="http://schemas.microsoft.com/office/powerpoint/2010/main" val="18588971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1665701" y="2278904"/>
            <a:ext cx="6528093" cy="36274211"/>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081423" y="2278904"/>
            <a:ext cx="19205838" cy="36274211"/>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AA44F7D-8B9A-4DB4-A746-C40B9A8113BB}" type="datetimeFigureOut">
              <a:rPr lang="en-GB" smtClean="0"/>
              <a:t>06/05/2019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5BCDC15-1621-48C8-A76A-92FE2C3C7EB1}" type="slidenum">
              <a:rPr lang="en-GB" smtClean="0"/>
              <a:t>‹nº›</a:t>
            </a:fld>
            <a:endParaRPr lang="en-GB"/>
          </a:p>
        </p:txBody>
      </p:sp>
    </p:spTree>
    <p:extLst>
      <p:ext uri="{BB962C8B-B14F-4D97-AF65-F5344CB8AC3E}">
        <p14:creationId xmlns:p14="http://schemas.microsoft.com/office/powerpoint/2010/main" val="21492779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AA44F7D-8B9A-4DB4-A746-C40B9A8113BB}" type="datetimeFigureOut">
              <a:rPr lang="en-GB" smtClean="0"/>
              <a:t>06/05/2019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5BCDC15-1621-48C8-A76A-92FE2C3C7EB1}" type="slidenum">
              <a:rPr lang="en-GB" smtClean="0"/>
              <a:t>‹nº›</a:t>
            </a:fld>
            <a:endParaRPr lang="en-GB"/>
          </a:p>
        </p:txBody>
      </p:sp>
    </p:spTree>
    <p:extLst>
      <p:ext uri="{BB962C8B-B14F-4D97-AF65-F5344CB8AC3E}">
        <p14:creationId xmlns:p14="http://schemas.microsoft.com/office/powerpoint/2010/main" val="9733327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065654" y="10671229"/>
            <a:ext cx="26112371" cy="17805173"/>
          </a:xfrm>
        </p:spPr>
        <p:txBody>
          <a:bodyPr anchor="b"/>
          <a:lstStyle>
            <a:lvl1pPr>
              <a:defRPr sz="19865"/>
            </a:lvl1pPr>
          </a:lstStyle>
          <a:p>
            <a:r>
              <a:rPr lang="en-US"/>
              <a:t>Click to edit Master title style</a:t>
            </a:r>
            <a:endParaRPr lang="en-US" dirty="0"/>
          </a:p>
        </p:txBody>
      </p:sp>
      <p:sp>
        <p:nvSpPr>
          <p:cNvPr id="3" name="Text Placeholder 2"/>
          <p:cNvSpPr>
            <a:spLocks noGrp="1"/>
          </p:cNvSpPr>
          <p:nvPr>
            <p:ph type="body" idx="1"/>
          </p:nvPr>
        </p:nvSpPr>
        <p:spPr>
          <a:xfrm>
            <a:off x="2065654" y="28644846"/>
            <a:ext cx="26112371" cy="9363320"/>
          </a:xfrm>
        </p:spPr>
        <p:txBody>
          <a:bodyPr/>
          <a:lstStyle>
            <a:lvl1pPr marL="0" indent="0">
              <a:buNone/>
              <a:defRPr sz="7946">
                <a:solidFill>
                  <a:schemeClr val="tx1"/>
                </a:solidFill>
              </a:defRPr>
            </a:lvl1pPr>
            <a:lvl2pPr marL="1513743" indent="0">
              <a:buNone/>
              <a:defRPr sz="6622">
                <a:solidFill>
                  <a:schemeClr val="tx1">
                    <a:tint val="75000"/>
                  </a:schemeClr>
                </a:solidFill>
              </a:defRPr>
            </a:lvl2pPr>
            <a:lvl3pPr marL="3027487" indent="0">
              <a:buNone/>
              <a:defRPr sz="5960">
                <a:solidFill>
                  <a:schemeClr val="tx1">
                    <a:tint val="75000"/>
                  </a:schemeClr>
                </a:solidFill>
              </a:defRPr>
            </a:lvl3pPr>
            <a:lvl4pPr marL="4541230" indent="0">
              <a:buNone/>
              <a:defRPr sz="5297">
                <a:solidFill>
                  <a:schemeClr val="tx1">
                    <a:tint val="75000"/>
                  </a:schemeClr>
                </a:solidFill>
              </a:defRPr>
            </a:lvl4pPr>
            <a:lvl5pPr marL="6054974" indent="0">
              <a:buNone/>
              <a:defRPr sz="5297">
                <a:solidFill>
                  <a:schemeClr val="tx1">
                    <a:tint val="75000"/>
                  </a:schemeClr>
                </a:solidFill>
              </a:defRPr>
            </a:lvl5pPr>
            <a:lvl6pPr marL="7568717" indent="0">
              <a:buNone/>
              <a:defRPr sz="5297">
                <a:solidFill>
                  <a:schemeClr val="tx1">
                    <a:tint val="75000"/>
                  </a:schemeClr>
                </a:solidFill>
              </a:defRPr>
            </a:lvl6pPr>
            <a:lvl7pPr marL="9082461" indent="0">
              <a:buNone/>
              <a:defRPr sz="5297">
                <a:solidFill>
                  <a:schemeClr val="tx1">
                    <a:tint val="75000"/>
                  </a:schemeClr>
                </a:solidFill>
              </a:defRPr>
            </a:lvl7pPr>
            <a:lvl8pPr marL="10596204" indent="0">
              <a:buNone/>
              <a:defRPr sz="5297">
                <a:solidFill>
                  <a:schemeClr val="tx1">
                    <a:tint val="75000"/>
                  </a:schemeClr>
                </a:solidFill>
              </a:defRPr>
            </a:lvl8pPr>
            <a:lvl9pPr marL="12109948" indent="0">
              <a:buNone/>
              <a:defRPr sz="5297">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5AA44F7D-8B9A-4DB4-A746-C40B9A8113BB}" type="datetimeFigureOut">
              <a:rPr lang="en-GB" smtClean="0"/>
              <a:t>06/05/2019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5BCDC15-1621-48C8-A76A-92FE2C3C7EB1}" type="slidenum">
              <a:rPr lang="en-GB" smtClean="0"/>
              <a:t>‹nº›</a:t>
            </a:fld>
            <a:endParaRPr lang="en-GB"/>
          </a:p>
        </p:txBody>
      </p:sp>
    </p:spTree>
    <p:extLst>
      <p:ext uri="{BB962C8B-B14F-4D97-AF65-F5344CB8AC3E}">
        <p14:creationId xmlns:p14="http://schemas.microsoft.com/office/powerpoint/2010/main" val="20821124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081421" y="11394520"/>
            <a:ext cx="12866966" cy="2715859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15326826" y="11394520"/>
            <a:ext cx="12866966" cy="2715859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5AA44F7D-8B9A-4DB4-A746-C40B9A8113BB}" type="datetimeFigureOut">
              <a:rPr lang="en-GB" smtClean="0"/>
              <a:t>06/05/2019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5BCDC15-1621-48C8-A76A-92FE2C3C7EB1}" type="slidenum">
              <a:rPr lang="en-GB" smtClean="0"/>
              <a:t>‹nº›</a:t>
            </a:fld>
            <a:endParaRPr lang="en-GB"/>
          </a:p>
        </p:txBody>
      </p:sp>
    </p:spTree>
    <p:extLst>
      <p:ext uri="{BB962C8B-B14F-4D97-AF65-F5344CB8AC3E}">
        <p14:creationId xmlns:p14="http://schemas.microsoft.com/office/powerpoint/2010/main" val="33430560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085364" y="2278913"/>
            <a:ext cx="26112371" cy="8273416"/>
          </a:xfrm>
        </p:spPr>
        <p:txBody>
          <a:bodyPr/>
          <a:lstStyle/>
          <a:p>
            <a:r>
              <a:rPr lang="en-US"/>
              <a:t>Click to edit Master title style</a:t>
            </a:r>
            <a:endParaRPr lang="en-US" dirty="0"/>
          </a:p>
        </p:txBody>
      </p:sp>
      <p:sp>
        <p:nvSpPr>
          <p:cNvPr id="3" name="Text Placeholder 2"/>
          <p:cNvSpPr>
            <a:spLocks noGrp="1"/>
          </p:cNvSpPr>
          <p:nvPr>
            <p:ph type="body" idx="1"/>
          </p:nvPr>
        </p:nvSpPr>
        <p:spPr>
          <a:xfrm>
            <a:off x="2085368" y="10492870"/>
            <a:ext cx="12807832" cy="5142393"/>
          </a:xfrm>
        </p:spPr>
        <p:txBody>
          <a:bodyPr anchor="b"/>
          <a:lstStyle>
            <a:lvl1pPr marL="0" indent="0">
              <a:buNone/>
              <a:defRPr sz="7946" b="1"/>
            </a:lvl1pPr>
            <a:lvl2pPr marL="1513743" indent="0">
              <a:buNone/>
              <a:defRPr sz="6622" b="1"/>
            </a:lvl2pPr>
            <a:lvl3pPr marL="3027487" indent="0">
              <a:buNone/>
              <a:defRPr sz="5960" b="1"/>
            </a:lvl3pPr>
            <a:lvl4pPr marL="4541230" indent="0">
              <a:buNone/>
              <a:defRPr sz="5297" b="1"/>
            </a:lvl4pPr>
            <a:lvl5pPr marL="6054974" indent="0">
              <a:buNone/>
              <a:defRPr sz="5297" b="1"/>
            </a:lvl5pPr>
            <a:lvl6pPr marL="7568717" indent="0">
              <a:buNone/>
              <a:defRPr sz="5297" b="1"/>
            </a:lvl6pPr>
            <a:lvl7pPr marL="9082461" indent="0">
              <a:buNone/>
              <a:defRPr sz="5297" b="1"/>
            </a:lvl7pPr>
            <a:lvl8pPr marL="10596204" indent="0">
              <a:buNone/>
              <a:defRPr sz="5297" b="1"/>
            </a:lvl8pPr>
            <a:lvl9pPr marL="12109948" indent="0">
              <a:buNone/>
              <a:defRPr sz="5297" b="1"/>
            </a:lvl9pPr>
          </a:lstStyle>
          <a:p>
            <a:pPr lvl="0"/>
            <a:r>
              <a:rPr lang="en-US"/>
              <a:t>Edit Master text styles</a:t>
            </a:r>
          </a:p>
        </p:txBody>
      </p:sp>
      <p:sp>
        <p:nvSpPr>
          <p:cNvPr id="4" name="Content Placeholder 3"/>
          <p:cNvSpPr>
            <a:spLocks noGrp="1"/>
          </p:cNvSpPr>
          <p:nvPr>
            <p:ph sz="half" idx="2"/>
          </p:nvPr>
        </p:nvSpPr>
        <p:spPr>
          <a:xfrm>
            <a:off x="2085368" y="15635264"/>
            <a:ext cx="12807832" cy="2299711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15326828" y="10492870"/>
            <a:ext cx="12870909" cy="5142393"/>
          </a:xfrm>
        </p:spPr>
        <p:txBody>
          <a:bodyPr anchor="b"/>
          <a:lstStyle>
            <a:lvl1pPr marL="0" indent="0">
              <a:buNone/>
              <a:defRPr sz="7946" b="1"/>
            </a:lvl1pPr>
            <a:lvl2pPr marL="1513743" indent="0">
              <a:buNone/>
              <a:defRPr sz="6622" b="1"/>
            </a:lvl2pPr>
            <a:lvl3pPr marL="3027487" indent="0">
              <a:buNone/>
              <a:defRPr sz="5960" b="1"/>
            </a:lvl3pPr>
            <a:lvl4pPr marL="4541230" indent="0">
              <a:buNone/>
              <a:defRPr sz="5297" b="1"/>
            </a:lvl4pPr>
            <a:lvl5pPr marL="6054974" indent="0">
              <a:buNone/>
              <a:defRPr sz="5297" b="1"/>
            </a:lvl5pPr>
            <a:lvl6pPr marL="7568717" indent="0">
              <a:buNone/>
              <a:defRPr sz="5297" b="1"/>
            </a:lvl6pPr>
            <a:lvl7pPr marL="9082461" indent="0">
              <a:buNone/>
              <a:defRPr sz="5297" b="1"/>
            </a:lvl7pPr>
            <a:lvl8pPr marL="10596204" indent="0">
              <a:buNone/>
              <a:defRPr sz="5297" b="1"/>
            </a:lvl8pPr>
            <a:lvl9pPr marL="12109948" indent="0">
              <a:buNone/>
              <a:defRPr sz="5297" b="1"/>
            </a:lvl9pPr>
          </a:lstStyle>
          <a:p>
            <a:pPr lvl="0"/>
            <a:r>
              <a:rPr lang="en-US"/>
              <a:t>Edit Master text styles</a:t>
            </a:r>
          </a:p>
        </p:txBody>
      </p:sp>
      <p:sp>
        <p:nvSpPr>
          <p:cNvPr id="6" name="Content Placeholder 5"/>
          <p:cNvSpPr>
            <a:spLocks noGrp="1"/>
          </p:cNvSpPr>
          <p:nvPr>
            <p:ph sz="quarter" idx="4"/>
          </p:nvPr>
        </p:nvSpPr>
        <p:spPr>
          <a:xfrm>
            <a:off x="15326828" y="15635264"/>
            <a:ext cx="12870909" cy="2299711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5AA44F7D-8B9A-4DB4-A746-C40B9A8113BB}" type="datetimeFigureOut">
              <a:rPr lang="en-GB" smtClean="0"/>
              <a:t>06/05/2019</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D5BCDC15-1621-48C8-A76A-92FE2C3C7EB1}" type="slidenum">
              <a:rPr lang="en-GB" smtClean="0"/>
              <a:t>‹nº›</a:t>
            </a:fld>
            <a:endParaRPr lang="en-GB"/>
          </a:p>
        </p:txBody>
      </p:sp>
    </p:spTree>
    <p:extLst>
      <p:ext uri="{BB962C8B-B14F-4D97-AF65-F5344CB8AC3E}">
        <p14:creationId xmlns:p14="http://schemas.microsoft.com/office/powerpoint/2010/main" val="35950347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5AA44F7D-8B9A-4DB4-A746-C40B9A8113BB}" type="datetimeFigureOut">
              <a:rPr lang="en-GB" smtClean="0"/>
              <a:t>06/05/2019</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D5BCDC15-1621-48C8-A76A-92FE2C3C7EB1}" type="slidenum">
              <a:rPr lang="en-GB" smtClean="0"/>
              <a:t>‹nº›</a:t>
            </a:fld>
            <a:endParaRPr lang="en-GB"/>
          </a:p>
        </p:txBody>
      </p:sp>
    </p:spTree>
    <p:extLst>
      <p:ext uri="{BB962C8B-B14F-4D97-AF65-F5344CB8AC3E}">
        <p14:creationId xmlns:p14="http://schemas.microsoft.com/office/powerpoint/2010/main" val="24630514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AA44F7D-8B9A-4DB4-A746-C40B9A8113BB}" type="datetimeFigureOut">
              <a:rPr lang="en-GB" smtClean="0"/>
              <a:t>06/05/2019</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D5BCDC15-1621-48C8-A76A-92FE2C3C7EB1}" type="slidenum">
              <a:rPr lang="en-GB" smtClean="0"/>
              <a:t>‹nº›</a:t>
            </a:fld>
            <a:endParaRPr lang="en-GB"/>
          </a:p>
        </p:txBody>
      </p:sp>
    </p:spTree>
    <p:extLst>
      <p:ext uri="{BB962C8B-B14F-4D97-AF65-F5344CB8AC3E}">
        <p14:creationId xmlns:p14="http://schemas.microsoft.com/office/powerpoint/2010/main" val="264802926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085364" y="2853584"/>
            <a:ext cx="9764544" cy="9987545"/>
          </a:xfrm>
        </p:spPr>
        <p:txBody>
          <a:bodyPr anchor="b"/>
          <a:lstStyle>
            <a:lvl1pPr>
              <a:defRPr sz="10595"/>
            </a:lvl1pPr>
          </a:lstStyle>
          <a:p>
            <a:r>
              <a:rPr lang="en-US"/>
              <a:t>Click to edit Master title style</a:t>
            </a:r>
            <a:endParaRPr lang="en-US" dirty="0"/>
          </a:p>
        </p:txBody>
      </p:sp>
      <p:sp>
        <p:nvSpPr>
          <p:cNvPr id="3" name="Content Placeholder 2"/>
          <p:cNvSpPr>
            <a:spLocks noGrp="1"/>
          </p:cNvSpPr>
          <p:nvPr>
            <p:ph idx="1"/>
          </p:nvPr>
        </p:nvSpPr>
        <p:spPr>
          <a:xfrm>
            <a:off x="12870909" y="6162959"/>
            <a:ext cx="15326827" cy="30418415"/>
          </a:xfrm>
        </p:spPr>
        <p:txBody>
          <a:bodyPr/>
          <a:lstStyle>
            <a:lvl1pPr>
              <a:defRPr sz="10595"/>
            </a:lvl1pPr>
            <a:lvl2pPr>
              <a:defRPr sz="9271"/>
            </a:lvl2pPr>
            <a:lvl3pPr>
              <a:defRPr sz="7946"/>
            </a:lvl3pPr>
            <a:lvl4pPr>
              <a:defRPr sz="6622"/>
            </a:lvl4pPr>
            <a:lvl5pPr>
              <a:defRPr sz="6622"/>
            </a:lvl5pPr>
            <a:lvl6pPr>
              <a:defRPr sz="6622"/>
            </a:lvl6pPr>
            <a:lvl7pPr>
              <a:defRPr sz="6622"/>
            </a:lvl7pPr>
            <a:lvl8pPr>
              <a:defRPr sz="6622"/>
            </a:lvl8pPr>
            <a:lvl9pPr>
              <a:defRPr sz="6622"/>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085364" y="12841129"/>
            <a:ext cx="9764544" cy="23789780"/>
          </a:xfrm>
        </p:spPr>
        <p:txBody>
          <a:bodyPr/>
          <a:lstStyle>
            <a:lvl1pPr marL="0" indent="0">
              <a:buNone/>
              <a:defRPr sz="5297"/>
            </a:lvl1pPr>
            <a:lvl2pPr marL="1513743" indent="0">
              <a:buNone/>
              <a:defRPr sz="4635"/>
            </a:lvl2pPr>
            <a:lvl3pPr marL="3027487" indent="0">
              <a:buNone/>
              <a:defRPr sz="3973"/>
            </a:lvl3pPr>
            <a:lvl4pPr marL="4541230" indent="0">
              <a:buNone/>
              <a:defRPr sz="3311"/>
            </a:lvl4pPr>
            <a:lvl5pPr marL="6054974" indent="0">
              <a:buNone/>
              <a:defRPr sz="3311"/>
            </a:lvl5pPr>
            <a:lvl6pPr marL="7568717" indent="0">
              <a:buNone/>
              <a:defRPr sz="3311"/>
            </a:lvl6pPr>
            <a:lvl7pPr marL="9082461" indent="0">
              <a:buNone/>
              <a:defRPr sz="3311"/>
            </a:lvl7pPr>
            <a:lvl8pPr marL="10596204" indent="0">
              <a:buNone/>
              <a:defRPr sz="3311"/>
            </a:lvl8pPr>
            <a:lvl9pPr marL="12109948" indent="0">
              <a:buNone/>
              <a:defRPr sz="3311"/>
            </a:lvl9pPr>
          </a:lstStyle>
          <a:p>
            <a:pPr lvl="0"/>
            <a:r>
              <a:rPr lang="en-US"/>
              <a:t>Edit Master text styles</a:t>
            </a:r>
          </a:p>
        </p:txBody>
      </p:sp>
      <p:sp>
        <p:nvSpPr>
          <p:cNvPr id="5" name="Date Placeholder 4"/>
          <p:cNvSpPr>
            <a:spLocks noGrp="1"/>
          </p:cNvSpPr>
          <p:nvPr>
            <p:ph type="dt" sz="half" idx="10"/>
          </p:nvPr>
        </p:nvSpPr>
        <p:spPr/>
        <p:txBody>
          <a:bodyPr/>
          <a:lstStyle/>
          <a:p>
            <a:fld id="{5AA44F7D-8B9A-4DB4-A746-C40B9A8113BB}" type="datetimeFigureOut">
              <a:rPr lang="en-GB" smtClean="0"/>
              <a:t>06/05/2019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5BCDC15-1621-48C8-A76A-92FE2C3C7EB1}" type="slidenum">
              <a:rPr lang="en-GB" smtClean="0"/>
              <a:t>‹nº›</a:t>
            </a:fld>
            <a:endParaRPr lang="en-GB"/>
          </a:p>
        </p:txBody>
      </p:sp>
    </p:spTree>
    <p:extLst>
      <p:ext uri="{BB962C8B-B14F-4D97-AF65-F5344CB8AC3E}">
        <p14:creationId xmlns:p14="http://schemas.microsoft.com/office/powerpoint/2010/main" val="19151930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085364" y="2853584"/>
            <a:ext cx="9764544" cy="9987545"/>
          </a:xfrm>
        </p:spPr>
        <p:txBody>
          <a:bodyPr anchor="b"/>
          <a:lstStyle>
            <a:lvl1pPr>
              <a:defRPr sz="10595"/>
            </a:lvl1pPr>
          </a:lstStyle>
          <a:p>
            <a:r>
              <a:rPr lang="en-US"/>
              <a:t>Click to edit Master title style</a:t>
            </a:r>
            <a:endParaRPr lang="en-US" dirty="0"/>
          </a:p>
        </p:txBody>
      </p:sp>
      <p:sp>
        <p:nvSpPr>
          <p:cNvPr id="3" name="Picture Placeholder 2"/>
          <p:cNvSpPr>
            <a:spLocks noGrp="1" noChangeAspect="1"/>
          </p:cNvSpPr>
          <p:nvPr>
            <p:ph type="pic" idx="1"/>
          </p:nvPr>
        </p:nvSpPr>
        <p:spPr>
          <a:xfrm>
            <a:off x="12870909" y="6162959"/>
            <a:ext cx="15326827" cy="30418415"/>
          </a:xfrm>
        </p:spPr>
        <p:txBody>
          <a:bodyPr anchor="t"/>
          <a:lstStyle>
            <a:lvl1pPr marL="0" indent="0">
              <a:buNone/>
              <a:defRPr sz="10595"/>
            </a:lvl1pPr>
            <a:lvl2pPr marL="1513743" indent="0">
              <a:buNone/>
              <a:defRPr sz="9271"/>
            </a:lvl2pPr>
            <a:lvl3pPr marL="3027487" indent="0">
              <a:buNone/>
              <a:defRPr sz="7946"/>
            </a:lvl3pPr>
            <a:lvl4pPr marL="4541230" indent="0">
              <a:buNone/>
              <a:defRPr sz="6622"/>
            </a:lvl4pPr>
            <a:lvl5pPr marL="6054974" indent="0">
              <a:buNone/>
              <a:defRPr sz="6622"/>
            </a:lvl5pPr>
            <a:lvl6pPr marL="7568717" indent="0">
              <a:buNone/>
              <a:defRPr sz="6622"/>
            </a:lvl6pPr>
            <a:lvl7pPr marL="9082461" indent="0">
              <a:buNone/>
              <a:defRPr sz="6622"/>
            </a:lvl7pPr>
            <a:lvl8pPr marL="10596204" indent="0">
              <a:buNone/>
              <a:defRPr sz="6622"/>
            </a:lvl8pPr>
            <a:lvl9pPr marL="12109948" indent="0">
              <a:buNone/>
              <a:defRPr sz="6622"/>
            </a:lvl9pPr>
          </a:lstStyle>
          <a:p>
            <a:r>
              <a:rPr lang="en-US"/>
              <a:t>Click icon to add picture</a:t>
            </a:r>
            <a:endParaRPr lang="en-US" dirty="0"/>
          </a:p>
        </p:txBody>
      </p:sp>
      <p:sp>
        <p:nvSpPr>
          <p:cNvPr id="4" name="Text Placeholder 3"/>
          <p:cNvSpPr>
            <a:spLocks noGrp="1"/>
          </p:cNvSpPr>
          <p:nvPr>
            <p:ph type="body" sz="half" idx="2"/>
          </p:nvPr>
        </p:nvSpPr>
        <p:spPr>
          <a:xfrm>
            <a:off x="2085364" y="12841129"/>
            <a:ext cx="9764544" cy="23789780"/>
          </a:xfrm>
        </p:spPr>
        <p:txBody>
          <a:bodyPr/>
          <a:lstStyle>
            <a:lvl1pPr marL="0" indent="0">
              <a:buNone/>
              <a:defRPr sz="5297"/>
            </a:lvl1pPr>
            <a:lvl2pPr marL="1513743" indent="0">
              <a:buNone/>
              <a:defRPr sz="4635"/>
            </a:lvl2pPr>
            <a:lvl3pPr marL="3027487" indent="0">
              <a:buNone/>
              <a:defRPr sz="3973"/>
            </a:lvl3pPr>
            <a:lvl4pPr marL="4541230" indent="0">
              <a:buNone/>
              <a:defRPr sz="3311"/>
            </a:lvl4pPr>
            <a:lvl5pPr marL="6054974" indent="0">
              <a:buNone/>
              <a:defRPr sz="3311"/>
            </a:lvl5pPr>
            <a:lvl6pPr marL="7568717" indent="0">
              <a:buNone/>
              <a:defRPr sz="3311"/>
            </a:lvl6pPr>
            <a:lvl7pPr marL="9082461" indent="0">
              <a:buNone/>
              <a:defRPr sz="3311"/>
            </a:lvl7pPr>
            <a:lvl8pPr marL="10596204" indent="0">
              <a:buNone/>
              <a:defRPr sz="3311"/>
            </a:lvl8pPr>
            <a:lvl9pPr marL="12109948" indent="0">
              <a:buNone/>
              <a:defRPr sz="3311"/>
            </a:lvl9pPr>
          </a:lstStyle>
          <a:p>
            <a:pPr lvl="0"/>
            <a:r>
              <a:rPr lang="en-US"/>
              <a:t>Edit Master text styles</a:t>
            </a:r>
          </a:p>
        </p:txBody>
      </p:sp>
      <p:sp>
        <p:nvSpPr>
          <p:cNvPr id="5" name="Date Placeholder 4"/>
          <p:cNvSpPr>
            <a:spLocks noGrp="1"/>
          </p:cNvSpPr>
          <p:nvPr>
            <p:ph type="dt" sz="half" idx="10"/>
          </p:nvPr>
        </p:nvSpPr>
        <p:spPr/>
        <p:txBody>
          <a:bodyPr/>
          <a:lstStyle/>
          <a:p>
            <a:fld id="{5AA44F7D-8B9A-4DB4-A746-C40B9A8113BB}" type="datetimeFigureOut">
              <a:rPr lang="en-GB" smtClean="0"/>
              <a:t>06/05/2019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5BCDC15-1621-48C8-A76A-92FE2C3C7EB1}" type="slidenum">
              <a:rPr lang="en-GB" smtClean="0"/>
              <a:t>‹nº›</a:t>
            </a:fld>
            <a:endParaRPr lang="en-GB"/>
          </a:p>
        </p:txBody>
      </p:sp>
    </p:spTree>
    <p:extLst>
      <p:ext uri="{BB962C8B-B14F-4D97-AF65-F5344CB8AC3E}">
        <p14:creationId xmlns:p14="http://schemas.microsoft.com/office/powerpoint/2010/main" val="27093810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081421" y="2278913"/>
            <a:ext cx="26112371" cy="8273416"/>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081421" y="11394520"/>
            <a:ext cx="26112371" cy="27158594"/>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2081421" y="39672756"/>
            <a:ext cx="6811923" cy="2278904"/>
          </a:xfrm>
          <a:prstGeom prst="rect">
            <a:avLst/>
          </a:prstGeom>
        </p:spPr>
        <p:txBody>
          <a:bodyPr vert="horz" lIns="91440" tIns="45720" rIns="91440" bIns="45720" rtlCol="0" anchor="ctr"/>
          <a:lstStyle>
            <a:lvl1pPr algn="l">
              <a:defRPr sz="3973">
                <a:solidFill>
                  <a:schemeClr val="tx1">
                    <a:tint val="75000"/>
                  </a:schemeClr>
                </a:solidFill>
              </a:defRPr>
            </a:lvl1pPr>
          </a:lstStyle>
          <a:p>
            <a:fld id="{5AA44F7D-8B9A-4DB4-A746-C40B9A8113BB}" type="datetimeFigureOut">
              <a:rPr lang="en-GB" smtClean="0"/>
              <a:t>06/05/2019</a:t>
            </a:fld>
            <a:endParaRPr lang="en-GB"/>
          </a:p>
        </p:txBody>
      </p:sp>
      <p:sp>
        <p:nvSpPr>
          <p:cNvPr id="5" name="Footer Placeholder 4"/>
          <p:cNvSpPr>
            <a:spLocks noGrp="1"/>
          </p:cNvSpPr>
          <p:nvPr>
            <p:ph type="ftr" sz="quarter" idx="3"/>
          </p:nvPr>
        </p:nvSpPr>
        <p:spPr>
          <a:xfrm>
            <a:off x="10028665" y="39672756"/>
            <a:ext cx="10217884" cy="2278904"/>
          </a:xfrm>
          <a:prstGeom prst="rect">
            <a:avLst/>
          </a:prstGeom>
        </p:spPr>
        <p:txBody>
          <a:bodyPr vert="horz" lIns="91440" tIns="45720" rIns="91440" bIns="45720" rtlCol="0" anchor="ctr"/>
          <a:lstStyle>
            <a:lvl1pPr algn="ctr">
              <a:defRPr sz="3973">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21381869" y="39672756"/>
            <a:ext cx="6811923" cy="2278904"/>
          </a:xfrm>
          <a:prstGeom prst="rect">
            <a:avLst/>
          </a:prstGeom>
        </p:spPr>
        <p:txBody>
          <a:bodyPr vert="horz" lIns="91440" tIns="45720" rIns="91440" bIns="45720" rtlCol="0" anchor="ctr"/>
          <a:lstStyle>
            <a:lvl1pPr algn="r">
              <a:defRPr sz="3973">
                <a:solidFill>
                  <a:schemeClr val="tx1">
                    <a:tint val="75000"/>
                  </a:schemeClr>
                </a:solidFill>
              </a:defRPr>
            </a:lvl1pPr>
          </a:lstStyle>
          <a:p>
            <a:fld id="{D5BCDC15-1621-48C8-A76A-92FE2C3C7EB1}" type="slidenum">
              <a:rPr lang="en-GB" smtClean="0"/>
              <a:t>‹nº›</a:t>
            </a:fld>
            <a:endParaRPr lang="en-GB"/>
          </a:p>
        </p:txBody>
      </p:sp>
    </p:spTree>
    <p:extLst>
      <p:ext uri="{BB962C8B-B14F-4D97-AF65-F5344CB8AC3E}">
        <p14:creationId xmlns:p14="http://schemas.microsoft.com/office/powerpoint/2010/main" val="292200542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3027487" rtl="0" eaLnBrk="1" latinLnBrk="0" hangingPunct="1">
        <a:lnSpc>
          <a:spcPct val="90000"/>
        </a:lnSpc>
        <a:spcBef>
          <a:spcPct val="0"/>
        </a:spcBef>
        <a:buNone/>
        <a:defRPr sz="14568" kern="1200">
          <a:solidFill>
            <a:schemeClr val="tx1"/>
          </a:solidFill>
          <a:latin typeface="+mj-lt"/>
          <a:ea typeface="+mj-ea"/>
          <a:cs typeface="+mj-cs"/>
        </a:defRPr>
      </a:lvl1pPr>
    </p:titleStyle>
    <p:bodyStyle>
      <a:lvl1pPr marL="756872" indent="-756872" algn="l" defTabSz="3027487" rtl="0" eaLnBrk="1" latinLnBrk="0" hangingPunct="1">
        <a:lnSpc>
          <a:spcPct val="90000"/>
        </a:lnSpc>
        <a:spcBef>
          <a:spcPts val="3311"/>
        </a:spcBef>
        <a:buFont typeface="Arial" panose="020B0604020202020204" pitchFamily="34" charset="0"/>
        <a:buChar char="•"/>
        <a:defRPr sz="9271" kern="1200">
          <a:solidFill>
            <a:schemeClr val="tx1"/>
          </a:solidFill>
          <a:latin typeface="+mn-lt"/>
          <a:ea typeface="+mn-ea"/>
          <a:cs typeface="+mn-cs"/>
        </a:defRPr>
      </a:lvl1pPr>
      <a:lvl2pPr marL="2270615" indent="-756872" algn="l" defTabSz="3027487" rtl="0" eaLnBrk="1" latinLnBrk="0" hangingPunct="1">
        <a:lnSpc>
          <a:spcPct val="90000"/>
        </a:lnSpc>
        <a:spcBef>
          <a:spcPts val="1655"/>
        </a:spcBef>
        <a:buFont typeface="Arial" panose="020B0604020202020204" pitchFamily="34" charset="0"/>
        <a:buChar char="•"/>
        <a:defRPr sz="7946" kern="1200">
          <a:solidFill>
            <a:schemeClr val="tx1"/>
          </a:solidFill>
          <a:latin typeface="+mn-lt"/>
          <a:ea typeface="+mn-ea"/>
          <a:cs typeface="+mn-cs"/>
        </a:defRPr>
      </a:lvl2pPr>
      <a:lvl3pPr marL="3784359" indent="-756872" algn="l" defTabSz="3027487" rtl="0" eaLnBrk="1" latinLnBrk="0" hangingPunct="1">
        <a:lnSpc>
          <a:spcPct val="90000"/>
        </a:lnSpc>
        <a:spcBef>
          <a:spcPts val="1655"/>
        </a:spcBef>
        <a:buFont typeface="Arial" panose="020B0604020202020204" pitchFamily="34" charset="0"/>
        <a:buChar char="•"/>
        <a:defRPr sz="6622" kern="1200">
          <a:solidFill>
            <a:schemeClr val="tx1"/>
          </a:solidFill>
          <a:latin typeface="+mn-lt"/>
          <a:ea typeface="+mn-ea"/>
          <a:cs typeface="+mn-cs"/>
        </a:defRPr>
      </a:lvl3pPr>
      <a:lvl4pPr marL="5298102" indent="-756872" algn="l" defTabSz="3027487" rtl="0" eaLnBrk="1" latinLnBrk="0" hangingPunct="1">
        <a:lnSpc>
          <a:spcPct val="90000"/>
        </a:lnSpc>
        <a:spcBef>
          <a:spcPts val="1655"/>
        </a:spcBef>
        <a:buFont typeface="Arial" panose="020B0604020202020204" pitchFamily="34" charset="0"/>
        <a:buChar char="•"/>
        <a:defRPr sz="5960" kern="1200">
          <a:solidFill>
            <a:schemeClr val="tx1"/>
          </a:solidFill>
          <a:latin typeface="+mn-lt"/>
          <a:ea typeface="+mn-ea"/>
          <a:cs typeface="+mn-cs"/>
        </a:defRPr>
      </a:lvl4pPr>
      <a:lvl5pPr marL="6811846" indent="-756872" algn="l" defTabSz="3027487" rtl="0" eaLnBrk="1" latinLnBrk="0" hangingPunct="1">
        <a:lnSpc>
          <a:spcPct val="90000"/>
        </a:lnSpc>
        <a:spcBef>
          <a:spcPts val="1655"/>
        </a:spcBef>
        <a:buFont typeface="Arial" panose="020B0604020202020204" pitchFamily="34" charset="0"/>
        <a:buChar char="•"/>
        <a:defRPr sz="5960" kern="1200">
          <a:solidFill>
            <a:schemeClr val="tx1"/>
          </a:solidFill>
          <a:latin typeface="+mn-lt"/>
          <a:ea typeface="+mn-ea"/>
          <a:cs typeface="+mn-cs"/>
        </a:defRPr>
      </a:lvl5pPr>
      <a:lvl6pPr marL="8325589" indent="-756872" algn="l" defTabSz="3027487" rtl="0" eaLnBrk="1" latinLnBrk="0" hangingPunct="1">
        <a:lnSpc>
          <a:spcPct val="90000"/>
        </a:lnSpc>
        <a:spcBef>
          <a:spcPts val="1655"/>
        </a:spcBef>
        <a:buFont typeface="Arial" panose="020B0604020202020204" pitchFamily="34" charset="0"/>
        <a:buChar char="•"/>
        <a:defRPr sz="5960" kern="1200">
          <a:solidFill>
            <a:schemeClr val="tx1"/>
          </a:solidFill>
          <a:latin typeface="+mn-lt"/>
          <a:ea typeface="+mn-ea"/>
          <a:cs typeface="+mn-cs"/>
        </a:defRPr>
      </a:lvl6pPr>
      <a:lvl7pPr marL="9839333" indent="-756872" algn="l" defTabSz="3027487" rtl="0" eaLnBrk="1" latinLnBrk="0" hangingPunct="1">
        <a:lnSpc>
          <a:spcPct val="90000"/>
        </a:lnSpc>
        <a:spcBef>
          <a:spcPts val="1655"/>
        </a:spcBef>
        <a:buFont typeface="Arial" panose="020B0604020202020204" pitchFamily="34" charset="0"/>
        <a:buChar char="•"/>
        <a:defRPr sz="5960" kern="1200">
          <a:solidFill>
            <a:schemeClr val="tx1"/>
          </a:solidFill>
          <a:latin typeface="+mn-lt"/>
          <a:ea typeface="+mn-ea"/>
          <a:cs typeface="+mn-cs"/>
        </a:defRPr>
      </a:lvl7pPr>
      <a:lvl8pPr marL="11353076" indent="-756872" algn="l" defTabSz="3027487" rtl="0" eaLnBrk="1" latinLnBrk="0" hangingPunct="1">
        <a:lnSpc>
          <a:spcPct val="90000"/>
        </a:lnSpc>
        <a:spcBef>
          <a:spcPts val="1655"/>
        </a:spcBef>
        <a:buFont typeface="Arial" panose="020B0604020202020204" pitchFamily="34" charset="0"/>
        <a:buChar char="•"/>
        <a:defRPr sz="5960" kern="1200">
          <a:solidFill>
            <a:schemeClr val="tx1"/>
          </a:solidFill>
          <a:latin typeface="+mn-lt"/>
          <a:ea typeface="+mn-ea"/>
          <a:cs typeface="+mn-cs"/>
        </a:defRPr>
      </a:lvl8pPr>
      <a:lvl9pPr marL="12866820" indent="-756872" algn="l" defTabSz="3027487" rtl="0" eaLnBrk="1" latinLnBrk="0" hangingPunct="1">
        <a:lnSpc>
          <a:spcPct val="90000"/>
        </a:lnSpc>
        <a:spcBef>
          <a:spcPts val="1655"/>
        </a:spcBef>
        <a:buFont typeface="Arial" panose="020B0604020202020204" pitchFamily="34" charset="0"/>
        <a:buChar char="•"/>
        <a:defRPr sz="5960" kern="1200">
          <a:solidFill>
            <a:schemeClr val="tx1"/>
          </a:solidFill>
          <a:latin typeface="+mn-lt"/>
          <a:ea typeface="+mn-ea"/>
          <a:cs typeface="+mn-cs"/>
        </a:defRPr>
      </a:lvl9pPr>
    </p:bodyStyle>
    <p:otherStyle>
      <a:defPPr>
        <a:defRPr lang="en-US"/>
      </a:defPPr>
      <a:lvl1pPr marL="0" algn="l" defTabSz="3027487" rtl="0" eaLnBrk="1" latinLnBrk="0" hangingPunct="1">
        <a:defRPr sz="5960" kern="1200">
          <a:solidFill>
            <a:schemeClr val="tx1"/>
          </a:solidFill>
          <a:latin typeface="+mn-lt"/>
          <a:ea typeface="+mn-ea"/>
          <a:cs typeface="+mn-cs"/>
        </a:defRPr>
      </a:lvl1pPr>
      <a:lvl2pPr marL="1513743" algn="l" defTabSz="3027487" rtl="0" eaLnBrk="1" latinLnBrk="0" hangingPunct="1">
        <a:defRPr sz="5960" kern="1200">
          <a:solidFill>
            <a:schemeClr val="tx1"/>
          </a:solidFill>
          <a:latin typeface="+mn-lt"/>
          <a:ea typeface="+mn-ea"/>
          <a:cs typeface="+mn-cs"/>
        </a:defRPr>
      </a:lvl2pPr>
      <a:lvl3pPr marL="3027487" algn="l" defTabSz="3027487" rtl="0" eaLnBrk="1" latinLnBrk="0" hangingPunct="1">
        <a:defRPr sz="5960" kern="1200">
          <a:solidFill>
            <a:schemeClr val="tx1"/>
          </a:solidFill>
          <a:latin typeface="+mn-lt"/>
          <a:ea typeface="+mn-ea"/>
          <a:cs typeface="+mn-cs"/>
        </a:defRPr>
      </a:lvl3pPr>
      <a:lvl4pPr marL="4541230" algn="l" defTabSz="3027487" rtl="0" eaLnBrk="1" latinLnBrk="0" hangingPunct="1">
        <a:defRPr sz="5960" kern="1200">
          <a:solidFill>
            <a:schemeClr val="tx1"/>
          </a:solidFill>
          <a:latin typeface="+mn-lt"/>
          <a:ea typeface="+mn-ea"/>
          <a:cs typeface="+mn-cs"/>
        </a:defRPr>
      </a:lvl4pPr>
      <a:lvl5pPr marL="6054974" algn="l" defTabSz="3027487" rtl="0" eaLnBrk="1" latinLnBrk="0" hangingPunct="1">
        <a:defRPr sz="5960" kern="1200">
          <a:solidFill>
            <a:schemeClr val="tx1"/>
          </a:solidFill>
          <a:latin typeface="+mn-lt"/>
          <a:ea typeface="+mn-ea"/>
          <a:cs typeface="+mn-cs"/>
        </a:defRPr>
      </a:lvl5pPr>
      <a:lvl6pPr marL="7568717" algn="l" defTabSz="3027487" rtl="0" eaLnBrk="1" latinLnBrk="0" hangingPunct="1">
        <a:defRPr sz="5960" kern="1200">
          <a:solidFill>
            <a:schemeClr val="tx1"/>
          </a:solidFill>
          <a:latin typeface="+mn-lt"/>
          <a:ea typeface="+mn-ea"/>
          <a:cs typeface="+mn-cs"/>
        </a:defRPr>
      </a:lvl6pPr>
      <a:lvl7pPr marL="9082461" algn="l" defTabSz="3027487" rtl="0" eaLnBrk="1" latinLnBrk="0" hangingPunct="1">
        <a:defRPr sz="5960" kern="1200">
          <a:solidFill>
            <a:schemeClr val="tx1"/>
          </a:solidFill>
          <a:latin typeface="+mn-lt"/>
          <a:ea typeface="+mn-ea"/>
          <a:cs typeface="+mn-cs"/>
        </a:defRPr>
      </a:lvl7pPr>
      <a:lvl8pPr marL="10596204" algn="l" defTabSz="3027487" rtl="0" eaLnBrk="1" latinLnBrk="0" hangingPunct="1">
        <a:defRPr sz="5960" kern="1200">
          <a:solidFill>
            <a:schemeClr val="tx1"/>
          </a:solidFill>
          <a:latin typeface="+mn-lt"/>
          <a:ea typeface="+mn-ea"/>
          <a:cs typeface="+mn-cs"/>
        </a:defRPr>
      </a:lvl8pPr>
      <a:lvl9pPr marL="12109948" algn="l" defTabSz="3027487" rtl="0" eaLnBrk="1" latinLnBrk="0" hangingPunct="1">
        <a:defRPr sz="596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chart" Target="../charts/chart1.xml"/><Relationship Id="rId7"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chart" Target="../charts/chart4.xml"/><Relationship Id="rId5" Type="http://schemas.openxmlformats.org/officeDocument/2006/relationships/chart" Target="../charts/chart3.xml"/><Relationship Id="rId4" Type="http://schemas.openxmlformats.org/officeDocument/2006/relationships/chart" Target="../charts/char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ABB4B0-990C-4718-8AFB-7115A207BB49}"/>
              </a:ext>
            </a:extLst>
          </p:cNvPr>
          <p:cNvSpPr>
            <a:spLocks noGrp="1"/>
          </p:cNvSpPr>
          <p:nvPr>
            <p:ph type="ctrTitle"/>
          </p:nvPr>
        </p:nvSpPr>
        <p:spPr>
          <a:xfrm>
            <a:off x="2219841" y="3629259"/>
            <a:ext cx="25733931" cy="4025803"/>
          </a:xfrm>
        </p:spPr>
        <p:txBody>
          <a:bodyPr>
            <a:normAutofit fontScale="90000"/>
          </a:bodyPr>
          <a:lstStyle/>
          <a:p>
            <a:r>
              <a:rPr lang="en-US" sz="7300" b="1" dirty="0">
                <a:solidFill>
                  <a:schemeClr val="tx1">
                    <a:alpha val="60000"/>
                  </a:schemeClr>
                </a:solidFill>
                <a:latin typeface="Arial" panose="020B0604020202020204" pitchFamily="34" charset="0"/>
                <a:cs typeface="Arial" panose="020B0604020202020204" pitchFamily="34" charset="0"/>
              </a:rPr>
              <a:t/>
            </a:r>
            <a:br>
              <a:rPr lang="en-US" sz="7300" b="1" dirty="0">
                <a:solidFill>
                  <a:schemeClr val="tx1">
                    <a:alpha val="60000"/>
                  </a:schemeClr>
                </a:solidFill>
                <a:latin typeface="Arial" panose="020B0604020202020204" pitchFamily="34" charset="0"/>
                <a:cs typeface="Arial" panose="020B0604020202020204" pitchFamily="34" charset="0"/>
              </a:rPr>
            </a:br>
            <a:r>
              <a:rPr lang="en-US" sz="7300" b="1" dirty="0">
                <a:solidFill>
                  <a:srgbClr val="003B4C"/>
                </a:solidFill>
                <a:latin typeface="Arial" panose="020B0604020202020204" pitchFamily="34" charset="0"/>
                <a:cs typeface="Arial" panose="020B0604020202020204" pitchFamily="34" charset="0"/>
              </a:rPr>
              <a:t>Quality Adjustment Review of UK Consumer Price Statistics</a:t>
            </a:r>
            <a:r>
              <a:rPr lang="en-GB" dirty="0">
                <a:solidFill>
                  <a:srgbClr val="003B4C"/>
                </a:solidFill>
              </a:rPr>
              <a:t/>
            </a:r>
            <a:br>
              <a:rPr lang="en-GB" dirty="0">
                <a:solidFill>
                  <a:srgbClr val="003B4C"/>
                </a:solidFill>
              </a:rPr>
            </a:br>
            <a:endParaRPr lang="en-GB" dirty="0">
              <a:solidFill>
                <a:srgbClr val="003B4C"/>
              </a:solidFill>
            </a:endParaRPr>
          </a:p>
        </p:txBody>
      </p:sp>
      <p:sp>
        <p:nvSpPr>
          <p:cNvPr id="3" name="Subtitle 2">
            <a:extLst>
              <a:ext uri="{FF2B5EF4-FFF2-40B4-BE49-F238E27FC236}">
                <a16:creationId xmlns:a16="http://schemas.microsoft.com/office/drawing/2014/main" id="{D04693AE-A1B0-48AA-B562-D7CD9D79FDCE}"/>
              </a:ext>
            </a:extLst>
          </p:cNvPr>
          <p:cNvSpPr>
            <a:spLocks noGrp="1"/>
          </p:cNvSpPr>
          <p:nvPr>
            <p:ph type="subTitle" idx="1"/>
          </p:nvPr>
        </p:nvSpPr>
        <p:spPr>
          <a:xfrm>
            <a:off x="4282084" y="5338764"/>
            <a:ext cx="21730330" cy="1140113"/>
          </a:xfrm>
        </p:spPr>
        <p:txBody>
          <a:bodyPr>
            <a:normAutofit/>
          </a:bodyPr>
          <a:lstStyle/>
          <a:p>
            <a:r>
              <a:rPr lang="en-GB" sz="4800" dirty="0">
                <a:latin typeface="Arial" panose="020B0604020202020204" pitchFamily="34" charset="0"/>
                <a:cs typeface="Arial" panose="020B0604020202020204" pitchFamily="34" charset="0"/>
              </a:rPr>
              <a:t>Thomas Lewis, Prices Division, ONS, UK</a:t>
            </a:r>
          </a:p>
        </p:txBody>
      </p:sp>
      <p:sp>
        <p:nvSpPr>
          <p:cNvPr id="4" name="TextBox 3">
            <a:extLst>
              <a:ext uri="{FF2B5EF4-FFF2-40B4-BE49-F238E27FC236}">
                <a16:creationId xmlns:a16="http://schemas.microsoft.com/office/drawing/2014/main" id="{241FBE74-B04F-425D-8E37-CDC8DBA45C24}"/>
              </a:ext>
            </a:extLst>
          </p:cNvPr>
          <p:cNvSpPr txBox="1"/>
          <p:nvPr/>
        </p:nvSpPr>
        <p:spPr>
          <a:xfrm>
            <a:off x="619383" y="12306266"/>
            <a:ext cx="12113015" cy="7355860"/>
          </a:xfrm>
          <a:prstGeom prst="wedgeRectCallout">
            <a:avLst>
              <a:gd name="adj1" fmla="val 53034"/>
              <a:gd name="adj2" fmla="val -21297"/>
            </a:avLst>
          </a:prstGeom>
          <a:solidFill>
            <a:srgbClr val="A9AD00">
              <a:alpha val="30000"/>
            </a:srgbClr>
          </a:solidFill>
        </p:spPr>
        <p:txBody>
          <a:bodyPr wrap="square" rtlCol="0">
            <a:spAutoFit/>
          </a:bodyPr>
          <a:lstStyle/>
          <a:p>
            <a:r>
              <a:rPr lang="en-GB" sz="3200" dirty="0"/>
              <a:t>ONS has calculated </a:t>
            </a:r>
            <a:r>
              <a:rPr lang="en-GB" sz="3200" b="1" dirty="0"/>
              <a:t>Implicit Quality Indices (IQIs), </a:t>
            </a:r>
            <a:r>
              <a:rPr lang="en-GB" sz="3200" dirty="0"/>
              <a:t>which have been used to help identify the item level indices that are being impacted the most by our quality adjustment methods with the intention of flagging these items for investigation.</a:t>
            </a:r>
          </a:p>
          <a:p>
            <a:endParaRPr lang="en-GB" sz="3200" dirty="0"/>
          </a:p>
          <a:p>
            <a:r>
              <a:rPr lang="en-GB" sz="3200" b="1" dirty="0"/>
              <a:t>IQI = </a:t>
            </a:r>
            <a:r>
              <a:rPr lang="en-GB" sz="3200" b="1" u="sng" dirty="0"/>
              <a:t>Standard Reference Index (Unadjusted Index)</a:t>
            </a:r>
            <a:r>
              <a:rPr lang="en-GB" sz="3200" b="1" dirty="0"/>
              <a:t>    x 100</a:t>
            </a:r>
            <a:endParaRPr lang="en-GB" sz="3200" b="1" u="sng" dirty="0"/>
          </a:p>
          <a:p>
            <a:r>
              <a:rPr lang="en-GB" sz="3200" b="1" dirty="0"/>
              <a:t>                         Quality Adjusted Index</a:t>
            </a:r>
          </a:p>
          <a:p>
            <a:endParaRPr lang="en-GB" sz="3200" dirty="0"/>
          </a:p>
          <a:p>
            <a:r>
              <a:rPr lang="en-GB" sz="3200" dirty="0"/>
              <a:t>If the value of the IQI = 100 then the adjusted and unadjusted indices are equal to each other. If the value lies between 95-105 then they are within 5% of each other etc. </a:t>
            </a:r>
          </a:p>
          <a:p>
            <a:endParaRPr lang="en-US" sz="2400" dirty="0">
              <a:solidFill>
                <a:schemeClr val="tx1"/>
              </a:solidFill>
              <a:latin typeface="Arial" panose="020B0604020202020204" pitchFamily="34" charset="0"/>
              <a:cs typeface="Arial" panose="020B0604020202020204" pitchFamily="34" charset="0"/>
            </a:endParaRPr>
          </a:p>
          <a:p>
            <a:r>
              <a:rPr lang="en-US" sz="3200" dirty="0">
                <a:cs typeface="Arial" panose="020B0604020202020204" pitchFamily="34" charset="0"/>
              </a:rPr>
              <a:t>The majority of items in the basket lie within the 5% range though certain seasonal items and digital goods have values that fall well outside this range.</a:t>
            </a:r>
            <a:endParaRPr lang="en-US" sz="3200" dirty="0">
              <a:solidFill>
                <a:schemeClr val="tx1"/>
              </a:solidFill>
              <a:cs typeface="Arial" panose="020B0604020202020204" pitchFamily="34" charset="0"/>
            </a:endParaRPr>
          </a:p>
        </p:txBody>
      </p:sp>
      <p:pic>
        <p:nvPicPr>
          <p:cNvPr id="13" name="Picture 12">
            <a:extLst>
              <a:ext uri="{FF2B5EF4-FFF2-40B4-BE49-F238E27FC236}">
                <a16:creationId xmlns:a16="http://schemas.microsoft.com/office/drawing/2014/main" id="{4FCA5861-602E-4E7D-9823-01108FCD845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19840" y="468217"/>
            <a:ext cx="6276459" cy="2921432"/>
          </a:xfrm>
          <a:prstGeom prst="rect">
            <a:avLst/>
          </a:prstGeom>
        </p:spPr>
      </p:pic>
      <p:sp>
        <p:nvSpPr>
          <p:cNvPr id="15" name="Rectangle: Top Corners Rounded 14">
            <a:extLst>
              <a:ext uri="{FF2B5EF4-FFF2-40B4-BE49-F238E27FC236}">
                <a16:creationId xmlns:a16="http://schemas.microsoft.com/office/drawing/2014/main" id="{25D8B766-80BB-4CD8-BF18-874AC739EC9E}"/>
              </a:ext>
            </a:extLst>
          </p:cNvPr>
          <p:cNvSpPr/>
          <p:nvPr/>
        </p:nvSpPr>
        <p:spPr>
          <a:xfrm>
            <a:off x="619382" y="11729923"/>
            <a:ext cx="12113015" cy="548521"/>
          </a:xfrm>
          <a:prstGeom prst="round2SameRect">
            <a:avLst/>
          </a:prstGeom>
          <a:solidFill>
            <a:srgbClr val="A9AD00"/>
          </a:solidFill>
        </p:spPr>
        <p:txBody>
          <a:bodyPr wrap="square">
            <a:spAutoFit/>
          </a:bodyPr>
          <a:lstStyle/>
          <a:p>
            <a:r>
              <a:rPr lang="en-US" sz="2800" b="1" dirty="0">
                <a:solidFill>
                  <a:schemeClr val="bg1"/>
                </a:solidFill>
                <a:latin typeface="Arial" panose="020B0604020202020204" pitchFamily="34" charset="0"/>
                <a:cs typeface="Arial" panose="020B0604020202020204" pitchFamily="34" charset="0"/>
              </a:rPr>
              <a:t>Monitoring of Quality Adjustment</a:t>
            </a:r>
          </a:p>
        </p:txBody>
      </p:sp>
      <p:sp>
        <p:nvSpPr>
          <p:cNvPr id="52" name="TextBox 51">
            <a:extLst>
              <a:ext uri="{FF2B5EF4-FFF2-40B4-BE49-F238E27FC236}">
                <a16:creationId xmlns:a16="http://schemas.microsoft.com/office/drawing/2014/main" id="{2B765FC6-7A50-4248-9A48-C2CEC589598C}"/>
              </a:ext>
            </a:extLst>
          </p:cNvPr>
          <p:cNvSpPr txBox="1"/>
          <p:nvPr/>
        </p:nvSpPr>
        <p:spPr>
          <a:xfrm>
            <a:off x="799570" y="41696979"/>
            <a:ext cx="28695358" cy="1138773"/>
          </a:xfrm>
          <a:prstGeom prst="rect">
            <a:avLst/>
          </a:prstGeom>
          <a:solidFill>
            <a:srgbClr val="003B4C">
              <a:alpha val="30000"/>
            </a:srgbClr>
          </a:solidFill>
        </p:spPr>
        <p:txBody>
          <a:bodyPr wrap="square" rtlCol="0">
            <a:spAutoFit/>
          </a:bodyPr>
          <a:lstStyle/>
          <a:p>
            <a:endParaRPr lang="en-US" sz="2400" baseline="-25000" dirty="0">
              <a:latin typeface="Arial" panose="020B0604020202020204" pitchFamily="34" charset="0"/>
              <a:cs typeface="Arial" panose="020B0604020202020204" pitchFamily="34" charset="0"/>
            </a:endParaRPr>
          </a:p>
          <a:p>
            <a:r>
              <a:rPr lang="en-US" sz="3200" b="1" dirty="0">
                <a:latin typeface="Arial" panose="020B0604020202020204" pitchFamily="34" charset="0"/>
                <a:cs typeface="Arial" panose="020B0604020202020204" pitchFamily="34" charset="0"/>
              </a:rPr>
              <a:t>Thomas.Lewis@ons.gov.uk 				                             16</a:t>
            </a:r>
            <a:r>
              <a:rPr lang="en-US" sz="3200" b="1" baseline="30000" dirty="0">
                <a:latin typeface="Arial" panose="020B0604020202020204" pitchFamily="34" charset="0"/>
                <a:cs typeface="Arial" panose="020B0604020202020204" pitchFamily="34" charset="0"/>
              </a:rPr>
              <a:t>th</a:t>
            </a:r>
            <a:r>
              <a:rPr lang="en-US" sz="3200" b="1" dirty="0">
                <a:latin typeface="Arial" panose="020B0604020202020204" pitchFamily="34" charset="0"/>
                <a:cs typeface="Arial" panose="020B0604020202020204" pitchFamily="34" charset="0"/>
              </a:rPr>
              <a:t> Meeting of the Ottawa Group on Price Indices, 8-10 May 2019, Rio de Janeiro</a:t>
            </a:r>
          </a:p>
          <a:p>
            <a:pPr algn="ctr"/>
            <a:endParaRPr lang="en-US" sz="2000" b="1" dirty="0">
              <a:latin typeface="Arial" panose="020B0604020202020204" pitchFamily="34" charset="0"/>
              <a:cs typeface="Arial" panose="020B0604020202020204" pitchFamily="34" charset="0"/>
            </a:endParaRPr>
          </a:p>
        </p:txBody>
      </p:sp>
      <p:sp>
        <p:nvSpPr>
          <p:cNvPr id="38" name="Rectangle: Top Corners Rounded 37">
            <a:extLst>
              <a:ext uri="{FF2B5EF4-FFF2-40B4-BE49-F238E27FC236}">
                <a16:creationId xmlns:a16="http://schemas.microsoft.com/office/drawing/2014/main" id="{97018B51-8FF0-4656-BE36-15D432A23715}"/>
              </a:ext>
            </a:extLst>
          </p:cNvPr>
          <p:cNvSpPr/>
          <p:nvPr/>
        </p:nvSpPr>
        <p:spPr>
          <a:xfrm>
            <a:off x="17875866" y="19349870"/>
            <a:ext cx="12077698" cy="548521"/>
          </a:xfrm>
          <a:prstGeom prst="round2SameRect">
            <a:avLst/>
          </a:prstGeom>
          <a:solidFill>
            <a:srgbClr val="A9AD00"/>
          </a:solidFill>
        </p:spPr>
        <p:txBody>
          <a:bodyPr wrap="square">
            <a:spAutoFit/>
          </a:bodyPr>
          <a:lstStyle/>
          <a:p>
            <a:r>
              <a:rPr lang="en-US" sz="2800" b="1" dirty="0">
                <a:solidFill>
                  <a:schemeClr val="bg1"/>
                </a:solidFill>
                <a:latin typeface="Arial" panose="020B0604020202020204" pitchFamily="34" charset="0"/>
                <a:cs typeface="Arial" panose="020B0604020202020204" pitchFamily="34" charset="0"/>
              </a:rPr>
              <a:t>Monitoring of Non-Comparable Replacements</a:t>
            </a:r>
          </a:p>
        </p:txBody>
      </p:sp>
      <p:sp>
        <p:nvSpPr>
          <p:cNvPr id="28" name="Rectangle: Top Corners Rounded 27">
            <a:extLst>
              <a:ext uri="{FF2B5EF4-FFF2-40B4-BE49-F238E27FC236}">
                <a16:creationId xmlns:a16="http://schemas.microsoft.com/office/drawing/2014/main" id="{572BB015-BAFF-4910-A827-EF0DB1D76898}"/>
              </a:ext>
            </a:extLst>
          </p:cNvPr>
          <p:cNvSpPr/>
          <p:nvPr/>
        </p:nvSpPr>
        <p:spPr>
          <a:xfrm>
            <a:off x="1344141" y="19976484"/>
            <a:ext cx="13260321" cy="613053"/>
          </a:xfrm>
          <a:prstGeom prst="round2SameRect">
            <a:avLst/>
          </a:prstGeom>
          <a:noFill/>
        </p:spPr>
        <p:txBody>
          <a:bodyPr wrap="square">
            <a:spAutoFit/>
          </a:bodyPr>
          <a:lstStyle/>
          <a:p>
            <a:r>
              <a:rPr lang="en-GB" sz="3200" dirty="0">
                <a:solidFill>
                  <a:srgbClr val="003B4C"/>
                </a:solidFill>
              </a:rPr>
              <a:t>Figure 3-  Graphical representation of IQI results for digital/telecom items</a:t>
            </a:r>
          </a:p>
        </p:txBody>
      </p:sp>
      <p:sp>
        <p:nvSpPr>
          <p:cNvPr id="8" name="TextBox 7">
            <a:extLst>
              <a:ext uri="{FF2B5EF4-FFF2-40B4-BE49-F238E27FC236}">
                <a16:creationId xmlns:a16="http://schemas.microsoft.com/office/drawing/2014/main" id="{8CB650DE-AC3E-4B1B-98E8-B1DC7393FDCC}"/>
              </a:ext>
            </a:extLst>
          </p:cNvPr>
          <p:cNvSpPr txBox="1"/>
          <p:nvPr/>
        </p:nvSpPr>
        <p:spPr>
          <a:xfrm>
            <a:off x="1312052" y="6249679"/>
            <a:ext cx="13292410" cy="5324535"/>
          </a:xfrm>
          <a:prstGeom prst="rect">
            <a:avLst/>
          </a:prstGeom>
          <a:noFill/>
        </p:spPr>
        <p:txBody>
          <a:bodyPr wrap="square" rtlCol="0">
            <a:spAutoFit/>
          </a:bodyPr>
          <a:lstStyle/>
          <a:p>
            <a:r>
              <a:rPr lang="en-GB" sz="3600" dirty="0">
                <a:solidFill>
                  <a:srgbClr val="003B4C"/>
                </a:solidFill>
              </a:rPr>
              <a:t>An independent review of UK consumer prices statistics was carried out in January 2015 and made a series of recommendations regarding quality adjustment. These include:</a:t>
            </a:r>
          </a:p>
          <a:p>
            <a:pPr marL="457200" lvl="0" indent="-457200">
              <a:buFont typeface="Arial" panose="020B0604020202020204" pitchFamily="34" charset="0"/>
              <a:buChar char="•"/>
            </a:pPr>
            <a:r>
              <a:rPr lang="en-GB" sz="3200" dirty="0">
                <a:solidFill>
                  <a:srgbClr val="003B4C"/>
                </a:solidFill>
              </a:rPr>
              <a:t>Assessing the suitability of current quality adjustment methods and to introduce regular monitoring of their impact on consumer price statistics.</a:t>
            </a:r>
          </a:p>
          <a:p>
            <a:pPr marL="457200" lvl="0" indent="-457200">
              <a:buFont typeface="Arial" panose="020B0604020202020204" pitchFamily="34" charset="0"/>
              <a:buChar char="•"/>
            </a:pPr>
            <a:r>
              <a:rPr lang="en-GB" sz="3200" dirty="0">
                <a:solidFill>
                  <a:srgbClr val="003B4C"/>
                </a:solidFill>
              </a:rPr>
              <a:t>Analysing how often non-comparable replacements occur for each item in the basket and investigating those items where this is frequent</a:t>
            </a:r>
          </a:p>
          <a:p>
            <a:pPr marL="457200" lvl="0" indent="-457200">
              <a:buFont typeface="Arial" panose="020B0604020202020204" pitchFamily="34" charset="0"/>
              <a:buChar char="•"/>
            </a:pPr>
            <a:r>
              <a:rPr lang="en-GB" sz="3200" dirty="0">
                <a:solidFill>
                  <a:srgbClr val="003B4C"/>
                </a:solidFill>
              </a:rPr>
              <a:t>Collaborating with other NSIs to develop an informed international approach</a:t>
            </a:r>
            <a:r>
              <a:rPr lang="en-GB" sz="3200" dirty="0"/>
              <a:t>.</a:t>
            </a:r>
          </a:p>
          <a:p>
            <a:endParaRPr lang="en-GB" sz="4000" dirty="0"/>
          </a:p>
        </p:txBody>
      </p:sp>
      <p:sp>
        <p:nvSpPr>
          <p:cNvPr id="9" name="TextBox 8">
            <a:extLst>
              <a:ext uri="{FF2B5EF4-FFF2-40B4-BE49-F238E27FC236}">
                <a16:creationId xmlns:a16="http://schemas.microsoft.com/office/drawing/2014/main" id="{50BD8E99-2F23-4619-BC87-D598D0BD2DD4}"/>
              </a:ext>
            </a:extLst>
          </p:cNvPr>
          <p:cNvSpPr txBox="1"/>
          <p:nvPr/>
        </p:nvSpPr>
        <p:spPr>
          <a:xfrm>
            <a:off x="15775805" y="6290348"/>
            <a:ext cx="12473442" cy="1077218"/>
          </a:xfrm>
          <a:prstGeom prst="rect">
            <a:avLst/>
          </a:prstGeom>
          <a:noFill/>
        </p:spPr>
        <p:txBody>
          <a:bodyPr wrap="square" rtlCol="0">
            <a:spAutoFit/>
          </a:bodyPr>
          <a:lstStyle/>
          <a:p>
            <a:r>
              <a:rPr lang="en-GB" sz="3200" dirty="0">
                <a:solidFill>
                  <a:srgbClr val="003B4C"/>
                </a:solidFill>
              </a:rPr>
              <a:t>Figure 1- Breakdown of how the CPIH basket of goods and services is quality adjusted at present in terms of item weights.</a:t>
            </a:r>
          </a:p>
        </p:txBody>
      </p:sp>
      <p:graphicFrame>
        <p:nvGraphicFramePr>
          <p:cNvPr id="36" name="Chart 35">
            <a:extLst>
              <a:ext uri="{FF2B5EF4-FFF2-40B4-BE49-F238E27FC236}">
                <a16:creationId xmlns:a16="http://schemas.microsoft.com/office/drawing/2014/main" id="{060DFFD2-F58C-495E-8B7B-1DEF61BD1313}"/>
              </a:ext>
            </a:extLst>
          </p:cNvPr>
          <p:cNvGraphicFramePr>
            <a:graphicFrameLocks/>
          </p:cNvGraphicFramePr>
          <p:nvPr>
            <p:extLst>
              <p:ext uri="{D42A27DB-BD31-4B8C-83A1-F6EECF244321}">
                <p14:modId xmlns:p14="http://schemas.microsoft.com/office/powerpoint/2010/main" val="1158142482"/>
              </p:ext>
            </p:extLst>
          </p:nvPr>
        </p:nvGraphicFramePr>
        <p:xfrm>
          <a:off x="13335000" y="13074447"/>
          <a:ext cx="7981532" cy="5294942"/>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37" name="Chart 36">
            <a:extLst>
              <a:ext uri="{FF2B5EF4-FFF2-40B4-BE49-F238E27FC236}">
                <a16:creationId xmlns:a16="http://schemas.microsoft.com/office/drawing/2014/main" id="{8FE78531-8C67-4F21-AC48-3298A46A6499}"/>
              </a:ext>
            </a:extLst>
          </p:cNvPr>
          <p:cNvGraphicFramePr/>
          <p:nvPr>
            <p:extLst>
              <p:ext uri="{D42A27DB-BD31-4B8C-83A1-F6EECF244321}">
                <p14:modId xmlns:p14="http://schemas.microsoft.com/office/powerpoint/2010/main" val="1608125862"/>
              </p:ext>
            </p:extLst>
          </p:nvPr>
        </p:nvGraphicFramePr>
        <p:xfrm>
          <a:off x="21615400" y="13068262"/>
          <a:ext cx="8268889" cy="5294942"/>
        </p:xfrm>
        <a:graphic>
          <a:graphicData uri="http://schemas.openxmlformats.org/drawingml/2006/chart">
            <c:chart xmlns:c="http://schemas.openxmlformats.org/drawingml/2006/chart" xmlns:r="http://schemas.openxmlformats.org/officeDocument/2006/relationships" r:id="rId4"/>
          </a:graphicData>
        </a:graphic>
      </p:graphicFrame>
      <p:sp>
        <p:nvSpPr>
          <p:cNvPr id="11" name="TextBox 10">
            <a:extLst>
              <a:ext uri="{FF2B5EF4-FFF2-40B4-BE49-F238E27FC236}">
                <a16:creationId xmlns:a16="http://schemas.microsoft.com/office/drawing/2014/main" id="{B9091CCB-0C8B-46F9-9EA9-31811667FAF9}"/>
              </a:ext>
            </a:extLst>
          </p:cNvPr>
          <p:cNvSpPr txBox="1"/>
          <p:nvPr/>
        </p:nvSpPr>
        <p:spPr>
          <a:xfrm>
            <a:off x="14944286" y="12328727"/>
            <a:ext cx="14940004" cy="584775"/>
          </a:xfrm>
          <a:prstGeom prst="rect">
            <a:avLst/>
          </a:prstGeom>
          <a:noFill/>
        </p:spPr>
        <p:txBody>
          <a:bodyPr wrap="square" rtlCol="0">
            <a:spAutoFit/>
          </a:bodyPr>
          <a:lstStyle/>
          <a:p>
            <a:r>
              <a:rPr lang="en-GB" sz="3200" dirty="0">
                <a:solidFill>
                  <a:srgbClr val="003B4C"/>
                </a:solidFill>
              </a:rPr>
              <a:t>Figure 2-  Graphical representation of IQI results for food items</a:t>
            </a:r>
          </a:p>
        </p:txBody>
      </p:sp>
      <p:graphicFrame>
        <p:nvGraphicFramePr>
          <p:cNvPr id="40" name="Chart 39">
            <a:extLst>
              <a:ext uri="{FF2B5EF4-FFF2-40B4-BE49-F238E27FC236}">
                <a16:creationId xmlns:a16="http://schemas.microsoft.com/office/drawing/2014/main" id="{DA6AD454-28EA-47A9-B9D9-06EC4A651B58}"/>
              </a:ext>
            </a:extLst>
          </p:cNvPr>
          <p:cNvGraphicFramePr/>
          <p:nvPr>
            <p:extLst>
              <p:ext uri="{D42A27DB-BD31-4B8C-83A1-F6EECF244321}">
                <p14:modId xmlns:p14="http://schemas.microsoft.com/office/powerpoint/2010/main" val="3709874355"/>
              </p:ext>
            </p:extLst>
          </p:nvPr>
        </p:nvGraphicFramePr>
        <p:xfrm>
          <a:off x="799570" y="20637583"/>
          <a:ext cx="8254758" cy="6023900"/>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41" name="Chart 40">
            <a:extLst>
              <a:ext uri="{FF2B5EF4-FFF2-40B4-BE49-F238E27FC236}">
                <a16:creationId xmlns:a16="http://schemas.microsoft.com/office/drawing/2014/main" id="{9CC3F445-C0A8-41F6-96D0-862E90791986}"/>
              </a:ext>
            </a:extLst>
          </p:cNvPr>
          <p:cNvGraphicFramePr/>
          <p:nvPr>
            <p:extLst>
              <p:ext uri="{D42A27DB-BD31-4B8C-83A1-F6EECF244321}">
                <p14:modId xmlns:p14="http://schemas.microsoft.com/office/powerpoint/2010/main" val="1645627410"/>
              </p:ext>
            </p:extLst>
          </p:nvPr>
        </p:nvGraphicFramePr>
        <p:xfrm>
          <a:off x="9550399" y="20696599"/>
          <a:ext cx="7981532" cy="5788434"/>
        </p:xfrm>
        <a:graphic>
          <a:graphicData uri="http://schemas.openxmlformats.org/drawingml/2006/chart">
            <c:chart xmlns:c="http://schemas.openxmlformats.org/drawingml/2006/chart" xmlns:r="http://schemas.openxmlformats.org/officeDocument/2006/relationships" r:id="rId6"/>
          </a:graphicData>
        </a:graphic>
      </p:graphicFrame>
      <p:sp>
        <p:nvSpPr>
          <p:cNvPr id="39" name="TextBox 38">
            <a:extLst>
              <a:ext uri="{FF2B5EF4-FFF2-40B4-BE49-F238E27FC236}">
                <a16:creationId xmlns:a16="http://schemas.microsoft.com/office/drawing/2014/main" id="{04F6EB52-2084-40AF-8742-91F98FDA0C7C}"/>
              </a:ext>
            </a:extLst>
          </p:cNvPr>
          <p:cNvSpPr txBox="1"/>
          <p:nvPr/>
        </p:nvSpPr>
        <p:spPr>
          <a:xfrm>
            <a:off x="17875866" y="19892206"/>
            <a:ext cx="12077698" cy="6370975"/>
          </a:xfrm>
          <a:prstGeom prst="wedgeRectCallout">
            <a:avLst>
              <a:gd name="adj1" fmla="val -20243"/>
              <a:gd name="adj2" fmla="val 56070"/>
            </a:avLst>
          </a:prstGeom>
          <a:solidFill>
            <a:srgbClr val="E5E6B2"/>
          </a:solidFill>
        </p:spPr>
        <p:txBody>
          <a:bodyPr wrap="square" rtlCol="0">
            <a:spAutoFit/>
          </a:bodyPr>
          <a:lstStyle/>
          <a:p>
            <a:r>
              <a:rPr lang="en-GB" sz="2400" dirty="0">
                <a:latin typeface="Arial" panose="020B0604020202020204" pitchFamily="34" charset="0"/>
                <a:cs typeface="Arial" panose="020B0604020202020204" pitchFamily="34" charset="0"/>
              </a:rPr>
              <a:t>To monitor the number of non-comparable replacements in each item’s sample, 3 methods have been used:</a:t>
            </a:r>
          </a:p>
          <a:p>
            <a:pPr marL="342900" indent="-342900">
              <a:buFont typeface="Arial" panose="020B0604020202020204" pitchFamily="34" charset="0"/>
              <a:buChar char="•"/>
            </a:pPr>
            <a:r>
              <a:rPr lang="en-GB" sz="2400" b="1" dirty="0">
                <a:latin typeface="Arial" panose="020B0604020202020204" pitchFamily="34" charset="0"/>
                <a:cs typeface="Arial" panose="020B0604020202020204" pitchFamily="34" charset="0"/>
              </a:rPr>
              <a:t>Method 1 </a:t>
            </a:r>
            <a:r>
              <a:rPr lang="en-GB" sz="2400" dirty="0">
                <a:latin typeface="Arial" panose="020B0604020202020204" pitchFamily="34" charset="0"/>
                <a:cs typeface="Arial" panose="020B0604020202020204" pitchFamily="34" charset="0"/>
              </a:rPr>
              <a:t>is to calculate the total number of non-comparable markers as a proportion of the total sample size.</a:t>
            </a:r>
          </a:p>
          <a:p>
            <a:pPr marL="342900" indent="-342900">
              <a:buFont typeface="Arial" panose="020B0604020202020204" pitchFamily="34" charset="0"/>
              <a:buChar char="•"/>
            </a:pPr>
            <a:endParaRPr lang="en-GB" sz="2400" dirty="0">
              <a:latin typeface="Arial" panose="020B0604020202020204" pitchFamily="34" charset="0"/>
              <a:cs typeface="Arial" panose="020B0604020202020204" pitchFamily="34" charset="0"/>
            </a:endParaRPr>
          </a:p>
          <a:p>
            <a:pPr marL="342900" indent="-342900">
              <a:buFont typeface="Arial" panose="020B0604020202020204" pitchFamily="34" charset="0"/>
              <a:buChar char="•"/>
            </a:pPr>
            <a:r>
              <a:rPr lang="en-GB" sz="2400" b="1" dirty="0">
                <a:latin typeface="Arial" panose="020B0604020202020204" pitchFamily="34" charset="0"/>
                <a:cs typeface="Arial" panose="020B0604020202020204" pitchFamily="34" charset="0"/>
              </a:rPr>
              <a:t>Method 2 </a:t>
            </a:r>
            <a:r>
              <a:rPr lang="en-GB" sz="2400" dirty="0">
                <a:latin typeface="Arial" panose="020B0604020202020204" pitchFamily="34" charset="0"/>
                <a:cs typeface="Arial" panose="020B0604020202020204" pitchFamily="34" charset="0"/>
              </a:rPr>
              <a:t>involves working out the total percentage of imputation in the sample (the proportion of quotes in the sample that have an imputed base price as a result of quality adjustment). This is done for a whole year as one.</a:t>
            </a:r>
          </a:p>
          <a:p>
            <a:pPr marL="342900" indent="-342900">
              <a:buFont typeface="Arial" panose="020B0604020202020204" pitchFamily="34" charset="0"/>
              <a:buChar char="•"/>
            </a:pPr>
            <a:endParaRPr lang="en-GB" sz="2400" dirty="0">
              <a:latin typeface="Arial" panose="020B0604020202020204" pitchFamily="34" charset="0"/>
              <a:cs typeface="Arial" panose="020B0604020202020204" pitchFamily="34" charset="0"/>
            </a:endParaRPr>
          </a:p>
          <a:p>
            <a:pPr marL="342900" indent="-342900">
              <a:buFont typeface="Arial" panose="020B0604020202020204" pitchFamily="34" charset="0"/>
              <a:buChar char="•"/>
            </a:pPr>
            <a:r>
              <a:rPr lang="en-GB" sz="2400" b="1" dirty="0">
                <a:latin typeface="Arial" panose="020B0604020202020204" pitchFamily="34" charset="0"/>
                <a:cs typeface="Arial" panose="020B0604020202020204" pitchFamily="34" charset="0"/>
              </a:rPr>
              <a:t>Method 3 </a:t>
            </a:r>
            <a:r>
              <a:rPr lang="en-GB" sz="2400" dirty="0">
                <a:latin typeface="Arial" panose="020B0604020202020204" pitchFamily="34" charset="0"/>
                <a:cs typeface="Arial" panose="020B0604020202020204" pitchFamily="34" charset="0"/>
              </a:rPr>
              <a:t>is very similar to method 2 but looks at the situation on a month by month basis instead of the whole year as one.</a:t>
            </a:r>
          </a:p>
          <a:p>
            <a:pPr marL="342900" indent="-342900">
              <a:buFont typeface="Arial" panose="020B0604020202020204" pitchFamily="34" charset="0"/>
              <a:buChar char="•"/>
            </a:pPr>
            <a:endParaRPr lang="en-GB" sz="2400" dirty="0">
              <a:latin typeface="Arial" panose="020B0604020202020204" pitchFamily="34" charset="0"/>
              <a:cs typeface="Arial" panose="020B0604020202020204" pitchFamily="34" charset="0"/>
            </a:endParaRPr>
          </a:p>
          <a:p>
            <a:pPr marL="342900" indent="-342900">
              <a:buFont typeface="Arial" panose="020B0604020202020204" pitchFamily="34" charset="0"/>
              <a:buChar char="•"/>
            </a:pPr>
            <a:r>
              <a:rPr lang="en-GB" sz="2400" dirty="0">
                <a:latin typeface="Arial" panose="020B0604020202020204" pitchFamily="34" charset="0"/>
                <a:cs typeface="Arial" panose="020B0604020202020204" pitchFamily="34" charset="0"/>
              </a:rPr>
              <a:t>In general, it is quite unusual to see an item have a method 1 percentage that exceeds 5%, a method 2 percentage that exceeds 10% and a method 3 percentage that exceeds 20% and so items that exceed these thresholds may require investigation. Certain digital goods require a higher threshold, however, as the rate of product churn for these is far higher than average.</a:t>
            </a:r>
          </a:p>
        </p:txBody>
      </p:sp>
      <p:graphicFrame>
        <p:nvGraphicFramePr>
          <p:cNvPr id="12" name="Table 11">
            <a:extLst>
              <a:ext uri="{FF2B5EF4-FFF2-40B4-BE49-F238E27FC236}">
                <a16:creationId xmlns:a16="http://schemas.microsoft.com/office/drawing/2014/main" id="{D729E470-CBA7-4946-9D94-757DFCD81D65}"/>
              </a:ext>
            </a:extLst>
          </p:cNvPr>
          <p:cNvGraphicFramePr>
            <a:graphicFrameLocks noGrp="1"/>
          </p:cNvGraphicFramePr>
          <p:nvPr>
            <p:extLst>
              <p:ext uri="{D42A27DB-BD31-4B8C-83A1-F6EECF244321}">
                <p14:modId xmlns:p14="http://schemas.microsoft.com/office/powerpoint/2010/main" val="1588726122"/>
              </p:ext>
            </p:extLst>
          </p:nvPr>
        </p:nvGraphicFramePr>
        <p:xfrm>
          <a:off x="619381" y="27738088"/>
          <a:ext cx="14396471" cy="6036247"/>
        </p:xfrm>
        <a:graphic>
          <a:graphicData uri="http://schemas.openxmlformats.org/drawingml/2006/table">
            <a:tbl>
              <a:tblPr firstRow="1" firstCol="1" bandRow="1">
                <a:tableStyleId>{5C22544A-7EE6-4342-B048-85BDC9FD1C3A}</a:tableStyleId>
              </a:tblPr>
              <a:tblGrid>
                <a:gridCol w="1586954">
                  <a:extLst>
                    <a:ext uri="{9D8B030D-6E8A-4147-A177-3AD203B41FA5}">
                      <a16:colId xmlns:a16="http://schemas.microsoft.com/office/drawing/2014/main" val="224806672"/>
                    </a:ext>
                  </a:extLst>
                </a:gridCol>
                <a:gridCol w="1853936">
                  <a:extLst>
                    <a:ext uri="{9D8B030D-6E8A-4147-A177-3AD203B41FA5}">
                      <a16:colId xmlns:a16="http://schemas.microsoft.com/office/drawing/2014/main" val="2599141981"/>
                    </a:ext>
                  </a:extLst>
                </a:gridCol>
                <a:gridCol w="1702708">
                  <a:extLst>
                    <a:ext uri="{9D8B030D-6E8A-4147-A177-3AD203B41FA5}">
                      <a16:colId xmlns:a16="http://schemas.microsoft.com/office/drawing/2014/main" val="1676982310"/>
                    </a:ext>
                  </a:extLst>
                </a:gridCol>
                <a:gridCol w="1861403">
                  <a:extLst>
                    <a:ext uri="{9D8B030D-6E8A-4147-A177-3AD203B41FA5}">
                      <a16:colId xmlns:a16="http://schemas.microsoft.com/office/drawing/2014/main" val="3083011836"/>
                    </a:ext>
                  </a:extLst>
                </a:gridCol>
                <a:gridCol w="2363627">
                  <a:extLst>
                    <a:ext uri="{9D8B030D-6E8A-4147-A177-3AD203B41FA5}">
                      <a16:colId xmlns:a16="http://schemas.microsoft.com/office/drawing/2014/main" val="2136186941"/>
                    </a:ext>
                  </a:extLst>
                </a:gridCol>
                <a:gridCol w="2647412">
                  <a:extLst>
                    <a:ext uri="{9D8B030D-6E8A-4147-A177-3AD203B41FA5}">
                      <a16:colId xmlns:a16="http://schemas.microsoft.com/office/drawing/2014/main" val="763657304"/>
                    </a:ext>
                  </a:extLst>
                </a:gridCol>
                <a:gridCol w="2380431">
                  <a:extLst>
                    <a:ext uri="{9D8B030D-6E8A-4147-A177-3AD203B41FA5}">
                      <a16:colId xmlns:a16="http://schemas.microsoft.com/office/drawing/2014/main" val="2171682522"/>
                    </a:ext>
                  </a:extLst>
                </a:gridCol>
              </a:tblGrid>
              <a:tr h="1533207">
                <a:tc>
                  <a:txBody>
                    <a:bodyPr/>
                    <a:lstStyle/>
                    <a:p>
                      <a:pPr algn="ctr">
                        <a:lnSpc>
                          <a:spcPct val="107000"/>
                        </a:lnSpc>
                        <a:spcAft>
                          <a:spcPts val="0"/>
                        </a:spcAft>
                      </a:pPr>
                      <a:r>
                        <a:rPr lang="en-GB" sz="2400" dirty="0">
                          <a:effectLst/>
                        </a:rPr>
                        <a:t>Date</a:t>
                      </a:r>
                      <a:endParaRPr lang="en-GB"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n-GB" sz="2400" dirty="0">
                          <a:effectLst/>
                        </a:rPr>
                        <a:t>N Markers</a:t>
                      </a:r>
                      <a:endParaRPr lang="en-GB"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n-GB" sz="2400" dirty="0">
                          <a:effectLst/>
                        </a:rPr>
                        <a:t>Sample Size</a:t>
                      </a:r>
                      <a:endParaRPr lang="en-GB"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n-GB" sz="2400" dirty="0">
                          <a:effectLst/>
                        </a:rPr>
                        <a:t>No. Affected</a:t>
                      </a:r>
                      <a:endParaRPr lang="en-GB"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n-GB" sz="2400" dirty="0">
                          <a:effectLst/>
                        </a:rPr>
                        <a:t>Method 1:</a:t>
                      </a:r>
                    </a:p>
                    <a:p>
                      <a:pPr algn="ctr">
                        <a:lnSpc>
                          <a:spcPct val="107000"/>
                        </a:lnSpc>
                        <a:spcAft>
                          <a:spcPts val="0"/>
                        </a:spcAft>
                      </a:pPr>
                      <a:r>
                        <a:rPr lang="en-GB" sz="2400" dirty="0">
                          <a:effectLst/>
                        </a:rPr>
                        <a:t>N Marker </a:t>
                      </a:r>
                    </a:p>
                    <a:p>
                      <a:pPr algn="ctr">
                        <a:lnSpc>
                          <a:spcPct val="107000"/>
                        </a:lnSpc>
                        <a:spcAft>
                          <a:spcPts val="0"/>
                        </a:spcAft>
                      </a:pPr>
                      <a:r>
                        <a:rPr lang="en-GB" sz="2400" dirty="0">
                          <a:effectLst/>
                        </a:rPr>
                        <a:t>Prop</a:t>
                      </a:r>
                      <a:endParaRPr lang="en-GB"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n-GB" sz="2400">
                          <a:effectLst/>
                        </a:rPr>
                        <a:t>Method 2:</a:t>
                      </a:r>
                    </a:p>
                    <a:p>
                      <a:pPr algn="ctr">
                        <a:lnSpc>
                          <a:spcPct val="107000"/>
                        </a:lnSpc>
                        <a:spcAft>
                          <a:spcPts val="0"/>
                        </a:spcAft>
                      </a:pPr>
                      <a:r>
                        <a:rPr lang="en-GB" sz="2400">
                          <a:effectLst/>
                        </a:rPr>
                        <a:t>Overall </a:t>
                      </a:r>
                    </a:p>
                    <a:p>
                      <a:pPr algn="ctr">
                        <a:lnSpc>
                          <a:spcPct val="107000"/>
                        </a:lnSpc>
                        <a:spcAft>
                          <a:spcPts val="0"/>
                        </a:spcAft>
                      </a:pPr>
                      <a:r>
                        <a:rPr lang="en-GB" sz="2400">
                          <a:effectLst/>
                        </a:rPr>
                        <a:t>Imputed Percentage</a:t>
                      </a:r>
                      <a:endParaRPr lang="en-GB"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n-GB" sz="2400" dirty="0">
                          <a:effectLst/>
                        </a:rPr>
                        <a:t>Method 3:</a:t>
                      </a:r>
                    </a:p>
                    <a:p>
                      <a:pPr algn="ctr">
                        <a:lnSpc>
                          <a:spcPct val="107000"/>
                        </a:lnSpc>
                        <a:spcAft>
                          <a:spcPts val="0"/>
                        </a:spcAft>
                      </a:pPr>
                      <a:r>
                        <a:rPr lang="en-GB" sz="2400" dirty="0">
                          <a:effectLst/>
                        </a:rPr>
                        <a:t>Monthly </a:t>
                      </a:r>
                    </a:p>
                    <a:p>
                      <a:pPr algn="ctr">
                        <a:lnSpc>
                          <a:spcPct val="107000"/>
                        </a:lnSpc>
                        <a:spcAft>
                          <a:spcPts val="0"/>
                        </a:spcAft>
                      </a:pPr>
                      <a:r>
                        <a:rPr lang="en-GB" sz="2400" dirty="0">
                          <a:effectLst/>
                        </a:rPr>
                        <a:t>Imputed </a:t>
                      </a:r>
                    </a:p>
                    <a:p>
                      <a:pPr algn="ctr">
                        <a:lnSpc>
                          <a:spcPct val="107000"/>
                        </a:lnSpc>
                        <a:spcAft>
                          <a:spcPts val="0"/>
                        </a:spcAft>
                      </a:pPr>
                      <a:r>
                        <a:rPr lang="en-GB" sz="2400" dirty="0">
                          <a:effectLst/>
                        </a:rPr>
                        <a:t>Percentage</a:t>
                      </a:r>
                      <a:endParaRPr lang="en-GB"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797653786"/>
                  </a:ext>
                </a:extLst>
              </a:tr>
              <a:tr h="370439">
                <a:tc>
                  <a:txBody>
                    <a:bodyPr/>
                    <a:lstStyle/>
                    <a:p>
                      <a:pPr algn="ctr">
                        <a:lnSpc>
                          <a:spcPct val="107000"/>
                        </a:lnSpc>
                        <a:spcAft>
                          <a:spcPts val="0"/>
                        </a:spcAft>
                      </a:pPr>
                      <a:r>
                        <a:rPr lang="en-GB" sz="2400">
                          <a:effectLst/>
                        </a:rPr>
                        <a:t>Jan</a:t>
                      </a:r>
                      <a:endParaRPr lang="en-GB"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ctr">
                        <a:lnSpc>
                          <a:spcPct val="107000"/>
                        </a:lnSpc>
                        <a:spcAft>
                          <a:spcPts val="0"/>
                        </a:spcAft>
                      </a:pPr>
                      <a:r>
                        <a:rPr lang="en-GB" sz="2400">
                          <a:effectLst/>
                        </a:rPr>
                        <a:t>1</a:t>
                      </a:r>
                      <a:endParaRPr lang="en-GB"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ctr">
                        <a:lnSpc>
                          <a:spcPct val="107000"/>
                        </a:lnSpc>
                        <a:spcAft>
                          <a:spcPts val="0"/>
                        </a:spcAft>
                      </a:pPr>
                      <a:r>
                        <a:rPr lang="en-GB" sz="2400" dirty="0">
                          <a:effectLst/>
                        </a:rPr>
                        <a:t>116</a:t>
                      </a:r>
                      <a:endParaRPr lang="en-GB"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ctr">
                        <a:lnSpc>
                          <a:spcPct val="107000"/>
                        </a:lnSpc>
                        <a:spcAft>
                          <a:spcPts val="0"/>
                        </a:spcAft>
                      </a:pPr>
                      <a:r>
                        <a:rPr lang="en-GB" sz="2400" dirty="0">
                          <a:effectLst/>
                        </a:rPr>
                        <a:t>0</a:t>
                      </a:r>
                      <a:endParaRPr lang="en-GB"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ctr">
                        <a:lnSpc>
                          <a:spcPct val="107000"/>
                        </a:lnSpc>
                        <a:spcAft>
                          <a:spcPts val="0"/>
                        </a:spcAft>
                      </a:pPr>
                      <a:r>
                        <a:rPr lang="en-GB" sz="2400">
                          <a:effectLst/>
                        </a:rPr>
                        <a:t>0.55</a:t>
                      </a:r>
                      <a:endParaRPr lang="en-GB"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ctr">
                        <a:lnSpc>
                          <a:spcPct val="107000"/>
                        </a:lnSpc>
                        <a:spcAft>
                          <a:spcPts val="0"/>
                        </a:spcAft>
                      </a:pPr>
                      <a:r>
                        <a:rPr lang="en-GB" sz="2400">
                          <a:effectLst/>
                        </a:rPr>
                        <a:t>2.00</a:t>
                      </a:r>
                      <a:endParaRPr lang="en-GB"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ctr">
                        <a:lnSpc>
                          <a:spcPct val="107000"/>
                        </a:lnSpc>
                        <a:spcAft>
                          <a:spcPts val="0"/>
                        </a:spcAft>
                      </a:pPr>
                      <a:r>
                        <a:rPr lang="en-GB" sz="2400">
                          <a:effectLst/>
                        </a:rPr>
                        <a:t>0</a:t>
                      </a:r>
                      <a:endParaRPr lang="en-GB"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229229581"/>
                  </a:ext>
                </a:extLst>
              </a:tr>
              <a:tr h="370439">
                <a:tc>
                  <a:txBody>
                    <a:bodyPr/>
                    <a:lstStyle/>
                    <a:p>
                      <a:pPr algn="ctr">
                        <a:lnSpc>
                          <a:spcPct val="107000"/>
                        </a:lnSpc>
                        <a:spcAft>
                          <a:spcPts val="0"/>
                        </a:spcAft>
                      </a:pPr>
                      <a:r>
                        <a:rPr lang="en-GB" sz="2400">
                          <a:effectLst/>
                        </a:rPr>
                        <a:t>Feb</a:t>
                      </a:r>
                      <a:endParaRPr lang="en-GB"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ctr">
                        <a:lnSpc>
                          <a:spcPct val="107000"/>
                        </a:lnSpc>
                        <a:spcAft>
                          <a:spcPts val="0"/>
                        </a:spcAft>
                      </a:pPr>
                      <a:r>
                        <a:rPr lang="en-GB" sz="2400">
                          <a:effectLst/>
                        </a:rPr>
                        <a:t>1</a:t>
                      </a:r>
                      <a:endParaRPr lang="en-GB"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ctr">
                        <a:lnSpc>
                          <a:spcPct val="107000"/>
                        </a:lnSpc>
                        <a:spcAft>
                          <a:spcPts val="0"/>
                        </a:spcAft>
                      </a:pPr>
                      <a:r>
                        <a:rPr lang="en-GB" sz="2400">
                          <a:effectLst/>
                        </a:rPr>
                        <a:t>135</a:t>
                      </a:r>
                      <a:endParaRPr lang="en-GB"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ctr">
                        <a:lnSpc>
                          <a:spcPct val="107000"/>
                        </a:lnSpc>
                        <a:spcAft>
                          <a:spcPts val="0"/>
                        </a:spcAft>
                      </a:pPr>
                      <a:r>
                        <a:rPr lang="en-GB" sz="2400" dirty="0">
                          <a:effectLst/>
                        </a:rPr>
                        <a:t>0</a:t>
                      </a:r>
                      <a:endParaRPr lang="en-GB"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ctr">
                        <a:lnSpc>
                          <a:spcPct val="107000"/>
                        </a:lnSpc>
                        <a:spcAft>
                          <a:spcPts val="0"/>
                        </a:spcAft>
                      </a:pPr>
                      <a:r>
                        <a:rPr lang="en-GB" sz="2400">
                          <a:effectLst/>
                        </a:rPr>
                        <a:t>0.55</a:t>
                      </a:r>
                      <a:endParaRPr lang="en-GB"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ctr">
                        <a:lnSpc>
                          <a:spcPct val="107000"/>
                        </a:lnSpc>
                        <a:spcAft>
                          <a:spcPts val="0"/>
                        </a:spcAft>
                      </a:pPr>
                      <a:r>
                        <a:rPr lang="en-GB" sz="2400">
                          <a:effectLst/>
                        </a:rPr>
                        <a:t>2.00</a:t>
                      </a:r>
                      <a:endParaRPr lang="en-GB"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ctr">
                        <a:lnSpc>
                          <a:spcPct val="107000"/>
                        </a:lnSpc>
                        <a:spcAft>
                          <a:spcPts val="0"/>
                        </a:spcAft>
                      </a:pPr>
                      <a:r>
                        <a:rPr lang="en-GB" sz="2400">
                          <a:effectLst/>
                        </a:rPr>
                        <a:t>0</a:t>
                      </a:r>
                      <a:endParaRPr lang="en-GB"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1729551424"/>
                  </a:ext>
                </a:extLst>
              </a:tr>
              <a:tr h="370439">
                <a:tc>
                  <a:txBody>
                    <a:bodyPr/>
                    <a:lstStyle/>
                    <a:p>
                      <a:pPr algn="ctr">
                        <a:lnSpc>
                          <a:spcPct val="107000"/>
                        </a:lnSpc>
                        <a:spcAft>
                          <a:spcPts val="0"/>
                        </a:spcAft>
                      </a:pPr>
                      <a:r>
                        <a:rPr lang="en-GB" sz="2400">
                          <a:effectLst/>
                        </a:rPr>
                        <a:t>Mar</a:t>
                      </a:r>
                      <a:endParaRPr lang="en-GB"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ctr">
                        <a:lnSpc>
                          <a:spcPct val="107000"/>
                        </a:lnSpc>
                        <a:spcAft>
                          <a:spcPts val="0"/>
                        </a:spcAft>
                      </a:pPr>
                      <a:r>
                        <a:rPr lang="en-GB" sz="2400">
                          <a:effectLst/>
                        </a:rPr>
                        <a:t>1</a:t>
                      </a:r>
                      <a:endParaRPr lang="en-GB"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ctr">
                        <a:lnSpc>
                          <a:spcPct val="107000"/>
                        </a:lnSpc>
                        <a:spcAft>
                          <a:spcPts val="0"/>
                        </a:spcAft>
                      </a:pPr>
                      <a:r>
                        <a:rPr lang="en-GB" sz="2400">
                          <a:effectLst/>
                        </a:rPr>
                        <a:t>140</a:t>
                      </a:r>
                      <a:endParaRPr lang="en-GB"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ctr">
                        <a:lnSpc>
                          <a:spcPct val="107000"/>
                        </a:lnSpc>
                        <a:spcAft>
                          <a:spcPts val="0"/>
                        </a:spcAft>
                      </a:pPr>
                      <a:r>
                        <a:rPr lang="en-GB" sz="2400" dirty="0">
                          <a:effectLst/>
                        </a:rPr>
                        <a:t>0</a:t>
                      </a:r>
                      <a:endParaRPr lang="en-GB"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ctr">
                        <a:lnSpc>
                          <a:spcPct val="107000"/>
                        </a:lnSpc>
                        <a:spcAft>
                          <a:spcPts val="0"/>
                        </a:spcAft>
                      </a:pPr>
                      <a:r>
                        <a:rPr lang="en-GB" sz="2400">
                          <a:effectLst/>
                        </a:rPr>
                        <a:t>0.55</a:t>
                      </a:r>
                      <a:endParaRPr lang="en-GB"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ctr">
                        <a:lnSpc>
                          <a:spcPct val="107000"/>
                        </a:lnSpc>
                        <a:spcAft>
                          <a:spcPts val="0"/>
                        </a:spcAft>
                      </a:pPr>
                      <a:r>
                        <a:rPr lang="en-GB" sz="2400">
                          <a:effectLst/>
                        </a:rPr>
                        <a:t>2.00</a:t>
                      </a:r>
                      <a:endParaRPr lang="en-GB"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ctr">
                        <a:lnSpc>
                          <a:spcPct val="107000"/>
                        </a:lnSpc>
                        <a:spcAft>
                          <a:spcPts val="0"/>
                        </a:spcAft>
                      </a:pPr>
                      <a:r>
                        <a:rPr lang="en-GB" sz="2400">
                          <a:effectLst/>
                        </a:rPr>
                        <a:t>0</a:t>
                      </a:r>
                      <a:endParaRPr lang="en-GB"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2394404224"/>
                  </a:ext>
                </a:extLst>
              </a:tr>
              <a:tr h="370439">
                <a:tc>
                  <a:txBody>
                    <a:bodyPr/>
                    <a:lstStyle/>
                    <a:p>
                      <a:pPr algn="ctr">
                        <a:lnSpc>
                          <a:spcPct val="107000"/>
                        </a:lnSpc>
                        <a:spcAft>
                          <a:spcPts val="0"/>
                        </a:spcAft>
                      </a:pPr>
                      <a:r>
                        <a:rPr lang="en-GB" sz="2400">
                          <a:effectLst/>
                        </a:rPr>
                        <a:t>Apr</a:t>
                      </a:r>
                      <a:endParaRPr lang="en-GB"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ctr">
                        <a:lnSpc>
                          <a:spcPct val="107000"/>
                        </a:lnSpc>
                        <a:spcAft>
                          <a:spcPts val="0"/>
                        </a:spcAft>
                      </a:pPr>
                      <a:r>
                        <a:rPr lang="en-GB" sz="2400">
                          <a:effectLst/>
                        </a:rPr>
                        <a:t>0</a:t>
                      </a:r>
                      <a:endParaRPr lang="en-GB"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ctr">
                        <a:lnSpc>
                          <a:spcPct val="107000"/>
                        </a:lnSpc>
                        <a:spcAft>
                          <a:spcPts val="0"/>
                        </a:spcAft>
                      </a:pPr>
                      <a:r>
                        <a:rPr lang="en-GB" sz="2400">
                          <a:effectLst/>
                        </a:rPr>
                        <a:t>143</a:t>
                      </a:r>
                      <a:endParaRPr lang="en-GB"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ctr">
                        <a:lnSpc>
                          <a:spcPct val="107000"/>
                        </a:lnSpc>
                        <a:spcAft>
                          <a:spcPts val="0"/>
                        </a:spcAft>
                      </a:pPr>
                      <a:r>
                        <a:rPr lang="en-GB" sz="2400">
                          <a:effectLst/>
                        </a:rPr>
                        <a:t>1</a:t>
                      </a:r>
                      <a:endParaRPr lang="en-GB"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ctr">
                        <a:lnSpc>
                          <a:spcPct val="107000"/>
                        </a:lnSpc>
                        <a:spcAft>
                          <a:spcPts val="0"/>
                        </a:spcAft>
                      </a:pPr>
                      <a:r>
                        <a:rPr lang="en-GB" sz="2400" dirty="0">
                          <a:effectLst/>
                        </a:rPr>
                        <a:t>0.55</a:t>
                      </a:r>
                      <a:endParaRPr lang="en-GB"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ctr">
                        <a:lnSpc>
                          <a:spcPct val="107000"/>
                        </a:lnSpc>
                        <a:spcAft>
                          <a:spcPts val="0"/>
                        </a:spcAft>
                      </a:pPr>
                      <a:r>
                        <a:rPr lang="en-GB" sz="2400">
                          <a:effectLst/>
                        </a:rPr>
                        <a:t>2.00</a:t>
                      </a:r>
                      <a:endParaRPr lang="en-GB"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ctr">
                        <a:lnSpc>
                          <a:spcPct val="107000"/>
                        </a:lnSpc>
                        <a:spcAft>
                          <a:spcPts val="0"/>
                        </a:spcAft>
                      </a:pPr>
                      <a:r>
                        <a:rPr lang="en-GB" sz="2400">
                          <a:effectLst/>
                        </a:rPr>
                        <a:t>0.70</a:t>
                      </a:r>
                      <a:endParaRPr lang="en-GB"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717045712"/>
                  </a:ext>
                </a:extLst>
              </a:tr>
              <a:tr h="370439">
                <a:tc>
                  <a:txBody>
                    <a:bodyPr/>
                    <a:lstStyle/>
                    <a:p>
                      <a:pPr algn="ctr">
                        <a:lnSpc>
                          <a:spcPct val="107000"/>
                        </a:lnSpc>
                        <a:spcAft>
                          <a:spcPts val="0"/>
                        </a:spcAft>
                      </a:pPr>
                      <a:r>
                        <a:rPr lang="en-GB" sz="2400">
                          <a:effectLst/>
                        </a:rPr>
                        <a:t>May</a:t>
                      </a:r>
                      <a:endParaRPr lang="en-GB"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ctr">
                        <a:lnSpc>
                          <a:spcPct val="107000"/>
                        </a:lnSpc>
                        <a:spcAft>
                          <a:spcPts val="0"/>
                        </a:spcAft>
                      </a:pPr>
                      <a:r>
                        <a:rPr lang="en-GB" sz="2400">
                          <a:effectLst/>
                        </a:rPr>
                        <a:t>2</a:t>
                      </a:r>
                      <a:endParaRPr lang="en-GB"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ctr">
                        <a:lnSpc>
                          <a:spcPct val="107000"/>
                        </a:lnSpc>
                        <a:spcAft>
                          <a:spcPts val="0"/>
                        </a:spcAft>
                      </a:pPr>
                      <a:r>
                        <a:rPr lang="en-GB" sz="2400">
                          <a:effectLst/>
                        </a:rPr>
                        <a:t>136</a:t>
                      </a:r>
                      <a:endParaRPr lang="en-GB"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ctr">
                        <a:lnSpc>
                          <a:spcPct val="107000"/>
                        </a:lnSpc>
                        <a:spcAft>
                          <a:spcPts val="0"/>
                        </a:spcAft>
                      </a:pPr>
                      <a:r>
                        <a:rPr lang="en-GB" sz="2400">
                          <a:effectLst/>
                        </a:rPr>
                        <a:t>2</a:t>
                      </a:r>
                      <a:endParaRPr lang="en-GB"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ctr">
                        <a:lnSpc>
                          <a:spcPct val="107000"/>
                        </a:lnSpc>
                        <a:spcAft>
                          <a:spcPts val="0"/>
                        </a:spcAft>
                      </a:pPr>
                      <a:r>
                        <a:rPr lang="en-GB" sz="2400" dirty="0">
                          <a:effectLst/>
                        </a:rPr>
                        <a:t>0.55</a:t>
                      </a:r>
                      <a:endParaRPr lang="en-GB"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ctr">
                        <a:lnSpc>
                          <a:spcPct val="107000"/>
                        </a:lnSpc>
                        <a:spcAft>
                          <a:spcPts val="0"/>
                        </a:spcAft>
                      </a:pPr>
                      <a:r>
                        <a:rPr lang="en-GB" sz="2400">
                          <a:effectLst/>
                        </a:rPr>
                        <a:t>2.00</a:t>
                      </a:r>
                      <a:endParaRPr lang="en-GB"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ctr">
                        <a:lnSpc>
                          <a:spcPct val="107000"/>
                        </a:lnSpc>
                        <a:spcAft>
                          <a:spcPts val="0"/>
                        </a:spcAft>
                      </a:pPr>
                      <a:r>
                        <a:rPr lang="en-GB" sz="2400">
                          <a:effectLst/>
                        </a:rPr>
                        <a:t>1.47</a:t>
                      </a:r>
                      <a:endParaRPr lang="en-GB"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2896837857"/>
                  </a:ext>
                </a:extLst>
              </a:tr>
              <a:tr h="370439">
                <a:tc>
                  <a:txBody>
                    <a:bodyPr/>
                    <a:lstStyle/>
                    <a:p>
                      <a:pPr algn="ctr">
                        <a:lnSpc>
                          <a:spcPct val="107000"/>
                        </a:lnSpc>
                        <a:spcAft>
                          <a:spcPts val="0"/>
                        </a:spcAft>
                      </a:pPr>
                      <a:r>
                        <a:rPr lang="en-GB" sz="2400">
                          <a:effectLst/>
                        </a:rPr>
                        <a:t>Jun</a:t>
                      </a:r>
                      <a:endParaRPr lang="en-GB"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ctr">
                        <a:lnSpc>
                          <a:spcPct val="107000"/>
                        </a:lnSpc>
                        <a:spcAft>
                          <a:spcPts val="0"/>
                        </a:spcAft>
                      </a:pPr>
                      <a:r>
                        <a:rPr lang="en-GB" sz="2400">
                          <a:effectLst/>
                        </a:rPr>
                        <a:t>0</a:t>
                      </a:r>
                      <a:endParaRPr lang="en-GB"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ctr">
                        <a:lnSpc>
                          <a:spcPct val="107000"/>
                        </a:lnSpc>
                        <a:spcAft>
                          <a:spcPts val="0"/>
                        </a:spcAft>
                      </a:pPr>
                      <a:r>
                        <a:rPr lang="en-GB" sz="2400">
                          <a:effectLst/>
                        </a:rPr>
                        <a:t>137</a:t>
                      </a:r>
                      <a:endParaRPr lang="en-GB"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ctr">
                        <a:lnSpc>
                          <a:spcPct val="107000"/>
                        </a:lnSpc>
                        <a:spcAft>
                          <a:spcPts val="0"/>
                        </a:spcAft>
                      </a:pPr>
                      <a:r>
                        <a:rPr lang="en-GB" sz="2400">
                          <a:effectLst/>
                        </a:rPr>
                        <a:t>2</a:t>
                      </a:r>
                      <a:endParaRPr lang="en-GB"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ctr">
                        <a:lnSpc>
                          <a:spcPct val="107000"/>
                        </a:lnSpc>
                        <a:spcAft>
                          <a:spcPts val="0"/>
                        </a:spcAft>
                      </a:pPr>
                      <a:r>
                        <a:rPr lang="en-GB" sz="2400" dirty="0">
                          <a:effectLst/>
                        </a:rPr>
                        <a:t>0.55</a:t>
                      </a:r>
                      <a:endParaRPr lang="en-GB"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ctr">
                        <a:lnSpc>
                          <a:spcPct val="107000"/>
                        </a:lnSpc>
                        <a:spcAft>
                          <a:spcPts val="0"/>
                        </a:spcAft>
                      </a:pPr>
                      <a:r>
                        <a:rPr lang="en-GB" sz="2400" dirty="0">
                          <a:effectLst/>
                        </a:rPr>
                        <a:t>2.00</a:t>
                      </a:r>
                      <a:endParaRPr lang="en-GB"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ctr">
                        <a:lnSpc>
                          <a:spcPct val="107000"/>
                        </a:lnSpc>
                        <a:spcAft>
                          <a:spcPts val="0"/>
                        </a:spcAft>
                      </a:pPr>
                      <a:r>
                        <a:rPr lang="en-GB" sz="2400">
                          <a:effectLst/>
                        </a:rPr>
                        <a:t>1.46</a:t>
                      </a:r>
                      <a:endParaRPr lang="en-GB"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3481890140"/>
                  </a:ext>
                </a:extLst>
              </a:tr>
              <a:tr h="370439">
                <a:tc>
                  <a:txBody>
                    <a:bodyPr/>
                    <a:lstStyle/>
                    <a:p>
                      <a:pPr algn="ctr">
                        <a:lnSpc>
                          <a:spcPct val="107000"/>
                        </a:lnSpc>
                        <a:spcAft>
                          <a:spcPts val="0"/>
                        </a:spcAft>
                      </a:pPr>
                      <a:r>
                        <a:rPr lang="en-GB" sz="2400">
                          <a:effectLst/>
                        </a:rPr>
                        <a:t>Jul</a:t>
                      </a:r>
                      <a:endParaRPr lang="en-GB"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ctr">
                        <a:lnSpc>
                          <a:spcPct val="107000"/>
                        </a:lnSpc>
                        <a:spcAft>
                          <a:spcPts val="0"/>
                        </a:spcAft>
                      </a:pPr>
                      <a:r>
                        <a:rPr lang="en-GB" sz="2400">
                          <a:effectLst/>
                        </a:rPr>
                        <a:t>0</a:t>
                      </a:r>
                      <a:endParaRPr lang="en-GB"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ctr">
                        <a:lnSpc>
                          <a:spcPct val="107000"/>
                        </a:lnSpc>
                        <a:spcAft>
                          <a:spcPts val="0"/>
                        </a:spcAft>
                      </a:pPr>
                      <a:r>
                        <a:rPr lang="en-GB" sz="2400">
                          <a:effectLst/>
                        </a:rPr>
                        <a:t>143</a:t>
                      </a:r>
                      <a:endParaRPr lang="en-GB"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ctr">
                        <a:lnSpc>
                          <a:spcPct val="107000"/>
                        </a:lnSpc>
                        <a:spcAft>
                          <a:spcPts val="0"/>
                        </a:spcAft>
                      </a:pPr>
                      <a:r>
                        <a:rPr lang="en-GB" sz="2400">
                          <a:effectLst/>
                        </a:rPr>
                        <a:t>3</a:t>
                      </a:r>
                      <a:endParaRPr lang="en-GB"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ctr">
                        <a:lnSpc>
                          <a:spcPct val="107000"/>
                        </a:lnSpc>
                        <a:spcAft>
                          <a:spcPts val="0"/>
                        </a:spcAft>
                      </a:pPr>
                      <a:r>
                        <a:rPr lang="en-GB" sz="2400">
                          <a:effectLst/>
                        </a:rPr>
                        <a:t>0.55</a:t>
                      </a:r>
                      <a:endParaRPr lang="en-GB"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ctr">
                        <a:lnSpc>
                          <a:spcPct val="107000"/>
                        </a:lnSpc>
                        <a:spcAft>
                          <a:spcPts val="0"/>
                        </a:spcAft>
                      </a:pPr>
                      <a:r>
                        <a:rPr lang="en-GB" sz="2400" dirty="0">
                          <a:effectLst/>
                        </a:rPr>
                        <a:t>2.00</a:t>
                      </a:r>
                      <a:endParaRPr lang="en-GB"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ctr">
                        <a:lnSpc>
                          <a:spcPct val="107000"/>
                        </a:lnSpc>
                        <a:spcAft>
                          <a:spcPts val="0"/>
                        </a:spcAft>
                      </a:pPr>
                      <a:r>
                        <a:rPr lang="en-GB" sz="2400">
                          <a:effectLst/>
                        </a:rPr>
                        <a:t>2.10</a:t>
                      </a:r>
                      <a:endParaRPr lang="en-GB"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4163302521"/>
                  </a:ext>
                </a:extLst>
              </a:tr>
              <a:tr h="370439">
                <a:tc>
                  <a:txBody>
                    <a:bodyPr/>
                    <a:lstStyle/>
                    <a:p>
                      <a:pPr algn="ctr">
                        <a:lnSpc>
                          <a:spcPct val="107000"/>
                        </a:lnSpc>
                        <a:spcAft>
                          <a:spcPts val="0"/>
                        </a:spcAft>
                      </a:pPr>
                      <a:r>
                        <a:rPr lang="en-GB" sz="2400">
                          <a:effectLst/>
                        </a:rPr>
                        <a:t>Aug</a:t>
                      </a:r>
                      <a:endParaRPr lang="en-GB"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ctr">
                        <a:lnSpc>
                          <a:spcPct val="107000"/>
                        </a:lnSpc>
                        <a:spcAft>
                          <a:spcPts val="0"/>
                        </a:spcAft>
                      </a:pPr>
                      <a:r>
                        <a:rPr lang="en-GB" sz="2400">
                          <a:effectLst/>
                        </a:rPr>
                        <a:t>1</a:t>
                      </a:r>
                      <a:endParaRPr lang="en-GB"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ctr">
                        <a:lnSpc>
                          <a:spcPct val="107000"/>
                        </a:lnSpc>
                        <a:spcAft>
                          <a:spcPts val="0"/>
                        </a:spcAft>
                      </a:pPr>
                      <a:r>
                        <a:rPr lang="en-GB" sz="2400">
                          <a:effectLst/>
                        </a:rPr>
                        <a:t>143</a:t>
                      </a:r>
                      <a:endParaRPr lang="en-GB"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ctr">
                        <a:lnSpc>
                          <a:spcPct val="107000"/>
                        </a:lnSpc>
                        <a:spcAft>
                          <a:spcPts val="0"/>
                        </a:spcAft>
                      </a:pPr>
                      <a:r>
                        <a:rPr lang="en-GB" sz="2400">
                          <a:effectLst/>
                        </a:rPr>
                        <a:t>4</a:t>
                      </a:r>
                      <a:endParaRPr lang="en-GB"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ctr">
                        <a:lnSpc>
                          <a:spcPct val="107000"/>
                        </a:lnSpc>
                        <a:spcAft>
                          <a:spcPts val="0"/>
                        </a:spcAft>
                      </a:pPr>
                      <a:r>
                        <a:rPr lang="en-GB" sz="2400">
                          <a:effectLst/>
                        </a:rPr>
                        <a:t>0.55</a:t>
                      </a:r>
                      <a:endParaRPr lang="en-GB"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ctr">
                        <a:lnSpc>
                          <a:spcPct val="107000"/>
                        </a:lnSpc>
                        <a:spcAft>
                          <a:spcPts val="0"/>
                        </a:spcAft>
                      </a:pPr>
                      <a:r>
                        <a:rPr lang="en-GB" sz="2400" dirty="0">
                          <a:effectLst/>
                        </a:rPr>
                        <a:t>2.00</a:t>
                      </a:r>
                      <a:endParaRPr lang="en-GB"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ctr">
                        <a:lnSpc>
                          <a:spcPct val="107000"/>
                        </a:lnSpc>
                        <a:spcAft>
                          <a:spcPts val="0"/>
                        </a:spcAft>
                      </a:pPr>
                      <a:r>
                        <a:rPr lang="en-GB" sz="2400">
                          <a:effectLst/>
                        </a:rPr>
                        <a:t>2.80</a:t>
                      </a:r>
                      <a:endParaRPr lang="en-GB"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1208171616"/>
                  </a:ext>
                </a:extLst>
              </a:tr>
              <a:tr h="370439">
                <a:tc>
                  <a:txBody>
                    <a:bodyPr/>
                    <a:lstStyle/>
                    <a:p>
                      <a:pPr algn="ctr">
                        <a:lnSpc>
                          <a:spcPct val="107000"/>
                        </a:lnSpc>
                        <a:spcAft>
                          <a:spcPts val="0"/>
                        </a:spcAft>
                      </a:pPr>
                      <a:r>
                        <a:rPr lang="en-GB" sz="2400">
                          <a:effectLst/>
                        </a:rPr>
                        <a:t>Sep</a:t>
                      </a:r>
                      <a:endParaRPr lang="en-GB"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ctr">
                        <a:lnSpc>
                          <a:spcPct val="107000"/>
                        </a:lnSpc>
                        <a:spcAft>
                          <a:spcPts val="0"/>
                        </a:spcAft>
                      </a:pPr>
                      <a:r>
                        <a:rPr lang="en-GB" sz="2400">
                          <a:effectLst/>
                        </a:rPr>
                        <a:t>1</a:t>
                      </a:r>
                      <a:endParaRPr lang="en-GB"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ctr">
                        <a:lnSpc>
                          <a:spcPct val="107000"/>
                        </a:lnSpc>
                        <a:spcAft>
                          <a:spcPts val="0"/>
                        </a:spcAft>
                      </a:pPr>
                      <a:r>
                        <a:rPr lang="en-GB" sz="2400">
                          <a:effectLst/>
                        </a:rPr>
                        <a:t>140</a:t>
                      </a:r>
                      <a:endParaRPr lang="en-GB"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ctr">
                        <a:lnSpc>
                          <a:spcPct val="107000"/>
                        </a:lnSpc>
                        <a:spcAft>
                          <a:spcPts val="0"/>
                        </a:spcAft>
                      </a:pPr>
                      <a:r>
                        <a:rPr lang="en-GB" sz="2400">
                          <a:effectLst/>
                        </a:rPr>
                        <a:t>4</a:t>
                      </a:r>
                      <a:endParaRPr lang="en-GB"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ctr">
                        <a:lnSpc>
                          <a:spcPct val="107000"/>
                        </a:lnSpc>
                        <a:spcAft>
                          <a:spcPts val="0"/>
                        </a:spcAft>
                      </a:pPr>
                      <a:r>
                        <a:rPr lang="en-GB" sz="2400">
                          <a:effectLst/>
                        </a:rPr>
                        <a:t>0.55</a:t>
                      </a:r>
                      <a:endParaRPr lang="en-GB"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ctr">
                        <a:lnSpc>
                          <a:spcPct val="107000"/>
                        </a:lnSpc>
                        <a:spcAft>
                          <a:spcPts val="0"/>
                        </a:spcAft>
                      </a:pPr>
                      <a:r>
                        <a:rPr lang="en-GB" sz="2400" dirty="0">
                          <a:effectLst/>
                        </a:rPr>
                        <a:t>2.00</a:t>
                      </a:r>
                      <a:endParaRPr lang="en-GB"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ctr">
                        <a:lnSpc>
                          <a:spcPct val="107000"/>
                        </a:lnSpc>
                        <a:spcAft>
                          <a:spcPts val="0"/>
                        </a:spcAft>
                      </a:pPr>
                      <a:r>
                        <a:rPr lang="en-GB" sz="2400" dirty="0">
                          <a:effectLst/>
                        </a:rPr>
                        <a:t>2.86</a:t>
                      </a:r>
                      <a:endParaRPr lang="en-GB"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3822560336"/>
                  </a:ext>
                </a:extLst>
              </a:tr>
              <a:tr h="370439">
                <a:tc>
                  <a:txBody>
                    <a:bodyPr/>
                    <a:lstStyle/>
                    <a:p>
                      <a:pPr algn="ctr">
                        <a:lnSpc>
                          <a:spcPct val="107000"/>
                        </a:lnSpc>
                        <a:spcAft>
                          <a:spcPts val="0"/>
                        </a:spcAft>
                      </a:pPr>
                      <a:r>
                        <a:rPr lang="en-GB" sz="2400">
                          <a:effectLst/>
                        </a:rPr>
                        <a:t>Oct</a:t>
                      </a:r>
                      <a:endParaRPr lang="en-GB"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ctr">
                        <a:lnSpc>
                          <a:spcPct val="107000"/>
                        </a:lnSpc>
                        <a:spcAft>
                          <a:spcPts val="0"/>
                        </a:spcAft>
                      </a:pPr>
                      <a:r>
                        <a:rPr lang="en-GB" sz="2400">
                          <a:effectLst/>
                        </a:rPr>
                        <a:t>1</a:t>
                      </a:r>
                      <a:endParaRPr lang="en-GB"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ctr">
                        <a:lnSpc>
                          <a:spcPct val="107000"/>
                        </a:lnSpc>
                        <a:spcAft>
                          <a:spcPts val="0"/>
                        </a:spcAft>
                      </a:pPr>
                      <a:r>
                        <a:rPr lang="en-GB" sz="2400">
                          <a:effectLst/>
                        </a:rPr>
                        <a:t>143</a:t>
                      </a:r>
                      <a:endParaRPr lang="en-GB"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ctr">
                        <a:lnSpc>
                          <a:spcPct val="107000"/>
                        </a:lnSpc>
                        <a:spcAft>
                          <a:spcPts val="0"/>
                        </a:spcAft>
                      </a:pPr>
                      <a:r>
                        <a:rPr lang="en-GB" sz="2400">
                          <a:effectLst/>
                        </a:rPr>
                        <a:t>5</a:t>
                      </a:r>
                      <a:endParaRPr lang="en-GB"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ctr">
                        <a:lnSpc>
                          <a:spcPct val="107000"/>
                        </a:lnSpc>
                        <a:spcAft>
                          <a:spcPts val="0"/>
                        </a:spcAft>
                      </a:pPr>
                      <a:r>
                        <a:rPr lang="en-GB" sz="2400">
                          <a:effectLst/>
                        </a:rPr>
                        <a:t>0.55</a:t>
                      </a:r>
                      <a:endParaRPr lang="en-GB"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ctr">
                        <a:lnSpc>
                          <a:spcPct val="107000"/>
                        </a:lnSpc>
                        <a:spcAft>
                          <a:spcPts val="0"/>
                        </a:spcAft>
                      </a:pPr>
                      <a:r>
                        <a:rPr lang="en-GB" sz="2400">
                          <a:effectLst/>
                        </a:rPr>
                        <a:t>2.00</a:t>
                      </a:r>
                      <a:endParaRPr lang="en-GB"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ctr">
                        <a:lnSpc>
                          <a:spcPct val="107000"/>
                        </a:lnSpc>
                        <a:spcAft>
                          <a:spcPts val="0"/>
                        </a:spcAft>
                      </a:pPr>
                      <a:r>
                        <a:rPr lang="en-GB" sz="2400" dirty="0">
                          <a:effectLst/>
                        </a:rPr>
                        <a:t>3.50</a:t>
                      </a:r>
                      <a:endParaRPr lang="en-GB"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611679162"/>
                  </a:ext>
                </a:extLst>
              </a:tr>
              <a:tr h="370439">
                <a:tc>
                  <a:txBody>
                    <a:bodyPr/>
                    <a:lstStyle/>
                    <a:p>
                      <a:pPr algn="ctr">
                        <a:lnSpc>
                          <a:spcPct val="107000"/>
                        </a:lnSpc>
                        <a:spcAft>
                          <a:spcPts val="0"/>
                        </a:spcAft>
                      </a:pPr>
                      <a:r>
                        <a:rPr lang="en-GB" sz="2400">
                          <a:effectLst/>
                        </a:rPr>
                        <a:t>Nov</a:t>
                      </a:r>
                      <a:endParaRPr lang="en-GB"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ctr">
                        <a:lnSpc>
                          <a:spcPct val="107000"/>
                        </a:lnSpc>
                        <a:spcAft>
                          <a:spcPts val="0"/>
                        </a:spcAft>
                      </a:pPr>
                      <a:r>
                        <a:rPr lang="en-GB" sz="2400">
                          <a:effectLst/>
                        </a:rPr>
                        <a:t>1</a:t>
                      </a:r>
                      <a:endParaRPr lang="en-GB"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ctr">
                        <a:lnSpc>
                          <a:spcPct val="107000"/>
                        </a:lnSpc>
                        <a:spcAft>
                          <a:spcPts val="0"/>
                        </a:spcAft>
                      </a:pPr>
                      <a:r>
                        <a:rPr lang="en-GB" sz="2400">
                          <a:effectLst/>
                        </a:rPr>
                        <a:t>139</a:t>
                      </a:r>
                      <a:endParaRPr lang="en-GB"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ctr">
                        <a:lnSpc>
                          <a:spcPct val="107000"/>
                        </a:lnSpc>
                        <a:spcAft>
                          <a:spcPts val="0"/>
                        </a:spcAft>
                      </a:pPr>
                      <a:r>
                        <a:rPr lang="en-GB" sz="2400">
                          <a:effectLst/>
                        </a:rPr>
                        <a:t>5</a:t>
                      </a:r>
                      <a:endParaRPr lang="en-GB"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ctr">
                        <a:lnSpc>
                          <a:spcPct val="107000"/>
                        </a:lnSpc>
                        <a:spcAft>
                          <a:spcPts val="0"/>
                        </a:spcAft>
                      </a:pPr>
                      <a:r>
                        <a:rPr lang="en-GB" sz="2400">
                          <a:effectLst/>
                        </a:rPr>
                        <a:t>0.55</a:t>
                      </a:r>
                      <a:endParaRPr lang="en-GB"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ctr">
                        <a:lnSpc>
                          <a:spcPct val="107000"/>
                        </a:lnSpc>
                        <a:spcAft>
                          <a:spcPts val="0"/>
                        </a:spcAft>
                      </a:pPr>
                      <a:r>
                        <a:rPr lang="en-GB" sz="2400">
                          <a:effectLst/>
                        </a:rPr>
                        <a:t>2.00</a:t>
                      </a:r>
                      <a:endParaRPr lang="en-GB"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ctr">
                        <a:lnSpc>
                          <a:spcPct val="107000"/>
                        </a:lnSpc>
                        <a:spcAft>
                          <a:spcPts val="0"/>
                        </a:spcAft>
                      </a:pPr>
                      <a:r>
                        <a:rPr lang="en-GB" sz="2400" dirty="0">
                          <a:effectLst/>
                        </a:rPr>
                        <a:t>3.60</a:t>
                      </a:r>
                      <a:endParaRPr lang="en-GB"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3734609420"/>
                  </a:ext>
                </a:extLst>
              </a:tr>
              <a:tr h="370439">
                <a:tc>
                  <a:txBody>
                    <a:bodyPr/>
                    <a:lstStyle/>
                    <a:p>
                      <a:pPr algn="ctr">
                        <a:lnSpc>
                          <a:spcPct val="107000"/>
                        </a:lnSpc>
                        <a:spcAft>
                          <a:spcPts val="0"/>
                        </a:spcAft>
                      </a:pPr>
                      <a:r>
                        <a:rPr lang="en-GB" sz="2400">
                          <a:effectLst/>
                        </a:rPr>
                        <a:t>Dec</a:t>
                      </a:r>
                      <a:endParaRPr lang="en-GB"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ctr">
                        <a:lnSpc>
                          <a:spcPct val="107000"/>
                        </a:lnSpc>
                        <a:spcAft>
                          <a:spcPts val="0"/>
                        </a:spcAft>
                      </a:pPr>
                      <a:r>
                        <a:rPr lang="en-GB" sz="2400" dirty="0">
                          <a:effectLst/>
                        </a:rPr>
                        <a:t>0</a:t>
                      </a:r>
                      <a:endParaRPr lang="en-GB"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ctr">
                        <a:lnSpc>
                          <a:spcPct val="107000"/>
                        </a:lnSpc>
                        <a:spcAft>
                          <a:spcPts val="0"/>
                        </a:spcAft>
                      </a:pPr>
                      <a:r>
                        <a:rPr lang="en-GB" sz="2400">
                          <a:effectLst/>
                        </a:rPr>
                        <a:t>134</a:t>
                      </a:r>
                      <a:endParaRPr lang="en-GB"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ctr">
                        <a:lnSpc>
                          <a:spcPct val="107000"/>
                        </a:lnSpc>
                        <a:spcAft>
                          <a:spcPts val="0"/>
                        </a:spcAft>
                      </a:pPr>
                      <a:r>
                        <a:rPr lang="en-GB" sz="2400" dirty="0">
                          <a:effectLst/>
                        </a:rPr>
                        <a:t>7</a:t>
                      </a:r>
                      <a:endParaRPr lang="en-GB"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ctr">
                        <a:lnSpc>
                          <a:spcPct val="107000"/>
                        </a:lnSpc>
                        <a:spcAft>
                          <a:spcPts val="0"/>
                        </a:spcAft>
                      </a:pPr>
                      <a:r>
                        <a:rPr lang="en-GB" sz="2400" dirty="0">
                          <a:effectLst/>
                        </a:rPr>
                        <a:t>0.55</a:t>
                      </a:r>
                      <a:endParaRPr lang="en-GB"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ctr">
                        <a:lnSpc>
                          <a:spcPct val="107000"/>
                        </a:lnSpc>
                        <a:spcAft>
                          <a:spcPts val="0"/>
                        </a:spcAft>
                      </a:pPr>
                      <a:r>
                        <a:rPr lang="en-GB" sz="2400" dirty="0">
                          <a:effectLst/>
                        </a:rPr>
                        <a:t>2.00</a:t>
                      </a:r>
                      <a:endParaRPr lang="en-GB"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ctr">
                        <a:lnSpc>
                          <a:spcPct val="107000"/>
                        </a:lnSpc>
                        <a:spcAft>
                          <a:spcPts val="0"/>
                        </a:spcAft>
                      </a:pPr>
                      <a:r>
                        <a:rPr lang="en-GB" sz="2400" dirty="0">
                          <a:effectLst/>
                        </a:rPr>
                        <a:t>5.22</a:t>
                      </a:r>
                      <a:endParaRPr lang="en-GB"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4040537440"/>
                  </a:ext>
                </a:extLst>
              </a:tr>
            </a:tbl>
          </a:graphicData>
        </a:graphic>
      </p:graphicFrame>
      <p:graphicFrame>
        <p:nvGraphicFramePr>
          <p:cNvPr id="14" name="Table 13">
            <a:extLst>
              <a:ext uri="{FF2B5EF4-FFF2-40B4-BE49-F238E27FC236}">
                <a16:creationId xmlns:a16="http://schemas.microsoft.com/office/drawing/2014/main" id="{B16F4F9C-70E8-4338-B87C-F954FACE223F}"/>
              </a:ext>
            </a:extLst>
          </p:cNvPr>
          <p:cNvGraphicFramePr>
            <a:graphicFrameLocks noGrp="1"/>
          </p:cNvGraphicFramePr>
          <p:nvPr>
            <p:extLst>
              <p:ext uri="{D42A27DB-BD31-4B8C-83A1-F6EECF244321}">
                <p14:modId xmlns:p14="http://schemas.microsoft.com/office/powerpoint/2010/main" val="3363188481"/>
              </p:ext>
            </p:extLst>
          </p:nvPr>
        </p:nvGraphicFramePr>
        <p:xfrm>
          <a:off x="15321526" y="27724024"/>
          <a:ext cx="14396472" cy="6050311"/>
        </p:xfrm>
        <a:graphic>
          <a:graphicData uri="http://schemas.openxmlformats.org/drawingml/2006/table">
            <a:tbl>
              <a:tblPr firstRow="1" firstCol="1" bandRow="1">
                <a:tableStyleId>{5C22544A-7EE6-4342-B048-85BDC9FD1C3A}</a:tableStyleId>
              </a:tblPr>
              <a:tblGrid>
                <a:gridCol w="1556670">
                  <a:extLst>
                    <a:ext uri="{9D8B030D-6E8A-4147-A177-3AD203B41FA5}">
                      <a16:colId xmlns:a16="http://schemas.microsoft.com/office/drawing/2014/main" val="544649093"/>
                    </a:ext>
                  </a:extLst>
                </a:gridCol>
                <a:gridCol w="1903200">
                  <a:extLst>
                    <a:ext uri="{9D8B030D-6E8A-4147-A177-3AD203B41FA5}">
                      <a16:colId xmlns:a16="http://schemas.microsoft.com/office/drawing/2014/main" val="373118128"/>
                    </a:ext>
                  </a:extLst>
                </a:gridCol>
                <a:gridCol w="1981216">
                  <a:extLst>
                    <a:ext uri="{9D8B030D-6E8A-4147-A177-3AD203B41FA5}">
                      <a16:colId xmlns:a16="http://schemas.microsoft.com/office/drawing/2014/main" val="2822027207"/>
                    </a:ext>
                  </a:extLst>
                </a:gridCol>
                <a:gridCol w="2055603">
                  <a:extLst>
                    <a:ext uri="{9D8B030D-6E8A-4147-A177-3AD203B41FA5}">
                      <a16:colId xmlns:a16="http://schemas.microsoft.com/office/drawing/2014/main" val="4272041515"/>
                    </a:ext>
                  </a:extLst>
                </a:gridCol>
                <a:gridCol w="2227960">
                  <a:extLst>
                    <a:ext uri="{9D8B030D-6E8A-4147-A177-3AD203B41FA5}">
                      <a16:colId xmlns:a16="http://schemas.microsoft.com/office/drawing/2014/main" val="2349515535"/>
                    </a:ext>
                  </a:extLst>
                </a:gridCol>
                <a:gridCol w="2458377">
                  <a:extLst>
                    <a:ext uri="{9D8B030D-6E8A-4147-A177-3AD203B41FA5}">
                      <a16:colId xmlns:a16="http://schemas.microsoft.com/office/drawing/2014/main" val="1452499888"/>
                    </a:ext>
                  </a:extLst>
                </a:gridCol>
                <a:gridCol w="2213446">
                  <a:extLst>
                    <a:ext uri="{9D8B030D-6E8A-4147-A177-3AD203B41FA5}">
                      <a16:colId xmlns:a16="http://schemas.microsoft.com/office/drawing/2014/main" val="2630069702"/>
                    </a:ext>
                  </a:extLst>
                </a:gridCol>
              </a:tblGrid>
              <a:tr h="1534002">
                <a:tc>
                  <a:txBody>
                    <a:bodyPr/>
                    <a:lstStyle/>
                    <a:p>
                      <a:pPr algn="ctr">
                        <a:lnSpc>
                          <a:spcPct val="107000"/>
                        </a:lnSpc>
                        <a:spcAft>
                          <a:spcPts val="0"/>
                        </a:spcAft>
                      </a:pPr>
                      <a:r>
                        <a:rPr lang="en-GB" sz="2400" dirty="0">
                          <a:effectLst/>
                        </a:rPr>
                        <a:t>Date</a:t>
                      </a:r>
                      <a:endParaRPr lang="en-GB"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7673" marR="67673" marT="0" marB="0"/>
                </a:tc>
                <a:tc>
                  <a:txBody>
                    <a:bodyPr/>
                    <a:lstStyle/>
                    <a:p>
                      <a:pPr algn="ctr">
                        <a:lnSpc>
                          <a:spcPct val="107000"/>
                        </a:lnSpc>
                        <a:spcAft>
                          <a:spcPts val="0"/>
                        </a:spcAft>
                      </a:pPr>
                      <a:r>
                        <a:rPr lang="en-GB" sz="2400" dirty="0">
                          <a:effectLst/>
                        </a:rPr>
                        <a:t>N Markers</a:t>
                      </a:r>
                      <a:endParaRPr lang="en-GB"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7673" marR="67673" marT="0" marB="0"/>
                </a:tc>
                <a:tc>
                  <a:txBody>
                    <a:bodyPr/>
                    <a:lstStyle/>
                    <a:p>
                      <a:pPr algn="ctr">
                        <a:lnSpc>
                          <a:spcPct val="107000"/>
                        </a:lnSpc>
                        <a:spcAft>
                          <a:spcPts val="0"/>
                        </a:spcAft>
                      </a:pPr>
                      <a:r>
                        <a:rPr lang="en-GB" sz="2400" dirty="0">
                          <a:effectLst/>
                        </a:rPr>
                        <a:t>Sample Size</a:t>
                      </a:r>
                      <a:endParaRPr lang="en-GB"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7673" marR="67673" marT="0" marB="0"/>
                </a:tc>
                <a:tc>
                  <a:txBody>
                    <a:bodyPr/>
                    <a:lstStyle/>
                    <a:p>
                      <a:pPr algn="ctr">
                        <a:lnSpc>
                          <a:spcPct val="107000"/>
                        </a:lnSpc>
                        <a:spcAft>
                          <a:spcPts val="0"/>
                        </a:spcAft>
                      </a:pPr>
                      <a:r>
                        <a:rPr lang="en-GB" sz="2400">
                          <a:effectLst/>
                        </a:rPr>
                        <a:t>No. Affected</a:t>
                      </a:r>
                      <a:endParaRPr lang="en-GB" sz="2400">
                        <a:effectLst/>
                        <a:latin typeface="Calibri" panose="020F0502020204030204" pitchFamily="34" charset="0"/>
                        <a:ea typeface="Calibri" panose="020F0502020204030204" pitchFamily="34" charset="0"/>
                        <a:cs typeface="Times New Roman" panose="02020603050405020304" pitchFamily="18" charset="0"/>
                      </a:endParaRPr>
                    </a:p>
                  </a:txBody>
                  <a:tcPr marL="67673" marR="67673" marT="0" marB="0"/>
                </a:tc>
                <a:tc>
                  <a:txBody>
                    <a:bodyPr/>
                    <a:lstStyle/>
                    <a:p>
                      <a:pPr algn="ctr">
                        <a:lnSpc>
                          <a:spcPct val="107000"/>
                        </a:lnSpc>
                        <a:spcAft>
                          <a:spcPts val="0"/>
                        </a:spcAft>
                      </a:pPr>
                      <a:r>
                        <a:rPr lang="en-GB" sz="2400">
                          <a:effectLst/>
                        </a:rPr>
                        <a:t>Method 1:</a:t>
                      </a:r>
                    </a:p>
                    <a:p>
                      <a:pPr algn="ctr">
                        <a:lnSpc>
                          <a:spcPct val="107000"/>
                        </a:lnSpc>
                        <a:spcAft>
                          <a:spcPts val="0"/>
                        </a:spcAft>
                      </a:pPr>
                      <a:r>
                        <a:rPr lang="en-GB" sz="2400">
                          <a:effectLst/>
                        </a:rPr>
                        <a:t>N Marker Prop</a:t>
                      </a:r>
                      <a:endParaRPr lang="en-GB" sz="2400">
                        <a:effectLst/>
                        <a:latin typeface="Calibri" panose="020F0502020204030204" pitchFamily="34" charset="0"/>
                        <a:ea typeface="Calibri" panose="020F0502020204030204" pitchFamily="34" charset="0"/>
                        <a:cs typeface="Times New Roman" panose="02020603050405020304" pitchFamily="18" charset="0"/>
                      </a:endParaRPr>
                    </a:p>
                  </a:txBody>
                  <a:tcPr marL="67673" marR="67673" marT="0" marB="0"/>
                </a:tc>
                <a:tc>
                  <a:txBody>
                    <a:bodyPr/>
                    <a:lstStyle/>
                    <a:p>
                      <a:pPr algn="ctr">
                        <a:lnSpc>
                          <a:spcPct val="107000"/>
                        </a:lnSpc>
                        <a:spcAft>
                          <a:spcPts val="0"/>
                        </a:spcAft>
                      </a:pPr>
                      <a:r>
                        <a:rPr lang="en-GB" sz="2400">
                          <a:effectLst/>
                        </a:rPr>
                        <a:t>Method 2: Overall </a:t>
                      </a:r>
                    </a:p>
                    <a:p>
                      <a:pPr algn="ctr">
                        <a:lnSpc>
                          <a:spcPct val="107000"/>
                        </a:lnSpc>
                        <a:spcAft>
                          <a:spcPts val="0"/>
                        </a:spcAft>
                      </a:pPr>
                      <a:r>
                        <a:rPr lang="en-GB" sz="2400">
                          <a:effectLst/>
                        </a:rPr>
                        <a:t>Imputed Percentage</a:t>
                      </a:r>
                      <a:endParaRPr lang="en-GB" sz="2400">
                        <a:effectLst/>
                        <a:latin typeface="Calibri" panose="020F0502020204030204" pitchFamily="34" charset="0"/>
                        <a:ea typeface="Calibri" panose="020F0502020204030204" pitchFamily="34" charset="0"/>
                        <a:cs typeface="Times New Roman" panose="02020603050405020304" pitchFamily="18" charset="0"/>
                      </a:endParaRPr>
                    </a:p>
                  </a:txBody>
                  <a:tcPr marL="67673" marR="67673" marT="0" marB="0"/>
                </a:tc>
                <a:tc>
                  <a:txBody>
                    <a:bodyPr/>
                    <a:lstStyle/>
                    <a:p>
                      <a:pPr algn="ctr">
                        <a:lnSpc>
                          <a:spcPct val="107000"/>
                        </a:lnSpc>
                        <a:spcAft>
                          <a:spcPts val="0"/>
                        </a:spcAft>
                      </a:pPr>
                      <a:r>
                        <a:rPr lang="en-GB" sz="2400">
                          <a:effectLst/>
                        </a:rPr>
                        <a:t>Method 3:</a:t>
                      </a:r>
                    </a:p>
                    <a:p>
                      <a:pPr algn="ctr">
                        <a:lnSpc>
                          <a:spcPct val="107000"/>
                        </a:lnSpc>
                        <a:spcAft>
                          <a:spcPts val="0"/>
                        </a:spcAft>
                      </a:pPr>
                      <a:r>
                        <a:rPr lang="en-GB" sz="2400">
                          <a:effectLst/>
                        </a:rPr>
                        <a:t>Monthly </a:t>
                      </a:r>
                    </a:p>
                    <a:p>
                      <a:pPr algn="ctr">
                        <a:lnSpc>
                          <a:spcPct val="107000"/>
                        </a:lnSpc>
                        <a:spcAft>
                          <a:spcPts val="0"/>
                        </a:spcAft>
                      </a:pPr>
                      <a:r>
                        <a:rPr lang="en-GB" sz="2400">
                          <a:effectLst/>
                        </a:rPr>
                        <a:t>Imputed Percentage</a:t>
                      </a:r>
                      <a:endParaRPr lang="en-GB" sz="2400">
                        <a:effectLst/>
                        <a:latin typeface="Calibri" panose="020F0502020204030204" pitchFamily="34" charset="0"/>
                        <a:ea typeface="Calibri" panose="020F0502020204030204" pitchFamily="34" charset="0"/>
                        <a:cs typeface="Times New Roman" panose="02020603050405020304" pitchFamily="18" charset="0"/>
                      </a:endParaRPr>
                    </a:p>
                  </a:txBody>
                  <a:tcPr marL="67673" marR="67673" marT="0" marB="0"/>
                </a:tc>
                <a:extLst>
                  <a:ext uri="{0D108BD9-81ED-4DB2-BD59-A6C34878D82A}">
                    <a16:rowId xmlns:a16="http://schemas.microsoft.com/office/drawing/2014/main" val="2411945799"/>
                  </a:ext>
                </a:extLst>
              </a:tr>
              <a:tr h="375187">
                <a:tc>
                  <a:txBody>
                    <a:bodyPr/>
                    <a:lstStyle/>
                    <a:p>
                      <a:pPr algn="ctr">
                        <a:lnSpc>
                          <a:spcPct val="107000"/>
                        </a:lnSpc>
                        <a:spcAft>
                          <a:spcPts val="0"/>
                        </a:spcAft>
                      </a:pPr>
                      <a:r>
                        <a:rPr lang="en-GB" sz="2400">
                          <a:effectLst/>
                        </a:rPr>
                        <a:t>Jan</a:t>
                      </a:r>
                      <a:endParaRPr lang="en-GB" sz="2400">
                        <a:effectLst/>
                        <a:latin typeface="Calibri" panose="020F0502020204030204" pitchFamily="34" charset="0"/>
                        <a:ea typeface="Calibri" panose="020F0502020204030204" pitchFamily="34" charset="0"/>
                        <a:cs typeface="Times New Roman" panose="02020603050405020304" pitchFamily="18" charset="0"/>
                      </a:endParaRPr>
                    </a:p>
                  </a:txBody>
                  <a:tcPr marL="67673" marR="67673" marT="0" marB="0" anchor="b"/>
                </a:tc>
                <a:tc>
                  <a:txBody>
                    <a:bodyPr/>
                    <a:lstStyle/>
                    <a:p>
                      <a:pPr algn="ctr">
                        <a:lnSpc>
                          <a:spcPct val="107000"/>
                        </a:lnSpc>
                        <a:spcAft>
                          <a:spcPts val="0"/>
                        </a:spcAft>
                      </a:pPr>
                      <a:r>
                        <a:rPr lang="en-GB" sz="2400" dirty="0">
                          <a:effectLst/>
                        </a:rPr>
                        <a:t>22</a:t>
                      </a:r>
                      <a:endParaRPr lang="en-GB"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7673" marR="67673" marT="0" marB="0" anchor="b"/>
                </a:tc>
                <a:tc>
                  <a:txBody>
                    <a:bodyPr/>
                    <a:lstStyle/>
                    <a:p>
                      <a:pPr algn="ctr">
                        <a:lnSpc>
                          <a:spcPct val="107000"/>
                        </a:lnSpc>
                        <a:spcAft>
                          <a:spcPts val="0"/>
                        </a:spcAft>
                      </a:pPr>
                      <a:r>
                        <a:rPr lang="en-GB" sz="2400">
                          <a:effectLst/>
                        </a:rPr>
                        <a:t>109</a:t>
                      </a:r>
                      <a:endParaRPr lang="en-GB" sz="2400">
                        <a:effectLst/>
                        <a:latin typeface="Calibri" panose="020F0502020204030204" pitchFamily="34" charset="0"/>
                        <a:ea typeface="Calibri" panose="020F0502020204030204" pitchFamily="34" charset="0"/>
                        <a:cs typeface="Times New Roman" panose="02020603050405020304" pitchFamily="18" charset="0"/>
                      </a:endParaRPr>
                    </a:p>
                  </a:txBody>
                  <a:tcPr marL="67673" marR="67673" marT="0" marB="0" anchor="b"/>
                </a:tc>
                <a:tc>
                  <a:txBody>
                    <a:bodyPr/>
                    <a:lstStyle/>
                    <a:p>
                      <a:pPr algn="ctr">
                        <a:lnSpc>
                          <a:spcPct val="107000"/>
                        </a:lnSpc>
                        <a:spcAft>
                          <a:spcPts val="0"/>
                        </a:spcAft>
                      </a:pPr>
                      <a:r>
                        <a:rPr lang="en-GB" sz="2400">
                          <a:effectLst/>
                        </a:rPr>
                        <a:t>0</a:t>
                      </a:r>
                      <a:endParaRPr lang="en-GB" sz="2400">
                        <a:effectLst/>
                        <a:latin typeface="Calibri" panose="020F0502020204030204" pitchFamily="34" charset="0"/>
                        <a:ea typeface="Calibri" panose="020F0502020204030204" pitchFamily="34" charset="0"/>
                        <a:cs typeface="Times New Roman" panose="02020603050405020304" pitchFamily="18" charset="0"/>
                      </a:endParaRPr>
                    </a:p>
                  </a:txBody>
                  <a:tcPr marL="67673" marR="67673" marT="0" marB="0" anchor="b"/>
                </a:tc>
                <a:tc>
                  <a:txBody>
                    <a:bodyPr/>
                    <a:lstStyle/>
                    <a:p>
                      <a:pPr algn="ctr">
                        <a:lnSpc>
                          <a:spcPct val="107000"/>
                        </a:lnSpc>
                        <a:spcAft>
                          <a:spcPts val="0"/>
                        </a:spcAft>
                      </a:pPr>
                      <a:r>
                        <a:rPr lang="en-GB" sz="2400">
                          <a:effectLst/>
                        </a:rPr>
                        <a:t>20.77</a:t>
                      </a:r>
                      <a:endParaRPr lang="en-GB" sz="2400">
                        <a:effectLst/>
                        <a:latin typeface="Calibri" panose="020F0502020204030204" pitchFamily="34" charset="0"/>
                        <a:ea typeface="Calibri" panose="020F0502020204030204" pitchFamily="34" charset="0"/>
                        <a:cs typeface="Times New Roman" panose="02020603050405020304" pitchFamily="18" charset="0"/>
                      </a:endParaRPr>
                    </a:p>
                  </a:txBody>
                  <a:tcPr marL="67673" marR="67673" marT="0" marB="0" anchor="b"/>
                </a:tc>
                <a:tc>
                  <a:txBody>
                    <a:bodyPr/>
                    <a:lstStyle/>
                    <a:p>
                      <a:pPr algn="ctr">
                        <a:lnSpc>
                          <a:spcPct val="107000"/>
                        </a:lnSpc>
                        <a:spcAft>
                          <a:spcPts val="0"/>
                        </a:spcAft>
                      </a:pPr>
                      <a:r>
                        <a:rPr lang="en-GB" sz="2400">
                          <a:effectLst/>
                        </a:rPr>
                        <a:t>33.20</a:t>
                      </a:r>
                      <a:endParaRPr lang="en-GB" sz="2400">
                        <a:effectLst/>
                        <a:latin typeface="Calibri" panose="020F0502020204030204" pitchFamily="34" charset="0"/>
                        <a:ea typeface="Calibri" panose="020F0502020204030204" pitchFamily="34" charset="0"/>
                        <a:cs typeface="Times New Roman" panose="02020603050405020304" pitchFamily="18" charset="0"/>
                      </a:endParaRPr>
                    </a:p>
                  </a:txBody>
                  <a:tcPr marL="67673" marR="67673" marT="0" marB="0" anchor="b"/>
                </a:tc>
                <a:tc>
                  <a:txBody>
                    <a:bodyPr/>
                    <a:lstStyle/>
                    <a:p>
                      <a:pPr algn="ctr">
                        <a:lnSpc>
                          <a:spcPct val="107000"/>
                        </a:lnSpc>
                        <a:spcAft>
                          <a:spcPts val="0"/>
                        </a:spcAft>
                      </a:pPr>
                      <a:r>
                        <a:rPr lang="en-GB" sz="2400">
                          <a:effectLst/>
                        </a:rPr>
                        <a:t>0</a:t>
                      </a:r>
                      <a:endParaRPr lang="en-GB" sz="2400">
                        <a:effectLst/>
                        <a:latin typeface="Calibri" panose="020F0502020204030204" pitchFamily="34" charset="0"/>
                        <a:ea typeface="Calibri" panose="020F0502020204030204" pitchFamily="34" charset="0"/>
                        <a:cs typeface="Times New Roman" panose="02020603050405020304" pitchFamily="18" charset="0"/>
                      </a:endParaRPr>
                    </a:p>
                  </a:txBody>
                  <a:tcPr marL="67673" marR="67673" marT="0" marB="0" anchor="b"/>
                </a:tc>
                <a:extLst>
                  <a:ext uri="{0D108BD9-81ED-4DB2-BD59-A6C34878D82A}">
                    <a16:rowId xmlns:a16="http://schemas.microsoft.com/office/drawing/2014/main" val="1369435679"/>
                  </a:ext>
                </a:extLst>
              </a:tr>
              <a:tr h="375187">
                <a:tc>
                  <a:txBody>
                    <a:bodyPr/>
                    <a:lstStyle/>
                    <a:p>
                      <a:pPr algn="ctr">
                        <a:lnSpc>
                          <a:spcPct val="107000"/>
                        </a:lnSpc>
                        <a:spcAft>
                          <a:spcPts val="0"/>
                        </a:spcAft>
                      </a:pPr>
                      <a:r>
                        <a:rPr lang="en-GB" sz="2400">
                          <a:effectLst/>
                        </a:rPr>
                        <a:t>Feb</a:t>
                      </a:r>
                      <a:endParaRPr lang="en-GB" sz="2400">
                        <a:effectLst/>
                        <a:latin typeface="Calibri" panose="020F0502020204030204" pitchFamily="34" charset="0"/>
                        <a:ea typeface="Calibri" panose="020F0502020204030204" pitchFamily="34" charset="0"/>
                        <a:cs typeface="Times New Roman" panose="02020603050405020304" pitchFamily="18" charset="0"/>
                      </a:endParaRPr>
                    </a:p>
                  </a:txBody>
                  <a:tcPr marL="67673" marR="67673" marT="0" marB="0" anchor="b"/>
                </a:tc>
                <a:tc>
                  <a:txBody>
                    <a:bodyPr/>
                    <a:lstStyle/>
                    <a:p>
                      <a:pPr algn="ctr">
                        <a:lnSpc>
                          <a:spcPct val="107000"/>
                        </a:lnSpc>
                        <a:spcAft>
                          <a:spcPts val="0"/>
                        </a:spcAft>
                      </a:pPr>
                      <a:r>
                        <a:rPr lang="en-GB" sz="2400">
                          <a:effectLst/>
                        </a:rPr>
                        <a:t>5</a:t>
                      </a:r>
                      <a:endParaRPr lang="en-GB" sz="2400">
                        <a:effectLst/>
                        <a:latin typeface="Calibri" panose="020F0502020204030204" pitchFamily="34" charset="0"/>
                        <a:ea typeface="Calibri" panose="020F0502020204030204" pitchFamily="34" charset="0"/>
                        <a:cs typeface="Times New Roman" panose="02020603050405020304" pitchFamily="18" charset="0"/>
                      </a:endParaRPr>
                    </a:p>
                  </a:txBody>
                  <a:tcPr marL="67673" marR="67673" marT="0" marB="0" anchor="b"/>
                </a:tc>
                <a:tc>
                  <a:txBody>
                    <a:bodyPr/>
                    <a:lstStyle/>
                    <a:p>
                      <a:pPr algn="ctr">
                        <a:lnSpc>
                          <a:spcPct val="107000"/>
                        </a:lnSpc>
                        <a:spcAft>
                          <a:spcPts val="0"/>
                        </a:spcAft>
                      </a:pPr>
                      <a:r>
                        <a:rPr lang="en-GB" sz="2400" dirty="0">
                          <a:effectLst/>
                        </a:rPr>
                        <a:t>134</a:t>
                      </a:r>
                      <a:endParaRPr lang="en-GB"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7673" marR="67673" marT="0" marB="0" anchor="b"/>
                </a:tc>
                <a:tc>
                  <a:txBody>
                    <a:bodyPr/>
                    <a:lstStyle/>
                    <a:p>
                      <a:pPr algn="ctr">
                        <a:lnSpc>
                          <a:spcPct val="107000"/>
                        </a:lnSpc>
                        <a:spcAft>
                          <a:spcPts val="0"/>
                        </a:spcAft>
                      </a:pPr>
                      <a:r>
                        <a:rPr lang="en-GB" sz="2400">
                          <a:effectLst/>
                        </a:rPr>
                        <a:t>22</a:t>
                      </a:r>
                      <a:endParaRPr lang="en-GB" sz="2400">
                        <a:effectLst/>
                        <a:latin typeface="Calibri" panose="020F0502020204030204" pitchFamily="34" charset="0"/>
                        <a:ea typeface="Calibri" panose="020F0502020204030204" pitchFamily="34" charset="0"/>
                        <a:cs typeface="Times New Roman" panose="02020603050405020304" pitchFamily="18" charset="0"/>
                      </a:endParaRPr>
                    </a:p>
                  </a:txBody>
                  <a:tcPr marL="67673" marR="67673" marT="0" marB="0" anchor="b"/>
                </a:tc>
                <a:tc>
                  <a:txBody>
                    <a:bodyPr/>
                    <a:lstStyle/>
                    <a:p>
                      <a:pPr algn="ctr">
                        <a:lnSpc>
                          <a:spcPct val="107000"/>
                        </a:lnSpc>
                        <a:spcAft>
                          <a:spcPts val="0"/>
                        </a:spcAft>
                      </a:pPr>
                      <a:r>
                        <a:rPr lang="en-GB" sz="2400">
                          <a:effectLst/>
                        </a:rPr>
                        <a:t>20.77</a:t>
                      </a:r>
                      <a:endParaRPr lang="en-GB" sz="2400">
                        <a:effectLst/>
                        <a:latin typeface="Calibri" panose="020F0502020204030204" pitchFamily="34" charset="0"/>
                        <a:ea typeface="Calibri" panose="020F0502020204030204" pitchFamily="34" charset="0"/>
                        <a:cs typeface="Times New Roman" panose="02020603050405020304" pitchFamily="18" charset="0"/>
                      </a:endParaRPr>
                    </a:p>
                  </a:txBody>
                  <a:tcPr marL="67673" marR="67673" marT="0" marB="0" anchor="b"/>
                </a:tc>
                <a:tc>
                  <a:txBody>
                    <a:bodyPr/>
                    <a:lstStyle/>
                    <a:p>
                      <a:pPr algn="ctr">
                        <a:lnSpc>
                          <a:spcPct val="107000"/>
                        </a:lnSpc>
                        <a:spcAft>
                          <a:spcPts val="0"/>
                        </a:spcAft>
                      </a:pPr>
                      <a:r>
                        <a:rPr lang="en-GB" sz="2400">
                          <a:effectLst/>
                        </a:rPr>
                        <a:t>33.20</a:t>
                      </a:r>
                      <a:endParaRPr lang="en-GB" sz="2400">
                        <a:effectLst/>
                        <a:latin typeface="Calibri" panose="020F0502020204030204" pitchFamily="34" charset="0"/>
                        <a:ea typeface="Calibri" panose="020F0502020204030204" pitchFamily="34" charset="0"/>
                        <a:cs typeface="Times New Roman" panose="02020603050405020304" pitchFamily="18" charset="0"/>
                      </a:endParaRPr>
                    </a:p>
                  </a:txBody>
                  <a:tcPr marL="67673" marR="67673" marT="0" marB="0" anchor="b"/>
                </a:tc>
                <a:tc>
                  <a:txBody>
                    <a:bodyPr/>
                    <a:lstStyle/>
                    <a:p>
                      <a:pPr algn="ctr">
                        <a:lnSpc>
                          <a:spcPct val="107000"/>
                        </a:lnSpc>
                        <a:spcAft>
                          <a:spcPts val="0"/>
                        </a:spcAft>
                      </a:pPr>
                      <a:r>
                        <a:rPr lang="en-GB" sz="2400">
                          <a:effectLst/>
                        </a:rPr>
                        <a:t>16.42</a:t>
                      </a:r>
                      <a:endParaRPr lang="en-GB" sz="2400">
                        <a:effectLst/>
                        <a:latin typeface="Calibri" panose="020F0502020204030204" pitchFamily="34" charset="0"/>
                        <a:ea typeface="Calibri" panose="020F0502020204030204" pitchFamily="34" charset="0"/>
                        <a:cs typeface="Times New Roman" panose="02020603050405020304" pitchFamily="18" charset="0"/>
                      </a:endParaRPr>
                    </a:p>
                  </a:txBody>
                  <a:tcPr marL="67673" marR="67673" marT="0" marB="0" anchor="b"/>
                </a:tc>
                <a:extLst>
                  <a:ext uri="{0D108BD9-81ED-4DB2-BD59-A6C34878D82A}">
                    <a16:rowId xmlns:a16="http://schemas.microsoft.com/office/drawing/2014/main" val="3429266703"/>
                  </a:ext>
                </a:extLst>
              </a:tr>
              <a:tr h="375187">
                <a:tc>
                  <a:txBody>
                    <a:bodyPr/>
                    <a:lstStyle/>
                    <a:p>
                      <a:pPr algn="ctr">
                        <a:lnSpc>
                          <a:spcPct val="107000"/>
                        </a:lnSpc>
                        <a:spcAft>
                          <a:spcPts val="0"/>
                        </a:spcAft>
                      </a:pPr>
                      <a:r>
                        <a:rPr lang="en-GB" sz="2400">
                          <a:effectLst/>
                        </a:rPr>
                        <a:t>Mar</a:t>
                      </a:r>
                      <a:endParaRPr lang="en-GB" sz="2400">
                        <a:effectLst/>
                        <a:latin typeface="Calibri" panose="020F0502020204030204" pitchFamily="34" charset="0"/>
                        <a:ea typeface="Calibri" panose="020F0502020204030204" pitchFamily="34" charset="0"/>
                        <a:cs typeface="Times New Roman" panose="02020603050405020304" pitchFamily="18" charset="0"/>
                      </a:endParaRPr>
                    </a:p>
                  </a:txBody>
                  <a:tcPr marL="67673" marR="67673" marT="0" marB="0" anchor="b"/>
                </a:tc>
                <a:tc>
                  <a:txBody>
                    <a:bodyPr/>
                    <a:lstStyle/>
                    <a:p>
                      <a:pPr algn="ctr">
                        <a:lnSpc>
                          <a:spcPct val="107000"/>
                        </a:lnSpc>
                        <a:spcAft>
                          <a:spcPts val="0"/>
                        </a:spcAft>
                      </a:pPr>
                      <a:r>
                        <a:rPr lang="en-GB" sz="2400">
                          <a:effectLst/>
                        </a:rPr>
                        <a:t>12</a:t>
                      </a:r>
                      <a:endParaRPr lang="en-GB" sz="2400">
                        <a:effectLst/>
                        <a:latin typeface="Calibri" panose="020F0502020204030204" pitchFamily="34" charset="0"/>
                        <a:ea typeface="Calibri" panose="020F0502020204030204" pitchFamily="34" charset="0"/>
                        <a:cs typeface="Times New Roman" panose="02020603050405020304" pitchFamily="18" charset="0"/>
                      </a:endParaRPr>
                    </a:p>
                  </a:txBody>
                  <a:tcPr marL="67673" marR="67673" marT="0" marB="0" anchor="b"/>
                </a:tc>
                <a:tc>
                  <a:txBody>
                    <a:bodyPr/>
                    <a:lstStyle/>
                    <a:p>
                      <a:pPr algn="ctr">
                        <a:lnSpc>
                          <a:spcPct val="107000"/>
                        </a:lnSpc>
                        <a:spcAft>
                          <a:spcPts val="0"/>
                        </a:spcAft>
                      </a:pPr>
                      <a:r>
                        <a:rPr lang="en-GB" sz="2400" dirty="0">
                          <a:effectLst/>
                        </a:rPr>
                        <a:t>128</a:t>
                      </a:r>
                      <a:endParaRPr lang="en-GB"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7673" marR="67673" marT="0" marB="0" anchor="b"/>
                </a:tc>
                <a:tc>
                  <a:txBody>
                    <a:bodyPr/>
                    <a:lstStyle/>
                    <a:p>
                      <a:pPr algn="ctr">
                        <a:lnSpc>
                          <a:spcPct val="107000"/>
                        </a:lnSpc>
                        <a:spcAft>
                          <a:spcPts val="0"/>
                        </a:spcAft>
                      </a:pPr>
                      <a:r>
                        <a:rPr lang="en-GB" sz="2400">
                          <a:effectLst/>
                        </a:rPr>
                        <a:t>18</a:t>
                      </a:r>
                      <a:endParaRPr lang="en-GB" sz="2400">
                        <a:effectLst/>
                        <a:latin typeface="Calibri" panose="020F0502020204030204" pitchFamily="34" charset="0"/>
                        <a:ea typeface="Calibri" panose="020F0502020204030204" pitchFamily="34" charset="0"/>
                        <a:cs typeface="Times New Roman" panose="02020603050405020304" pitchFamily="18" charset="0"/>
                      </a:endParaRPr>
                    </a:p>
                  </a:txBody>
                  <a:tcPr marL="67673" marR="67673" marT="0" marB="0" anchor="b"/>
                </a:tc>
                <a:tc>
                  <a:txBody>
                    <a:bodyPr/>
                    <a:lstStyle/>
                    <a:p>
                      <a:pPr algn="ctr">
                        <a:lnSpc>
                          <a:spcPct val="107000"/>
                        </a:lnSpc>
                        <a:spcAft>
                          <a:spcPts val="0"/>
                        </a:spcAft>
                      </a:pPr>
                      <a:r>
                        <a:rPr lang="en-GB" sz="2400">
                          <a:effectLst/>
                        </a:rPr>
                        <a:t>20.77</a:t>
                      </a:r>
                      <a:endParaRPr lang="en-GB" sz="2400">
                        <a:effectLst/>
                        <a:latin typeface="Calibri" panose="020F0502020204030204" pitchFamily="34" charset="0"/>
                        <a:ea typeface="Calibri" panose="020F0502020204030204" pitchFamily="34" charset="0"/>
                        <a:cs typeface="Times New Roman" panose="02020603050405020304" pitchFamily="18" charset="0"/>
                      </a:endParaRPr>
                    </a:p>
                  </a:txBody>
                  <a:tcPr marL="67673" marR="67673" marT="0" marB="0" anchor="b"/>
                </a:tc>
                <a:tc>
                  <a:txBody>
                    <a:bodyPr/>
                    <a:lstStyle/>
                    <a:p>
                      <a:pPr algn="ctr">
                        <a:lnSpc>
                          <a:spcPct val="107000"/>
                        </a:lnSpc>
                        <a:spcAft>
                          <a:spcPts val="0"/>
                        </a:spcAft>
                      </a:pPr>
                      <a:r>
                        <a:rPr lang="en-GB" sz="2400">
                          <a:effectLst/>
                        </a:rPr>
                        <a:t>33.20</a:t>
                      </a:r>
                      <a:endParaRPr lang="en-GB" sz="2400">
                        <a:effectLst/>
                        <a:latin typeface="Calibri" panose="020F0502020204030204" pitchFamily="34" charset="0"/>
                        <a:ea typeface="Calibri" panose="020F0502020204030204" pitchFamily="34" charset="0"/>
                        <a:cs typeface="Times New Roman" panose="02020603050405020304" pitchFamily="18" charset="0"/>
                      </a:endParaRPr>
                    </a:p>
                  </a:txBody>
                  <a:tcPr marL="67673" marR="67673" marT="0" marB="0" anchor="b"/>
                </a:tc>
                <a:tc>
                  <a:txBody>
                    <a:bodyPr/>
                    <a:lstStyle/>
                    <a:p>
                      <a:pPr algn="ctr">
                        <a:lnSpc>
                          <a:spcPct val="107000"/>
                        </a:lnSpc>
                        <a:spcAft>
                          <a:spcPts val="0"/>
                        </a:spcAft>
                      </a:pPr>
                      <a:r>
                        <a:rPr lang="en-GB" sz="2400">
                          <a:effectLst/>
                        </a:rPr>
                        <a:t>14.062</a:t>
                      </a:r>
                      <a:endParaRPr lang="en-GB" sz="2400">
                        <a:effectLst/>
                        <a:latin typeface="Calibri" panose="020F0502020204030204" pitchFamily="34" charset="0"/>
                        <a:ea typeface="Calibri" panose="020F0502020204030204" pitchFamily="34" charset="0"/>
                        <a:cs typeface="Times New Roman" panose="02020603050405020304" pitchFamily="18" charset="0"/>
                      </a:endParaRPr>
                    </a:p>
                  </a:txBody>
                  <a:tcPr marL="67673" marR="67673" marT="0" marB="0" anchor="b"/>
                </a:tc>
                <a:extLst>
                  <a:ext uri="{0D108BD9-81ED-4DB2-BD59-A6C34878D82A}">
                    <a16:rowId xmlns:a16="http://schemas.microsoft.com/office/drawing/2014/main" val="1370405770"/>
                  </a:ext>
                </a:extLst>
              </a:tr>
              <a:tr h="375187">
                <a:tc>
                  <a:txBody>
                    <a:bodyPr/>
                    <a:lstStyle/>
                    <a:p>
                      <a:pPr algn="ctr">
                        <a:lnSpc>
                          <a:spcPct val="107000"/>
                        </a:lnSpc>
                        <a:spcAft>
                          <a:spcPts val="0"/>
                        </a:spcAft>
                      </a:pPr>
                      <a:r>
                        <a:rPr lang="en-GB" sz="2400">
                          <a:effectLst/>
                        </a:rPr>
                        <a:t>Apr</a:t>
                      </a:r>
                      <a:endParaRPr lang="en-GB" sz="2400">
                        <a:effectLst/>
                        <a:latin typeface="Calibri" panose="020F0502020204030204" pitchFamily="34" charset="0"/>
                        <a:ea typeface="Calibri" panose="020F0502020204030204" pitchFamily="34" charset="0"/>
                        <a:cs typeface="Times New Roman" panose="02020603050405020304" pitchFamily="18" charset="0"/>
                      </a:endParaRPr>
                    </a:p>
                  </a:txBody>
                  <a:tcPr marL="67673" marR="67673" marT="0" marB="0" anchor="b"/>
                </a:tc>
                <a:tc>
                  <a:txBody>
                    <a:bodyPr/>
                    <a:lstStyle/>
                    <a:p>
                      <a:pPr algn="ctr">
                        <a:lnSpc>
                          <a:spcPct val="107000"/>
                        </a:lnSpc>
                        <a:spcAft>
                          <a:spcPts val="0"/>
                        </a:spcAft>
                      </a:pPr>
                      <a:r>
                        <a:rPr lang="en-GB" sz="2400">
                          <a:effectLst/>
                        </a:rPr>
                        <a:t>32</a:t>
                      </a:r>
                      <a:endParaRPr lang="en-GB" sz="2400">
                        <a:effectLst/>
                        <a:latin typeface="Calibri" panose="020F0502020204030204" pitchFamily="34" charset="0"/>
                        <a:ea typeface="Calibri" panose="020F0502020204030204" pitchFamily="34" charset="0"/>
                        <a:cs typeface="Times New Roman" panose="02020603050405020304" pitchFamily="18" charset="0"/>
                      </a:endParaRPr>
                    </a:p>
                  </a:txBody>
                  <a:tcPr marL="67673" marR="67673" marT="0" marB="0" anchor="b"/>
                </a:tc>
                <a:tc>
                  <a:txBody>
                    <a:bodyPr/>
                    <a:lstStyle/>
                    <a:p>
                      <a:pPr algn="ctr">
                        <a:lnSpc>
                          <a:spcPct val="107000"/>
                        </a:lnSpc>
                        <a:spcAft>
                          <a:spcPts val="0"/>
                        </a:spcAft>
                      </a:pPr>
                      <a:r>
                        <a:rPr lang="en-GB" sz="2400" dirty="0">
                          <a:effectLst/>
                        </a:rPr>
                        <a:t>78</a:t>
                      </a:r>
                      <a:endParaRPr lang="en-GB"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7673" marR="67673" marT="0" marB="0" anchor="b"/>
                </a:tc>
                <a:tc>
                  <a:txBody>
                    <a:bodyPr/>
                    <a:lstStyle/>
                    <a:p>
                      <a:pPr algn="ctr">
                        <a:lnSpc>
                          <a:spcPct val="107000"/>
                        </a:lnSpc>
                        <a:spcAft>
                          <a:spcPts val="0"/>
                        </a:spcAft>
                      </a:pPr>
                      <a:r>
                        <a:rPr lang="en-GB" sz="2400">
                          <a:effectLst/>
                        </a:rPr>
                        <a:t>4</a:t>
                      </a:r>
                      <a:endParaRPr lang="en-GB" sz="2400">
                        <a:effectLst/>
                        <a:latin typeface="Calibri" panose="020F0502020204030204" pitchFamily="34" charset="0"/>
                        <a:ea typeface="Calibri" panose="020F0502020204030204" pitchFamily="34" charset="0"/>
                        <a:cs typeface="Times New Roman" panose="02020603050405020304" pitchFamily="18" charset="0"/>
                      </a:endParaRPr>
                    </a:p>
                  </a:txBody>
                  <a:tcPr marL="67673" marR="67673" marT="0" marB="0" anchor="b"/>
                </a:tc>
                <a:tc>
                  <a:txBody>
                    <a:bodyPr/>
                    <a:lstStyle/>
                    <a:p>
                      <a:pPr algn="ctr">
                        <a:lnSpc>
                          <a:spcPct val="107000"/>
                        </a:lnSpc>
                        <a:spcAft>
                          <a:spcPts val="0"/>
                        </a:spcAft>
                      </a:pPr>
                      <a:r>
                        <a:rPr lang="en-GB" sz="2400">
                          <a:effectLst/>
                        </a:rPr>
                        <a:t>20.77</a:t>
                      </a:r>
                      <a:endParaRPr lang="en-GB" sz="2400">
                        <a:effectLst/>
                        <a:latin typeface="Calibri" panose="020F0502020204030204" pitchFamily="34" charset="0"/>
                        <a:ea typeface="Calibri" panose="020F0502020204030204" pitchFamily="34" charset="0"/>
                        <a:cs typeface="Times New Roman" panose="02020603050405020304" pitchFamily="18" charset="0"/>
                      </a:endParaRPr>
                    </a:p>
                  </a:txBody>
                  <a:tcPr marL="67673" marR="67673" marT="0" marB="0" anchor="b"/>
                </a:tc>
                <a:tc>
                  <a:txBody>
                    <a:bodyPr/>
                    <a:lstStyle/>
                    <a:p>
                      <a:pPr algn="ctr">
                        <a:lnSpc>
                          <a:spcPct val="107000"/>
                        </a:lnSpc>
                        <a:spcAft>
                          <a:spcPts val="0"/>
                        </a:spcAft>
                      </a:pPr>
                      <a:r>
                        <a:rPr lang="en-GB" sz="2400">
                          <a:effectLst/>
                        </a:rPr>
                        <a:t>33.20</a:t>
                      </a:r>
                      <a:endParaRPr lang="en-GB" sz="2400">
                        <a:effectLst/>
                        <a:latin typeface="Calibri" panose="020F0502020204030204" pitchFamily="34" charset="0"/>
                        <a:ea typeface="Calibri" panose="020F0502020204030204" pitchFamily="34" charset="0"/>
                        <a:cs typeface="Times New Roman" panose="02020603050405020304" pitchFamily="18" charset="0"/>
                      </a:endParaRPr>
                    </a:p>
                  </a:txBody>
                  <a:tcPr marL="67673" marR="67673" marT="0" marB="0" anchor="b"/>
                </a:tc>
                <a:tc>
                  <a:txBody>
                    <a:bodyPr/>
                    <a:lstStyle/>
                    <a:p>
                      <a:pPr algn="ctr">
                        <a:lnSpc>
                          <a:spcPct val="107000"/>
                        </a:lnSpc>
                        <a:spcAft>
                          <a:spcPts val="0"/>
                        </a:spcAft>
                      </a:pPr>
                      <a:r>
                        <a:rPr lang="en-GB" sz="2400">
                          <a:effectLst/>
                        </a:rPr>
                        <a:t>5.13</a:t>
                      </a:r>
                      <a:endParaRPr lang="en-GB" sz="2400">
                        <a:effectLst/>
                        <a:latin typeface="Calibri" panose="020F0502020204030204" pitchFamily="34" charset="0"/>
                        <a:ea typeface="Calibri" panose="020F0502020204030204" pitchFamily="34" charset="0"/>
                        <a:cs typeface="Times New Roman" panose="02020603050405020304" pitchFamily="18" charset="0"/>
                      </a:endParaRPr>
                    </a:p>
                  </a:txBody>
                  <a:tcPr marL="67673" marR="67673" marT="0" marB="0" anchor="b"/>
                </a:tc>
                <a:extLst>
                  <a:ext uri="{0D108BD9-81ED-4DB2-BD59-A6C34878D82A}">
                    <a16:rowId xmlns:a16="http://schemas.microsoft.com/office/drawing/2014/main" val="137356567"/>
                  </a:ext>
                </a:extLst>
              </a:tr>
              <a:tr h="375187">
                <a:tc>
                  <a:txBody>
                    <a:bodyPr/>
                    <a:lstStyle/>
                    <a:p>
                      <a:pPr algn="ctr">
                        <a:lnSpc>
                          <a:spcPct val="107000"/>
                        </a:lnSpc>
                        <a:spcAft>
                          <a:spcPts val="0"/>
                        </a:spcAft>
                      </a:pPr>
                      <a:r>
                        <a:rPr lang="en-GB" sz="2400">
                          <a:effectLst/>
                        </a:rPr>
                        <a:t>May</a:t>
                      </a:r>
                      <a:endParaRPr lang="en-GB" sz="2400">
                        <a:effectLst/>
                        <a:latin typeface="Calibri" panose="020F0502020204030204" pitchFamily="34" charset="0"/>
                        <a:ea typeface="Calibri" panose="020F0502020204030204" pitchFamily="34" charset="0"/>
                        <a:cs typeface="Times New Roman" panose="02020603050405020304" pitchFamily="18" charset="0"/>
                      </a:endParaRPr>
                    </a:p>
                  </a:txBody>
                  <a:tcPr marL="67673" marR="67673" marT="0" marB="0" anchor="b"/>
                </a:tc>
                <a:tc>
                  <a:txBody>
                    <a:bodyPr/>
                    <a:lstStyle/>
                    <a:p>
                      <a:pPr algn="ctr">
                        <a:lnSpc>
                          <a:spcPct val="107000"/>
                        </a:lnSpc>
                        <a:spcAft>
                          <a:spcPts val="0"/>
                        </a:spcAft>
                      </a:pPr>
                      <a:r>
                        <a:rPr lang="en-GB" sz="2400">
                          <a:effectLst/>
                        </a:rPr>
                        <a:t>42</a:t>
                      </a:r>
                      <a:endParaRPr lang="en-GB" sz="2400">
                        <a:effectLst/>
                        <a:latin typeface="Calibri" panose="020F0502020204030204" pitchFamily="34" charset="0"/>
                        <a:ea typeface="Calibri" panose="020F0502020204030204" pitchFamily="34" charset="0"/>
                        <a:cs typeface="Times New Roman" panose="02020603050405020304" pitchFamily="18" charset="0"/>
                      </a:endParaRPr>
                    </a:p>
                  </a:txBody>
                  <a:tcPr marL="67673" marR="67673" marT="0" marB="0" anchor="b"/>
                </a:tc>
                <a:tc>
                  <a:txBody>
                    <a:bodyPr/>
                    <a:lstStyle/>
                    <a:p>
                      <a:pPr algn="ctr">
                        <a:lnSpc>
                          <a:spcPct val="107000"/>
                        </a:lnSpc>
                        <a:spcAft>
                          <a:spcPts val="0"/>
                        </a:spcAft>
                      </a:pPr>
                      <a:r>
                        <a:rPr lang="en-GB" sz="2400" dirty="0">
                          <a:effectLst/>
                        </a:rPr>
                        <a:t>78</a:t>
                      </a:r>
                      <a:endParaRPr lang="en-GB"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7673" marR="67673" marT="0" marB="0" anchor="b"/>
                </a:tc>
                <a:tc>
                  <a:txBody>
                    <a:bodyPr/>
                    <a:lstStyle/>
                    <a:p>
                      <a:pPr algn="ctr">
                        <a:lnSpc>
                          <a:spcPct val="107000"/>
                        </a:lnSpc>
                        <a:spcAft>
                          <a:spcPts val="0"/>
                        </a:spcAft>
                      </a:pPr>
                      <a:r>
                        <a:rPr lang="en-GB" sz="2400">
                          <a:effectLst/>
                        </a:rPr>
                        <a:t>17</a:t>
                      </a:r>
                      <a:endParaRPr lang="en-GB" sz="2400">
                        <a:effectLst/>
                        <a:latin typeface="Calibri" panose="020F0502020204030204" pitchFamily="34" charset="0"/>
                        <a:ea typeface="Calibri" panose="020F0502020204030204" pitchFamily="34" charset="0"/>
                        <a:cs typeface="Times New Roman" panose="02020603050405020304" pitchFamily="18" charset="0"/>
                      </a:endParaRPr>
                    </a:p>
                  </a:txBody>
                  <a:tcPr marL="67673" marR="67673" marT="0" marB="0" anchor="b"/>
                </a:tc>
                <a:tc>
                  <a:txBody>
                    <a:bodyPr/>
                    <a:lstStyle/>
                    <a:p>
                      <a:pPr algn="ctr">
                        <a:lnSpc>
                          <a:spcPct val="107000"/>
                        </a:lnSpc>
                        <a:spcAft>
                          <a:spcPts val="0"/>
                        </a:spcAft>
                      </a:pPr>
                      <a:r>
                        <a:rPr lang="en-GB" sz="2400">
                          <a:effectLst/>
                        </a:rPr>
                        <a:t>20.77</a:t>
                      </a:r>
                      <a:endParaRPr lang="en-GB" sz="2400">
                        <a:effectLst/>
                        <a:latin typeface="Calibri" panose="020F0502020204030204" pitchFamily="34" charset="0"/>
                        <a:ea typeface="Calibri" panose="020F0502020204030204" pitchFamily="34" charset="0"/>
                        <a:cs typeface="Times New Roman" panose="02020603050405020304" pitchFamily="18" charset="0"/>
                      </a:endParaRPr>
                    </a:p>
                  </a:txBody>
                  <a:tcPr marL="67673" marR="67673" marT="0" marB="0" anchor="b"/>
                </a:tc>
                <a:tc>
                  <a:txBody>
                    <a:bodyPr/>
                    <a:lstStyle/>
                    <a:p>
                      <a:pPr algn="ctr">
                        <a:lnSpc>
                          <a:spcPct val="107000"/>
                        </a:lnSpc>
                        <a:spcAft>
                          <a:spcPts val="0"/>
                        </a:spcAft>
                      </a:pPr>
                      <a:r>
                        <a:rPr lang="en-GB" sz="2400">
                          <a:effectLst/>
                        </a:rPr>
                        <a:t>33.20</a:t>
                      </a:r>
                      <a:endParaRPr lang="en-GB" sz="2400">
                        <a:effectLst/>
                        <a:latin typeface="Calibri" panose="020F0502020204030204" pitchFamily="34" charset="0"/>
                        <a:ea typeface="Calibri" panose="020F0502020204030204" pitchFamily="34" charset="0"/>
                        <a:cs typeface="Times New Roman" panose="02020603050405020304" pitchFamily="18" charset="0"/>
                      </a:endParaRPr>
                    </a:p>
                  </a:txBody>
                  <a:tcPr marL="67673" marR="67673" marT="0" marB="0" anchor="b"/>
                </a:tc>
                <a:tc>
                  <a:txBody>
                    <a:bodyPr/>
                    <a:lstStyle/>
                    <a:p>
                      <a:pPr algn="ctr">
                        <a:lnSpc>
                          <a:spcPct val="107000"/>
                        </a:lnSpc>
                        <a:spcAft>
                          <a:spcPts val="0"/>
                        </a:spcAft>
                      </a:pPr>
                      <a:r>
                        <a:rPr lang="en-GB" sz="2400">
                          <a:effectLst/>
                        </a:rPr>
                        <a:t>21.79</a:t>
                      </a:r>
                      <a:endParaRPr lang="en-GB" sz="2400">
                        <a:effectLst/>
                        <a:latin typeface="Calibri" panose="020F0502020204030204" pitchFamily="34" charset="0"/>
                        <a:ea typeface="Calibri" panose="020F0502020204030204" pitchFamily="34" charset="0"/>
                        <a:cs typeface="Times New Roman" panose="02020603050405020304" pitchFamily="18" charset="0"/>
                      </a:endParaRPr>
                    </a:p>
                  </a:txBody>
                  <a:tcPr marL="67673" marR="67673" marT="0" marB="0" anchor="b"/>
                </a:tc>
                <a:extLst>
                  <a:ext uri="{0D108BD9-81ED-4DB2-BD59-A6C34878D82A}">
                    <a16:rowId xmlns:a16="http://schemas.microsoft.com/office/drawing/2014/main" val="848673972"/>
                  </a:ext>
                </a:extLst>
              </a:tr>
              <a:tr h="375187">
                <a:tc>
                  <a:txBody>
                    <a:bodyPr/>
                    <a:lstStyle/>
                    <a:p>
                      <a:pPr algn="ctr">
                        <a:lnSpc>
                          <a:spcPct val="107000"/>
                        </a:lnSpc>
                        <a:spcAft>
                          <a:spcPts val="0"/>
                        </a:spcAft>
                      </a:pPr>
                      <a:r>
                        <a:rPr lang="en-GB" sz="2400">
                          <a:effectLst/>
                        </a:rPr>
                        <a:t>Jun</a:t>
                      </a:r>
                      <a:endParaRPr lang="en-GB" sz="2400">
                        <a:effectLst/>
                        <a:latin typeface="Calibri" panose="020F0502020204030204" pitchFamily="34" charset="0"/>
                        <a:ea typeface="Calibri" panose="020F0502020204030204" pitchFamily="34" charset="0"/>
                        <a:cs typeface="Times New Roman" panose="02020603050405020304" pitchFamily="18" charset="0"/>
                      </a:endParaRPr>
                    </a:p>
                  </a:txBody>
                  <a:tcPr marL="67673" marR="67673" marT="0" marB="0" anchor="b"/>
                </a:tc>
                <a:tc>
                  <a:txBody>
                    <a:bodyPr/>
                    <a:lstStyle/>
                    <a:p>
                      <a:pPr algn="ctr">
                        <a:lnSpc>
                          <a:spcPct val="107000"/>
                        </a:lnSpc>
                        <a:spcAft>
                          <a:spcPts val="0"/>
                        </a:spcAft>
                      </a:pPr>
                      <a:r>
                        <a:rPr lang="en-GB" sz="2400">
                          <a:effectLst/>
                        </a:rPr>
                        <a:t>25</a:t>
                      </a:r>
                      <a:endParaRPr lang="en-GB" sz="2400">
                        <a:effectLst/>
                        <a:latin typeface="Calibri" panose="020F0502020204030204" pitchFamily="34" charset="0"/>
                        <a:ea typeface="Calibri" panose="020F0502020204030204" pitchFamily="34" charset="0"/>
                        <a:cs typeface="Times New Roman" panose="02020603050405020304" pitchFamily="18" charset="0"/>
                      </a:endParaRPr>
                    </a:p>
                  </a:txBody>
                  <a:tcPr marL="67673" marR="67673" marT="0" marB="0" anchor="b"/>
                </a:tc>
                <a:tc>
                  <a:txBody>
                    <a:bodyPr/>
                    <a:lstStyle/>
                    <a:p>
                      <a:pPr algn="ctr">
                        <a:lnSpc>
                          <a:spcPct val="107000"/>
                        </a:lnSpc>
                        <a:spcAft>
                          <a:spcPts val="0"/>
                        </a:spcAft>
                      </a:pPr>
                      <a:r>
                        <a:rPr lang="en-GB" sz="2400">
                          <a:effectLst/>
                        </a:rPr>
                        <a:t>81</a:t>
                      </a:r>
                      <a:endParaRPr lang="en-GB" sz="2400">
                        <a:effectLst/>
                        <a:latin typeface="Calibri" panose="020F0502020204030204" pitchFamily="34" charset="0"/>
                        <a:ea typeface="Calibri" panose="020F0502020204030204" pitchFamily="34" charset="0"/>
                        <a:cs typeface="Times New Roman" panose="02020603050405020304" pitchFamily="18" charset="0"/>
                      </a:endParaRPr>
                    </a:p>
                  </a:txBody>
                  <a:tcPr marL="67673" marR="67673" marT="0" marB="0" anchor="b"/>
                </a:tc>
                <a:tc>
                  <a:txBody>
                    <a:bodyPr/>
                    <a:lstStyle/>
                    <a:p>
                      <a:pPr algn="ctr">
                        <a:lnSpc>
                          <a:spcPct val="107000"/>
                        </a:lnSpc>
                        <a:spcAft>
                          <a:spcPts val="0"/>
                        </a:spcAft>
                      </a:pPr>
                      <a:r>
                        <a:rPr lang="en-GB" sz="2400" dirty="0">
                          <a:effectLst/>
                        </a:rPr>
                        <a:t>21</a:t>
                      </a:r>
                      <a:endParaRPr lang="en-GB"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7673" marR="67673" marT="0" marB="0" anchor="b"/>
                </a:tc>
                <a:tc>
                  <a:txBody>
                    <a:bodyPr/>
                    <a:lstStyle/>
                    <a:p>
                      <a:pPr algn="ctr">
                        <a:lnSpc>
                          <a:spcPct val="107000"/>
                        </a:lnSpc>
                        <a:spcAft>
                          <a:spcPts val="0"/>
                        </a:spcAft>
                      </a:pPr>
                      <a:r>
                        <a:rPr lang="en-GB" sz="2400">
                          <a:effectLst/>
                        </a:rPr>
                        <a:t>20.77</a:t>
                      </a:r>
                      <a:endParaRPr lang="en-GB" sz="2400">
                        <a:effectLst/>
                        <a:latin typeface="Calibri" panose="020F0502020204030204" pitchFamily="34" charset="0"/>
                        <a:ea typeface="Calibri" panose="020F0502020204030204" pitchFamily="34" charset="0"/>
                        <a:cs typeface="Times New Roman" panose="02020603050405020304" pitchFamily="18" charset="0"/>
                      </a:endParaRPr>
                    </a:p>
                  </a:txBody>
                  <a:tcPr marL="67673" marR="67673" marT="0" marB="0" anchor="b"/>
                </a:tc>
                <a:tc>
                  <a:txBody>
                    <a:bodyPr/>
                    <a:lstStyle/>
                    <a:p>
                      <a:pPr algn="ctr">
                        <a:lnSpc>
                          <a:spcPct val="107000"/>
                        </a:lnSpc>
                        <a:spcAft>
                          <a:spcPts val="0"/>
                        </a:spcAft>
                      </a:pPr>
                      <a:r>
                        <a:rPr lang="en-GB" sz="2400">
                          <a:effectLst/>
                        </a:rPr>
                        <a:t>33.20</a:t>
                      </a:r>
                      <a:endParaRPr lang="en-GB" sz="2400">
                        <a:effectLst/>
                        <a:latin typeface="Calibri" panose="020F0502020204030204" pitchFamily="34" charset="0"/>
                        <a:ea typeface="Calibri" panose="020F0502020204030204" pitchFamily="34" charset="0"/>
                        <a:cs typeface="Times New Roman" panose="02020603050405020304" pitchFamily="18" charset="0"/>
                      </a:endParaRPr>
                    </a:p>
                  </a:txBody>
                  <a:tcPr marL="67673" marR="67673" marT="0" marB="0" anchor="b"/>
                </a:tc>
                <a:tc>
                  <a:txBody>
                    <a:bodyPr/>
                    <a:lstStyle/>
                    <a:p>
                      <a:pPr algn="ctr">
                        <a:lnSpc>
                          <a:spcPct val="107000"/>
                        </a:lnSpc>
                        <a:spcAft>
                          <a:spcPts val="0"/>
                        </a:spcAft>
                      </a:pPr>
                      <a:r>
                        <a:rPr lang="en-GB" sz="2400">
                          <a:effectLst/>
                        </a:rPr>
                        <a:t>25.93</a:t>
                      </a:r>
                      <a:endParaRPr lang="en-GB" sz="2400">
                        <a:effectLst/>
                        <a:latin typeface="Calibri" panose="020F0502020204030204" pitchFamily="34" charset="0"/>
                        <a:ea typeface="Calibri" panose="020F0502020204030204" pitchFamily="34" charset="0"/>
                        <a:cs typeface="Times New Roman" panose="02020603050405020304" pitchFamily="18" charset="0"/>
                      </a:endParaRPr>
                    </a:p>
                  </a:txBody>
                  <a:tcPr marL="67673" marR="67673" marT="0" marB="0" anchor="b"/>
                </a:tc>
                <a:extLst>
                  <a:ext uri="{0D108BD9-81ED-4DB2-BD59-A6C34878D82A}">
                    <a16:rowId xmlns:a16="http://schemas.microsoft.com/office/drawing/2014/main" val="1255150296"/>
                  </a:ext>
                </a:extLst>
              </a:tr>
              <a:tr h="375187">
                <a:tc>
                  <a:txBody>
                    <a:bodyPr/>
                    <a:lstStyle/>
                    <a:p>
                      <a:pPr algn="ctr">
                        <a:lnSpc>
                          <a:spcPct val="107000"/>
                        </a:lnSpc>
                        <a:spcAft>
                          <a:spcPts val="0"/>
                        </a:spcAft>
                      </a:pPr>
                      <a:r>
                        <a:rPr lang="en-GB" sz="2400">
                          <a:effectLst/>
                        </a:rPr>
                        <a:t>Jul</a:t>
                      </a:r>
                      <a:endParaRPr lang="en-GB" sz="2400">
                        <a:effectLst/>
                        <a:latin typeface="Calibri" panose="020F0502020204030204" pitchFamily="34" charset="0"/>
                        <a:ea typeface="Calibri" panose="020F0502020204030204" pitchFamily="34" charset="0"/>
                        <a:cs typeface="Times New Roman" panose="02020603050405020304" pitchFamily="18" charset="0"/>
                      </a:endParaRPr>
                    </a:p>
                  </a:txBody>
                  <a:tcPr marL="67673" marR="67673" marT="0" marB="0" anchor="b"/>
                </a:tc>
                <a:tc>
                  <a:txBody>
                    <a:bodyPr/>
                    <a:lstStyle/>
                    <a:p>
                      <a:pPr algn="ctr">
                        <a:lnSpc>
                          <a:spcPct val="107000"/>
                        </a:lnSpc>
                        <a:spcAft>
                          <a:spcPts val="0"/>
                        </a:spcAft>
                      </a:pPr>
                      <a:r>
                        <a:rPr lang="en-GB" sz="2400">
                          <a:effectLst/>
                        </a:rPr>
                        <a:t>39</a:t>
                      </a:r>
                      <a:endParaRPr lang="en-GB" sz="2400">
                        <a:effectLst/>
                        <a:latin typeface="Calibri" panose="020F0502020204030204" pitchFamily="34" charset="0"/>
                        <a:ea typeface="Calibri" panose="020F0502020204030204" pitchFamily="34" charset="0"/>
                        <a:cs typeface="Times New Roman" panose="02020603050405020304" pitchFamily="18" charset="0"/>
                      </a:endParaRPr>
                    </a:p>
                  </a:txBody>
                  <a:tcPr marL="67673" marR="67673" marT="0" marB="0" anchor="b"/>
                </a:tc>
                <a:tc>
                  <a:txBody>
                    <a:bodyPr/>
                    <a:lstStyle/>
                    <a:p>
                      <a:pPr algn="ctr">
                        <a:lnSpc>
                          <a:spcPct val="107000"/>
                        </a:lnSpc>
                        <a:spcAft>
                          <a:spcPts val="0"/>
                        </a:spcAft>
                      </a:pPr>
                      <a:r>
                        <a:rPr lang="en-GB" sz="2400">
                          <a:effectLst/>
                        </a:rPr>
                        <a:t>100</a:t>
                      </a:r>
                      <a:endParaRPr lang="en-GB" sz="2400">
                        <a:effectLst/>
                        <a:latin typeface="Calibri" panose="020F0502020204030204" pitchFamily="34" charset="0"/>
                        <a:ea typeface="Calibri" panose="020F0502020204030204" pitchFamily="34" charset="0"/>
                        <a:cs typeface="Times New Roman" panose="02020603050405020304" pitchFamily="18" charset="0"/>
                      </a:endParaRPr>
                    </a:p>
                  </a:txBody>
                  <a:tcPr marL="67673" marR="67673" marT="0" marB="0" anchor="b"/>
                </a:tc>
                <a:tc>
                  <a:txBody>
                    <a:bodyPr/>
                    <a:lstStyle/>
                    <a:p>
                      <a:pPr algn="ctr">
                        <a:lnSpc>
                          <a:spcPct val="107000"/>
                        </a:lnSpc>
                        <a:spcAft>
                          <a:spcPts val="0"/>
                        </a:spcAft>
                      </a:pPr>
                      <a:r>
                        <a:rPr lang="en-GB" sz="2400" dirty="0">
                          <a:effectLst/>
                        </a:rPr>
                        <a:t>41</a:t>
                      </a:r>
                      <a:endParaRPr lang="en-GB"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7673" marR="67673" marT="0" marB="0" anchor="b"/>
                </a:tc>
                <a:tc>
                  <a:txBody>
                    <a:bodyPr/>
                    <a:lstStyle/>
                    <a:p>
                      <a:pPr algn="ctr">
                        <a:lnSpc>
                          <a:spcPct val="107000"/>
                        </a:lnSpc>
                        <a:spcAft>
                          <a:spcPts val="0"/>
                        </a:spcAft>
                      </a:pPr>
                      <a:r>
                        <a:rPr lang="en-GB" sz="2400">
                          <a:effectLst/>
                        </a:rPr>
                        <a:t>20.77</a:t>
                      </a:r>
                      <a:endParaRPr lang="en-GB" sz="2400">
                        <a:effectLst/>
                        <a:latin typeface="Calibri" panose="020F0502020204030204" pitchFamily="34" charset="0"/>
                        <a:ea typeface="Calibri" panose="020F0502020204030204" pitchFamily="34" charset="0"/>
                        <a:cs typeface="Times New Roman" panose="02020603050405020304" pitchFamily="18" charset="0"/>
                      </a:endParaRPr>
                    </a:p>
                  </a:txBody>
                  <a:tcPr marL="67673" marR="67673" marT="0" marB="0" anchor="b"/>
                </a:tc>
                <a:tc>
                  <a:txBody>
                    <a:bodyPr/>
                    <a:lstStyle/>
                    <a:p>
                      <a:pPr algn="ctr">
                        <a:lnSpc>
                          <a:spcPct val="107000"/>
                        </a:lnSpc>
                        <a:spcAft>
                          <a:spcPts val="0"/>
                        </a:spcAft>
                      </a:pPr>
                      <a:r>
                        <a:rPr lang="en-GB" sz="2400">
                          <a:effectLst/>
                        </a:rPr>
                        <a:t>33.20</a:t>
                      </a:r>
                      <a:endParaRPr lang="en-GB" sz="2400">
                        <a:effectLst/>
                        <a:latin typeface="Calibri" panose="020F0502020204030204" pitchFamily="34" charset="0"/>
                        <a:ea typeface="Calibri" panose="020F0502020204030204" pitchFamily="34" charset="0"/>
                        <a:cs typeface="Times New Roman" panose="02020603050405020304" pitchFamily="18" charset="0"/>
                      </a:endParaRPr>
                    </a:p>
                  </a:txBody>
                  <a:tcPr marL="67673" marR="67673" marT="0" marB="0" anchor="b"/>
                </a:tc>
                <a:tc>
                  <a:txBody>
                    <a:bodyPr/>
                    <a:lstStyle/>
                    <a:p>
                      <a:pPr algn="ctr">
                        <a:lnSpc>
                          <a:spcPct val="107000"/>
                        </a:lnSpc>
                        <a:spcAft>
                          <a:spcPts val="0"/>
                        </a:spcAft>
                      </a:pPr>
                      <a:r>
                        <a:rPr lang="en-GB" sz="2400">
                          <a:effectLst/>
                        </a:rPr>
                        <a:t>41.00</a:t>
                      </a:r>
                      <a:endParaRPr lang="en-GB" sz="2400">
                        <a:effectLst/>
                        <a:latin typeface="Calibri" panose="020F0502020204030204" pitchFamily="34" charset="0"/>
                        <a:ea typeface="Calibri" panose="020F0502020204030204" pitchFamily="34" charset="0"/>
                        <a:cs typeface="Times New Roman" panose="02020603050405020304" pitchFamily="18" charset="0"/>
                      </a:endParaRPr>
                    </a:p>
                  </a:txBody>
                  <a:tcPr marL="67673" marR="67673" marT="0" marB="0" anchor="b"/>
                </a:tc>
                <a:extLst>
                  <a:ext uri="{0D108BD9-81ED-4DB2-BD59-A6C34878D82A}">
                    <a16:rowId xmlns:a16="http://schemas.microsoft.com/office/drawing/2014/main" val="3930874096"/>
                  </a:ext>
                </a:extLst>
              </a:tr>
              <a:tr h="375187">
                <a:tc>
                  <a:txBody>
                    <a:bodyPr/>
                    <a:lstStyle/>
                    <a:p>
                      <a:pPr algn="ctr">
                        <a:lnSpc>
                          <a:spcPct val="107000"/>
                        </a:lnSpc>
                        <a:spcAft>
                          <a:spcPts val="0"/>
                        </a:spcAft>
                      </a:pPr>
                      <a:r>
                        <a:rPr lang="en-GB" sz="2400">
                          <a:effectLst/>
                        </a:rPr>
                        <a:t>Aug</a:t>
                      </a:r>
                      <a:endParaRPr lang="en-GB" sz="2400">
                        <a:effectLst/>
                        <a:latin typeface="Calibri" panose="020F0502020204030204" pitchFamily="34" charset="0"/>
                        <a:ea typeface="Calibri" panose="020F0502020204030204" pitchFamily="34" charset="0"/>
                        <a:cs typeface="Times New Roman" panose="02020603050405020304" pitchFamily="18" charset="0"/>
                      </a:endParaRPr>
                    </a:p>
                  </a:txBody>
                  <a:tcPr marL="67673" marR="67673" marT="0" marB="0" anchor="b"/>
                </a:tc>
                <a:tc>
                  <a:txBody>
                    <a:bodyPr/>
                    <a:lstStyle/>
                    <a:p>
                      <a:pPr algn="ctr">
                        <a:lnSpc>
                          <a:spcPct val="107000"/>
                        </a:lnSpc>
                        <a:spcAft>
                          <a:spcPts val="0"/>
                        </a:spcAft>
                      </a:pPr>
                      <a:r>
                        <a:rPr lang="en-GB" sz="2400">
                          <a:effectLst/>
                        </a:rPr>
                        <a:t>12</a:t>
                      </a:r>
                      <a:endParaRPr lang="en-GB" sz="2400">
                        <a:effectLst/>
                        <a:latin typeface="Calibri" panose="020F0502020204030204" pitchFamily="34" charset="0"/>
                        <a:ea typeface="Calibri" panose="020F0502020204030204" pitchFamily="34" charset="0"/>
                        <a:cs typeface="Times New Roman" panose="02020603050405020304" pitchFamily="18" charset="0"/>
                      </a:endParaRPr>
                    </a:p>
                  </a:txBody>
                  <a:tcPr marL="67673" marR="67673" marT="0" marB="0" anchor="b"/>
                </a:tc>
                <a:tc>
                  <a:txBody>
                    <a:bodyPr/>
                    <a:lstStyle/>
                    <a:p>
                      <a:pPr algn="ctr">
                        <a:lnSpc>
                          <a:spcPct val="107000"/>
                        </a:lnSpc>
                        <a:spcAft>
                          <a:spcPts val="0"/>
                        </a:spcAft>
                      </a:pPr>
                      <a:r>
                        <a:rPr lang="en-GB" sz="2400">
                          <a:effectLst/>
                        </a:rPr>
                        <a:t>108</a:t>
                      </a:r>
                      <a:endParaRPr lang="en-GB" sz="2400">
                        <a:effectLst/>
                        <a:latin typeface="Calibri" panose="020F0502020204030204" pitchFamily="34" charset="0"/>
                        <a:ea typeface="Calibri" panose="020F0502020204030204" pitchFamily="34" charset="0"/>
                        <a:cs typeface="Times New Roman" panose="02020603050405020304" pitchFamily="18" charset="0"/>
                      </a:endParaRPr>
                    </a:p>
                  </a:txBody>
                  <a:tcPr marL="67673" marR="67673" marT="0" marB="0" anchor="b"/>
                </a:tc>
                <a:tc>
                  <a:txBody>
                    <a:bodyPr/>
                    <a:lstStyle/>
                    <a:p>
                      <a:pPr algn="ctr">
                        <a:lnSpc>
                          <a:spcPct val="107000"/>
                        </a:lnSpc>
                        <a:spcAft>
                          <a:spcPts val="0"/>
                        </a:spcAft>
                      </a:pPr>
                      <a:r>
                        <a:rPr lang="en-GB" sz="2400">
                          <a:effectLst/>
                        </a:rPr>
                        <a:t>49</a:t>
                      </a:r>
                      <a:endParaRPr lang="en-GB" sz="2400">
                        <a:effectLst/>
                        <a:latin typeface="Calibri" panose="020F0502020204030204" pitchFamily="34" charset="0"/>
                        <a:ea typeface="Calibri" panose="020F0502020204030204" pitchFamily="34" charset="0"/>
                        <a:cs typeface="Times New Roman" panose="02020603050405020304" pitchFamily="18" charset="0"/>
                      </a:endParaRPr>
                    </a:p>
                  </a:txBody>
                  <a:tcPr marL="67673" marR="67673" marT="0" marB="0" anchor="b"/>
                </a:tc>
                <a:tc>
                  <a:txBody>
                    <a:bodyPr/>
                    <a:lstStyle/>
                    <a:p>
                      <a:pPr algn="ctr">
                        <a:lnSpc>
                          <a:spcPct val="107000"/>
                        </a:lnSpc>
                        <a:spcAft>
                          <a:spcPts val="0"/>
                        </a:spcAft>
                      </a:pPr>
                      <a:r>
                        <a:rPr lang="en-GB" sz="2400" dirty="0">
                          <a:effectLst/>
                        </a:rPr>
                        <a:t>20.77</a:t>
                      </a:r>
                      <a:endParaRPr lang="en-GB"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7673" marR="67673" marT="0" marB="0" anchor="b"/>
                </a:tc>
                <a:tc>
                  <a:txBody>
                    <a:bodyPr/>
                    <a:lstStyle/>
                    <a:p>
                      <a:pPr algn="ctr">
                        <a:lnSpc>
                          <a:spcPct val="107000"/>
                        </a:lnSpc>
                        <a:spcAft>
                          <a:spcPts val="0"/>
                        </a:spcAft>
                      </a:pPr>
                      <a:r>
                        <a:rPr lang="en-GB" sz="2400">
                          <a:effectLst/>
                        </a:rPr>
                        <a:t>33.20</a:t>
                      </a:r>
                      <a:endParaRPr lang="en-GB" sz="2400">
                        <a:effectLst/>
                        <a:latin typeface="Calibri" panose="020F0502020204030204" pitchFamily="34" charset="0"/>
                        <a:ea typeface="Calibri" panose="020F0502020204030204" pitchFamily="34" charset="0"/>
                        <a:cs typeface="Times New Roman" panose="02020603050405020304" pitchFamily="18" charset="0"/>
                      </a:endParaRPr>
                    </a:p>
                  </a:txBody>
                  <a:tcPr marL="67673" marR="67673" marT="0" marB="0" anchor="b"/>
                </a:tc>
                <a:tc>
                  <a:txBody>
                    <a:bodyPr/>
                    <a:lstStyle/>
                    <a:p>
                      <a:pPr algn="ctr">
                        <a:lnSpc>
                          <a:spcPct val="107000"/>
                        </a:lnSpc>
                        <a:spcAft>
                          <a:spcPts val="0"/>
                        </a:spcAft>
                      </a:pPr>
                      <a:r>
                        <a:rPr lang="en-GB" sz="2400">
                          <a:effectLst/>
                        </a:rPr>
                        <a:t>45.37</a:t>
                      </a:r>
                      <a:endParaRPr lang="en-GB" sz="2400">
                        <a:effectLst/>
                        <a:latin typeface="Calibri" panose="020F0502020204030204" pitchFamily="34" charset="0"/>
                        <a:ea typeface="Calibri" panose="020F0502020204030204" pitchFamily="34" charset="0"/>
                        <a:cs typeface="Times New Roman" panose="02020603050405020304" pitchFamily="18" charset="0"/>
                      </a:endParaRPr>
                    </a:p>
                  </a:txBody>
                  <a:tcPr marL="67673" marR="67673" marT="0" marB="0" anchor="b"/>
                </a:tc>
                <a:extLst>
                  <a:ext uri="{0D108BD9-81ED-4DB2-BD59-A6C34878D82A}">
                    <a16:rowId xmlns:a16="http://schemas.microsoft.com/office/drawing/2014/main" val="3933038535"/>
                  </a:ext>
                </a:extLst>
              </a:tr>
              <a:tr h="375187">
                <a:tc>
                  <a:txBody>
                    <a:bodyPr/>
                    <a:lstStyle/>
                    <a:p>
                      <a:pPr algn="ctr">
                        <a:lnSpc>
                          <a:spcPct val="107000"/>
                        </a:lnSpc>
                        <a:spcAft>
                          <a:spcPts val="0"/>
                        </a:spcAft>
                      </a:pPr>
                      <a:r>
                        <a:rPr lang="en-GB" sz="2400">
                          <a:effectLst/>
                        </a:rPr>
                        <a:t>Sep</a:t>
                      </a:r>
                      <a:endParaRPr lang="en-GB" sz="2400">
                        <a:effectLst/>
                        <a:latin typeface="Calibri" panose="020F0502020204030204" pitchFamily="34" charset="0"/>
                        <a:ea typeface="Calibri" panose="020F0502020204030204" pitchFamily="34" charset="0"/>
                        <a:cs typeface="Times New Roman" panose="02020603050405020304" pitchFamily="18" charset="0"/>
                      </a:endParaRPr>
                    </a:p>
                  </a:txBody>
                  <a:tcPr marL="67673" marR="67673" marT="0" marB="0" anchor="b"/>
                </a:tc>
                <a:tc>
                  <a:txBody>
                    <a:bodyPr/>
                    <a:lstStyle/>
                    <a:p>
                      <a:pPr algn="ctr">
                        <a:lnSpc>
                          <a:spcPct val="107000"/>
                        </a:lnSpc>
                        <a:spcAft>
                          <a:spcPts val="0"/>
                        </a:spcAft>
                      </a:pPr>
                      <a:r>
                        <a:rPr lang="en-GB" sz="2400">
                          <a:effectLst/>
                        </a:rPr>
                        <a:t>9</a:t>
                      </a:r>
                      <a:endParaRPr lang="en-GB" sz="2400">
                        <a:effectLst/>
                        <a:latin typeface="Calibri" panose="020F0502020204030204" pitchFamily="34" charset="0"/>
                        <a:ea typeface="Calibri" panose="020F0502020204030204" pitchFamily="34" charset="0"/>
                        <a:cs typeface="Times New Roman" panose="02020603050405020304" pitchFamily="18" charset="0"/>
                      </a:endParaRPr>
                    </a:p>
                  </a:txBody>
                  <a:tcPr marL="67673" marR="67673" marT="0" marB="0" anchor="b"/>
                </a:tc>
                <a:tc>
                  <a:txBody>
                    <a:bodyPr/>
                    <a:lstStyle/>
                    <a:p>
                      <a:pPr algn="ctr">
                        <a:lnSpc>
                          <a:spcPct val="107000"/>
                        </a:lnSpc>
                        <a:spcAft>
                          <a:spcPts val="0"/>
                        </a:spcAft>
                      </a:pPr>
                      <a:r>
                        <a:rPr lang="en-GB" sz="2400">
                          <a:effectLst/>
                        </a:rPr>
                        <a:t>86</a:t>
                      </a:r>
                      <a:endParaRPr lang="en-GB" sz="2400">
                        <a:effectLst/>
                        <a:latin typeface="Calibri" panose="020F0502020204030204" pitchFamily="34" charset="0"/>
                        <a:ea typeface="Calibri" panose="020F0502020204030204" pitchFamily="34" charset="0"/>
                        <a:cs typeface="Times New Roman" panose="02020603050405020304" pitchFamily="18" charset="0"/>
                      </a:endParaRPr>
                    </a:p>
                  </a:txBody>
                  <a:tcPr marL="67673" marR="67673" marT="0" marB="0" anchor="b"/>
                </a:tc>
                <a:tc>
                  <a:txBody>
                    <a:bodyPr/>
                    <a:lstStyle/>
                    <a:p>
                      <a:pPr algn="ctr">
                        <a:lnSpc>
                          <a:spcPct val="107000"/>
                        </a:lnSpc>
                        <a:spcAft>
                          <a:spcPts val="0"/>
                        </a:spcAft>
                      </a:pPr>
                      <a:r>
                        <a:rPr lang="en-GB" sz="2400">
                          <a:effectLst/>
                        </a:rPr>
                        <a:t>55</a:t>
                      </a:r>
                      <a:endParaRPr lang="en-GB" sz="2400">
                        <a:effectLst/>
                        <a:latin typeface="Calibri" panose="020F0502020204030204" pitchFamily="34" charset="0"/>
                        <a:ea typeface="Calibri" panose="020F0502020204030204" pitchFamily="34" charset="0"/>
                        <a:cs typeface="Times New Roman" panose="02020603050405020304" pitchFamily="18" charset="0"/>
                      </a:endParaRPr>
                    </a:p>
                  </a:txBody>
                  <a:tcPr marL="67673" marR="67673" marT="0" marB="0" anchor="b"/>
                </a:tc>
                <a:tc>
                  <a:txBody>
                    <a:bodyPr/>
                    <a:lstStyle/>
                    <a:p>
                      <a:pPr algn="ctr">
                        <a:lnSpc>
                          <a:spcPct val="107000"/>
                        </a:lnSpc>
                        <a:spcAft>
                          <a:spcPts val="0"/>
                        </a:spcAft>
                      </a:pPr>
                      <a:r>
                        <a:rPr lang="en-GB" sz="2400" dirty="0">
                          <a:effectLst/>
                        </a:rPr>
                        <a:t>20.77</a:t>
                      </a:r>
                      <a:endParaRPr lang="en-GB"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7673" marR="67673" marT="0" marB="0" anchor="b"/>
                </a:tc>
                <a:tc>
                  <a:txBody>
                    <a:bodyPr/>
                    <a:lstStyle/>
                    <a:p>
                      <a:pPr algn="ctr">
                        <a:lnSpc>
                          <a:spcPct val="107000"/>
                        </a:lnSpc>
                        <a:spcAft>
                          <a:spcPts val="0"/>
                        </a:spcAft>
                      </a:pPr>
                      <a:r>
                        <a:rPr lang="en-GB" sz="2400">
                          <a:effectLst/>
                        </a:rPr>
                        <a:t>33.20</a:t>
                      </a:r>
                      <a:endParaRPr lang="en-GB" sz="2400">
                        <a:effectLst/>
                        <a:latin typeface="Calibri" panose="020F0502020204030204" pitchFamily="34" charset="0"/>
                        <a:ea typeface="Calibri" panose="020F0502020204030204" pitchFamily="34" charset="0"/>
                        <a:cs typeface="Times New Roman" panose="02020603050405020304" pitchFamily="18" charset="0"/>
                      </a:endParaRPr>
                    </a:p>
                  </a:txBody>
                  <a:tcPr marL="67673" marR="67673" marT="0" marB="0" anchor="b"/>
                </a:tc>
                <a:tc>
                  <a:txBody>
                    <a:bodyPr/>
                    <a:lstStyle/>
                    <a:p>
                      <a:pPr algn="ctr">
                        <a:lnSpc>
                          <a:spcPct val="107000"/>
                        </a:lnSpc>
                        <a:spcAft>
                          <a:spcPts val="0"/>
                        </a:spcAft>
                      </a:pPr>
                      <a:r>
                        <a:rPr lang="en-GB" sz="2400">
                          <a:effectLst/>
                        </a:rPr>
                        <a:t>63.95</a:t>
                      </a:r>
                      <a:endParaRPr lang="en-GB" sz="2400">
                        <a:effectLst/>
                        <a:latin typeface="Calibri" panose="020F0502020204030204" pitchFamily="34" charset="0"/>
                        <a:ea typeface="Calibri" panose="020F0502020204030204" pitchFamily="34" charset="0"/>
                        <a:cs typeface="Times New Roman" panose="02020603050405020304" pitchFamily="18" charset="0"/>
                      </a:endParaRPr>
                    </a:p>
                  </a:txBody>
                  <a:tcPr marL="67673" marR="67673" marT="0" marB="0" anchor="b"/>
                </a:tc>
                <a:extLst>
                  <a:ext uri="{0D108BD9-81ED-4DB2-BD59-A6C34878D82A}">
                    <a16:rowId xmlns:a16="http://schemas.microsoft.com/office/drawing/2014/main" val="3580000745"/>
                  </a:ext>
                </a:extLst>
              </a:tr>
              <a:tr h="375187">
                <a:tc>
                  <a:txBody>
                    <a:bodyPr/>
                    <a:lstStyle/>
                    <a:p>
                      <a:pPr algn="ctr">
                        <a:lnSpc>
                          <a:spcPct val="107000"/>
                        </a:lnSpc>
                        <a:spcAft>
                          <a:spcPts val="0"/>
                        </a:spcAft>
                      </a:pPr>
                      <a:r>
                        <a:rPr lang="en-GB" sz="2400">
                          <a:effectLst/>
                        </a:rPr>
                        <a:t>Oct</a:t>
                      </a:r>
                      <a:endParaRPr lang="en-GB" sz="2400">
                        <a:effectLst/>
                        <a:latin typeface="Calibri" panose="020F0502020204030204" pitchFamily="34" charset="0"/>
                        <a:ea typeface="Calibri" panose="020F0502020204030204" pitchFamily="34" charset="0"/>
                        <a:cs typeface="Times New Roman" panose="02020603050405020304" pitchFamily="18" charset="0"/>
                      </a:endParaRPr>
                    </a:p>
                  </a:txBody>
                  <a:tcPr marL="67673" marR="67673" marT="0" marB="0" anchor="b"/>
                </a:tc>
                <a:tc>
                  <a:txBody>
                    <a:bodyPr/>
                    <a:lstStyle/>
                    <a:p>
                      <a:pPr algn="ctr">
                        <a:lnSpc>
                          <a:spcPct val="107000"/>
                        </a:lnSpc>
                        <a:spcAft>
                          <a:spcPts val="0"/>
                        </a:spcAft>
                      </a:pPr>
                      <a:r>
                        <a:rPr lang="en-GB" sz="2400">
                          <a:effectLst/>
                        </a:rPr>
                        <a:t>33</a:t>
                      </a:r>
                      <a:endParaRPr lang="en-GB" sz="2400">
                        <a:effectLst/>
                        <a:latin typeface="Calibri" panose="020F0502020204030204" pitchFamily="34" charset="0"/>
                        <a:ea typeface="Calibri" panose="020F0502020204030204" pitchFamily="34" charset="0"/>
                        <a:cs typeface="Times New Roman" panose="02020603050405020304" pitchFamily="18" charset="0"/>
                      </a:endParaRPr>
                    </a:p>
                  </a:txBody>
                  <a:tcPr marL="67673" marR="67673" marT="0" marB="0" anchor="b"/>
                </a:tc>
                <a:tc>
                  <a:txBody>
                    <a:bodyPr/>
                    <a:lstStyle/>
                    <a:p>
                      <a:pPr algn="ctr">
                        <a:lnSpc>
                          <a:spcPct val="107000"/>
                        </a:lnSpc>
                        <a:spcAft>
                          <a:spcPts val="0"/>
                        </a:spcAft>
                      </a:pPr>
                      <a:r>
                        <a:rPr lang="en-GB" sz="2400">
                          <a:effectLst/>
                        </a:rPr>
                        <a:t>111</a:t>
                      </a:r>
                      <a:endParaRPr lang="en-GB" sz="2400">
                        <a:effectLst/>
                        <a:latin typeface="Calibri" panose="020F0502020204030204" pitchFamily="34" charset="0"/>
                        <a:ea typeface="Calibri" panose="020F0502020204030204" pitchFamily="34" charset="0"/>
                        <a:cs typeface="Times New Roman" panose="02020603050405020304" pitchFamily="18" charset="0"/>
                      </a:endParaRPr>
                    </a:p>
                  </a:txBody>
                  <a:tcPr marL="67673" marR="67673" marT="0" marB="0" anchor="b"/>
                </a:tc>
                <a:tc>
                  <a:txBody>
                    <a:bodyPr/>
                    <a:lstStyle/>
                    <a:p>
                      <a:pPr algn="ctr">
                        <a:lnSpc>
                          <a:spcPct val="107000"/>
                        </a:lnSpc>
                        <a:spcAft>
                          <a:spcPts val="0"/>
                        </a:spcAft>
                      </a:pPr>
                      <a:r>
                        <a:rPr lang="en-GB" sz="2400">
                          <a:effectLst/>
                        </a:rPr>
                        <a:t>59</a:t>
                      </a:r>
                      <a:endParaRPr lang="en-GB" sz="2400">
                        <a:effectLst/>
                        <a:latin typeface="Calibri" panose="020F0502020204030204" pitchFamily="34" charset="0"/>
                        <a:ea typeface="Calibri" panose="020F0502020204030204" pitchFamily="34" charset="0"/>
                        <a:cs typeface="Times New Roman" panose="02020603050405020304" pitchFamily="18" charset="0"/>
                      </a:endParaRPr>
                    </a:p>
                  </a:txBody>
                  <a:tcPr marL="67673" marR="67673" marT="0" marB="0" anchor="b"/>
                </a:tc>
                <a:tc>
                  <a:txBody>
                    <a:bodyPr/>
                    <a:lstStyle/>
                    <a:p>
                      <a:pPr algn="ctr">
                        <a:lnSpc>
                          <a:spcPct val="107000"/>
                        </a:lnSpc>
                        <a:spcAft>
                          <a:spcPts val="0"/>
                        </a:spcAft>
                      </a:pPr>
                      <a:r>
                        <a:rPr lang="en-GB" sz="2400" dirty="0">
                          <a:effectLst/>
                        </a:rPr>
                        <a:t>20.77</a:t>
                      </a:r>
                      <a:endParaRPr lang="en-GB"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7673" marR="67673" marT="0" marB="0" anchor="b"/>
                </a:tc>
                <a:tc>
                  <a:txBody>
                    <a:bodyPr/>
                    <a:lstStyle/>
                    <a:p>
                      <a:pPr algn="ctr">
                        <a:lnSpc>
                          <a:spcPct val="107000"/>
                        </a:lnSpc>
                        <a:spcAft>
                          <a:spcPts val="0"/>
                        </a:spcAft>
                      </a:pPr>
                      <a:r>
                        <a:rPr lang="en-GB" sz="2400" dirty="0">
                          <a:effectLst/>
                        </a:rPr>
                        <a:t>33.20</a:t>
                      </a:r>
                      <a:endParaRPr lang="en-GB"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7673" marR="67673" marT="0" marB="0" anchor="b"/>
                </a:tc>
                <a:tc>
                  <a:txBody>
                    <a:bodyPr/>
                    <a:lstStyle/>
                    <a:p>
                      <a:pPr algn="ctr">
                        <a:lnSpc>
                          <a:spcPct val="107000"/>
                        </a:lnSpc>
                        <a:spcAft>
                          <a:spcPts val="0"/>
                        </a:spcAft>
                      </a:pPr>
                      <a:r>
                        <a:rPr lang="en-GB" sz="2400">
                          <a:effectLst/>
                        </a:rPr>
                        <a:t>53.15</a:t>
                      </a:r>
                      <a:endParaRPr lang="en-GB" sz="2400">
                        <a:effectLst/>
                        <a:latin typeface="Calibri" panose="020F0502020204030204" pitchFamily="34" charset="0"/>
                        <a:ea typeface="Calibri" panose="020F0502020204030204" pitchFamily="34" charset="0"/>
                        <a:cs typeface="Times New Roman" panose="02020603050405020304" pitchFamily="18" charset="0"/>
                      </a:endParaRPr>
                    </a:p>
                  </a:txBody>
                  <a:tcPr marL="67673" marR="67673" marT="0" marB="0" anchor="b"/>
                </a:tc>
                <a:extLst>
                  <a:ext uri="{0D108BD9-81ED-4DB2-BD59-A6C34878D82A}">
                    <a16:rowId xmlns:a16="http://schemas.microsoft.com/office/drawing/2014/main" val="213825046"/>
                  </a:ext>
                </a:extLst>
              </a:tr>
              <a:tr h="375187">
                <a:tc>
                  <a:txBody>
                    <a:bodyPr/>
                    <a:lstStyle/>
                    <a:p>
                      <a:pPr algn="ctr">
                        <a:lnSpc>
                          <a:spcPct val="107000"/>
                        </a:lnSpc>
                        <a:spcAft>
                          <a:spcPts val="0"/>
                        </a:spcAft>
                      </a:pPr>
                      <a:r>
                        <a:rPr lang="en-GB" sz="2400">
                          <a:effectLst/>
                        </a:rPr>
                        <a:t>Nov</a:t>
                      </a:r>
                      <a:endParaRPr lang="en-GB" sz="2400">
                        <a:effectLst/>
                        <a:latin typeface="Calibri" panose="020F0502020204030204" pitchFamily="34" charset="0"/>
                        <a:ea typeface="Calibri" panose="020F0502020204030204" pitchFamily="34" charset="0"/>
                        <a:cs typeface="Times New Roman" panose="02020603050405020304" pitchFamily="18" charset="0"/>
                      </a:endParaRPr>
                    </a:p>
                  </a:txBody>
                  <a:tcPr marL="67673" marR="67673" marT="0" marB="0" anchor="b"/>
                </a:tc>
                <a:tc>
                  <a:txBody>
                    <a:bodyPr/>
                    <a:lstStyle/>
                    <a:p>
                      <a:pPr algn="ctr">
                        <a:lnSpc>
                          <a:spcPct val="107000"/>
                        </a:lnSpc>
                        <a:spcAft>
                          <a:spcPts val="0"/>
                        </a:spcAft>
                      </a:pPr>
                      <a:r>
                        <a:rPr lang="en-GB" sz="2400">
                          <a:effectLst/>
                        </a:rPr>
                        <a:t>20</a:t>
                      </a:r>
                      <a:endParaRPr lang="en-GB" sz="2400">
                        <a:effectLst/>
                        <a:latin typeface="Calibri" panose="020F0502020204030204" pitchFamily="34" charset="0"/>
                        <a:ea typeface="Calibri" panose="020F0502020204030204" pitchFamily="34" charset="0"/>
                        <a:cs typeface="Times New Roman" panose="02020603050405020304" pitchFamily="18" charset="0"/>
                      </a:endParaRPr>
                    </a:p>
                  </a:txBody>
                  <a:tcPr marL="67673" marR="67673" marT="0" marB="0" anchor="b"/>
                </a:tc>
                <a:tc>
                  <a:txBody>
                    <a:bodyPr/>
                    <a:lstStyle/>
                    <a:p>
                      <a:pPr algn="ctr">
                        <a:lnSpc>
                          <a:spcPct val="107000"/>
                        </a:lnSpc>
                        <a:spcAft>
                          <a:spcPts val="0"/>
                        </a:spcAft>
                      </a:pPr>
                      <a:r>
                        <a:rPr lang="en-GB" sz="2400">
                          <a:effectLst/>
                        </a:rPr>
                        <a:t>103</a:t>
                      </a:r>
                      <a:endParaRPr lang="en-GB" sz="2400">
                        <a:effectLst/>
                        <a:latin typeface="Calibri" panose="020F0502020204030204" pitchFamily="34" charset="0"/>
                        <a:ea typeface="Calibri" panose="020F0502020204030204" pitchFamily="34" charset="0"/>
                        <a:cs typeface="Times New Roman" panose="02020603050405020304" pitchFamily="18" charset="0"/>
                      </a:endParaRPr>
                    </a:p>
                  </a:txBody>
                  <a:tcPr marL="67673" marR="67673" marT="0" marB="0" anchor="b"/>
                </a:tc>
                <a:tc>
                  <a:txBody>
                    <a:bodyPr/>
                    <a:lstStyle/>
                    <a:p>
                      <a:pPr algn="ctr">
                        <a:lnSpc>
                          <a:spcPct val="107000"/>
                        </a:lnSpc>
                        <a:spcAft>
                          <a:spcPts val="0"/>
                        </a:spcAft>
                      </a:pPr>
                      <a:r>
                        <a:rPr lang="en-GB" sz="2400">
                          <a:effectLst/>
                        </a:rPr>
                        <a:t>50</a:t>
                      </a:r>
                      <a:endParaRPr lang="en-GB" sz="2400">
                        <a:effectLst/>
                        <a:latin typeface="Calibri" panose="020F0502020204030204" pitchFamily="34" charset="0"/>
                        <a:ea typeface="Calibri" panose="020F0502020204030204" pitchFamily="34" charset="0"/>
                        <a:cs typeface="Times New Roman" panose="02020603050405020304" pitchFamily="18" charset="0"/>
                      </a:endParaRPr>
                    </a:p>
                  </a:txBody>
                  <a:tcPr marL="67673" marR="67673" marT="0" marB="0" anchor="b"/>
                </a:tc>
                <a:tc>
                  <a:txBody>
                    <a:bodyPr/>
                    <a:lstStyle/>
                    <a:p>
                      <a:pPr algn="ctr">
                        <a:lnSpc>
                          <a:spcPct val="107000"/>
                        </a:lnSpc>
                        <a:spcAft>
                          <a:spcPts val="0"/>
                        </a:spcAft>
                      </a:pPr>
                      <a:r>
                        <a:rPr lang="en-GB" sz="2400">
                          <a:effectLst/>
                        </a:rPr>
                        <a:t>20.77</a:t>
                      </a:r>
                      <a:endParaRPr lang="en-GB" sz="2400">
                        <a:effectLst/>
                        <a:latin typeface="Calibri" panose="020F0502020204030204" pitchFamily="34" charset="0"/>
                        <a:ea typeface="Calibri" panose="020F0502020204030204" pitchFamily="34" charset="0"/>
                        <a:cs typeface="Times New Roman" panose="02020603050405020304" pitchFamily="18" charset="0"/>
                      </a:endParaRPr>
                    </a:p>
                  </a:txBody>
                  <a:tcPr marL="67673" marR="67673" marT="0" marB="0" anchor="b"/>
                </a:tc>
                <a:tc>
                  <a:txBody>
                    <a:bodyPr/>
                    <a:lstStyle/>
                    <a:p>
                      <a:pPr algn="ctr">
                        <a:lnSpc>
                          <a:spcPct val="107000"/>
                        </a:lnSpc>
                        <a:spcAft>
                          <a:spcPts val="0"/>
                        </a:spcAft>
                      </a:pPr>
                      <a:r>
                        <a:rPr lang="en-GB" sz="2400" dirty="0">
                          <a:effectLst/>
                        </a:rPr>
                        <a:t>33.20</a:t>
                      </a:r>
                      <a:endParaRPr lang="en-GB"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7673" marR="67673" marT="0" marB="0" anchor="b"/>
                </a:tc>
                <a:tc>
                  <a:txBody>
                    <a:bodyPr/>
                    <a:lstStyle/>
                    <a:p>
                      <a:pPr algn="ctr">
                        <a:lnSpc>
                          <a:spcPct val="107000"/>
                        </a:lnSpc>
                        <a:spcAft>
                          <a:spcPts val="0"/>
                        </a:spcAft>
                      </a:pPr>
                      <a:r>
                        <a:rPr lang="en-GB" sz="2400" dirty="0">
                          <a:effectLst/>
                        </a:rPr>
                        <a:t>48.54</a:t>
                      </a:r>
                      <a:endParaRPr lang="en-GB"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7673" marR="67673" marT="0" marB="0" anchor="b"/>
                </a:tc>
                <a:extLst>
                  <a:ext uri="{0D108BD9-81ED-4DB2-BD59-A6C34878D82A}">
                    <a16:rowId xmlns:a16="http://schemas.microsoft.com/office/drawing/2014/main" val="4148105218"/>
                  </a:ext>
                </a:extLst>
              </a:tr>
              <a:tr h="375187">
                <a:tc>
                  <a:txBody>
                    <a:bodyPr/>
                    <a:lstStyle/>
                    <a:p>
                      <a:pPr algn="ctr">
                        <a:lnSpc>
                          <a:spcPct val="107000"/>
                        </a:lnSpc>
                        <a:spcAft>
                          <a:spcPts val="0"/>
                        </a:spcAft>
                      </a:pPr>
                      <a:r>
                        <a:rPr lang="en-GB" sz="2400">
                          <a:effectLst/>
                        </a:rPr>
                        <a:t>Dec</a:t>
                      </a:r>
                      <a:endParaRPr lang="en-GB" sz="2400">
                        <a:effectLst/>
                        <a:latin typeface="Calibri" panose="020F0502020204030204" pitchFamily="34" charset="0"/>
                        <a:ea typeface="Calibri" panose="020F0502020204030204" pitchFamily="34" charset="0"/>
                        <a:cs typeface="Times New Roman" panose="02020603050405020304" pitchFamily="18" charset="0"/>
                      </a:endParaRPr>
                    </a:p>
                  </a:txBody>
                  <a:tcPr marL="67673" marR="67673" marT="0" marB="0" anchor="b"/>
                </a:tc>
                <a:tc>
                  <a:txBody>
                    <a:bodyPr/>
                    <a:lstStyle/>
                    <a:p>
                      <a:pPr algn="ctr">
                        <a:lnSpc>
                          <a:spcPct val="107000"/>
                        </a:lnSpc>
                        <a:spcAft>
                          <a:spcPts val="0"/>
                        </a:spcAft>
                      </a:pPr>
                      <a:r>
                        <a:rPr lang="en-GB" sz="2400">
                          <a:effectLst/>
                        </a:rPr>
                        <a:t>8</a:t>
                      </a:r>
                      <a:endParaRPr lang="en-GB" sz="2400">
                        <a:effectLst/>
                        <a:latin typeface="Calibri" panose="020F0502020204030204" pitchFamily="34" charset="0"/>
                        <a:ea typeface="Calibri" panose="020F0502020204030204" pitchFamily="34" charset="0"/>
                        <a:cs typeface="Times New Roman" panose="02020603050405020304" pitchFamily="18" charset="0"/>
                      </a:endParaRPr>
                    </a:p>
                  </a:txBody>
                  <a:tcPr marL="67673" marR="67673" marT="0" marB="0" anchor="b"/>
                </a:tc>
                <a:tc>
                  <a:txBody>
                    <a:bodyPr/>
                    <a:lstStyle/>
                    <a:p>
                      <a:pPr algn="ctr">
                        <a:lnSpc>
                          <a:spcPct val="107000"/>
                        </a:lnSpc>
                        <a:spcAft>
                          <a:spcPts val="0"/>
                        </a:spcAft>
                      </a:pPr>
                      <a:r>
                        <a:rPr lang="en-GB" sz="2400">
                          <a:effectLst/>
                        </a:rPr>
                        <a:t>131</a:t>
                      </a:r>
                      <a:endParaRPr lang="en-GB" sz="2400">
                        <a:effectLst/>
                        <a:latin typeface="Calibri" panose="020F0502020204030204" pitchFamily="34" charset="0"/>
                        <a:ea typeface="Calibri" panose="020F0502020204030204" pitchFamily="34" charset="0"/>
                        <a:cs typeface="Times New Roman" panose="02020603050405020304" pitchFamily="18" charset="0"/>
                      </a:endParaRPr>
                    </a:p>
                  </a:txBody>
                  <a:tcPr marL="67673" marR="67673" marT="0" marB="0" anchor="b"/>
                </a:tc>
                <a:tc>
                  <a:txBody>
                    <a:bodyPr/>
                    <a:lstStyle/>
                    <a:p>
                      <a:pPr algn="ctr">
                        <a:lnSpc>
                          <a:spcPct val="107000"/>
                        </a:lnSpc>
                        <a:spcAft>
                          <a:spcPts val="0"/>
                        </a:spcAft>
                      </a:pPr>
                      <a:r>
                        <a:rPr lang="en-GB" sz="2400">
                          <a:effectLst/>
                        </a:rPr>
                        <a:t>78</a:t>
                      </a:r>
                      <a:endParaRPr lang="en-GB" sz="2400">
                        <a:effectLst/>
                        <a:latin typeface="Calibri" panose="020F0502020204030204" pitchFamily="34" charset="0"/>
                        <a:ea typeface="Calibri" panose="020F0502020204030204" pitchFamily="34" charset="0"/>
                        <a:cs typeface="Times New Roman" panose="02020603050405020304" pitchFamily="18" charset="0"/>
                      </a:endParaRPr>
                    </a:p>
                  </a:txBody>
                  <a:tcPr marL="67673" marR="67673" marT="0" marB="0" anchor="b"/>
                </a:tc>
                <a:tc>
                  <a:txBody>
                    <a:bodyPr/>
                    <a:lstStyle/>
                    <a:p>
                      <a:pPr algn="ctr">
                        <a:lnSpc>
                          <a:spcPct val="107000"/>
                        </a:lnSpc>
                        <a:spcAft>
                          <a:spcPts val="0"/>
                        </a:spcAft>
                      </a:pPr>
                      <a:r>
                        <a:rPr lang="en-GB" sz="2400">
                          <a:effectLst/>
                        </a:rPr>
                        <a:t>20.77</a:t>
                      </a:r>
                      <a:endParaRPr lang="en-GB" sz="2400">
                        <a:effectLst/>
                        <a:latin typeface="Calibri" panose="020F0502020204030204" pitchFamily="34" charset="0"/>
                        <a:ea typeface="Calibri" panose="020F0502020204030204" pitchFamily="34" charset="0"/>
                        <a:cs typeface="Times New Roman" panose="02020603050405020304" pitchFamily="18" charset="0"/>
                      </a:endParaRPr>
                    </a:p>
                  </a:txBody>
                  <a:tcPr marL="67673" marR="67673" marT="0" marB="0" anchor="b"/>
                </a:tc>
                <a:tc>
                  <a:txBody>
                    <a:bodyPr/>
                    <a:lstStyle/>
                    <a:p>
                      <a:pPr algn="ctr">
                        <a:lnSpc>
                          <a:spcPct val="107000"/>
                        </a:lnSpc>
                        <a:spcAft>
                          <a:spcPts val="0"/>
                        </a:spcAft>
                      </a:pPr>
                      <a:r>
                        <a:rPr lang="en-GB" sz="2400">
                          <a:effectLst/>
                        </a:rPr>
                        <a:t>33.20</a:t>
                      </a:r>
                      <a:endParaRPr lang="en-GB" sz="2400">
                        <a:effectLst/>
                        <a:latin typeface="Calibri" panose="020F0502020204030204" pitchFamily="34" charset="0"/>
                        <a:ea typeface="Calibri" panose="020F0502020204030204" pitchFamily="34" charset="0"/>
                        <a:cs typeface="Times New Roman" panose="02020603050405020304" pitchFamily="18" charset="0"/>
                      </a:endParaRPr>
                    </a:p>
                  </a:txBody>
                  <a:tcPr marL="67673" marR="67673" marT="0" marB="0" anchor="b"/>
                </a:tc>
                <a:tc>
                  <a:txBody>
                    <a:bodyPr/>
                    <a:lstStyle/>
                    <a:p>
                      <a:pPr algn="ctr">
                        <a:lnSpc>
                          <a:spcPct val="107000"/>
                        </a:lnSpc>
                        <a:spcAft>
                          <a:spcPts val="0"/>
                        </a:spcAft>
                      </a:pPr>
                      <a:r>
                        <a:rPr lang="en-GB" sz="2400" dirty="0">
                          <a:effectLst/>
                        </a:rPr>
                        <a:t>59.54</a:t>
                      </a:r>
                      <a:endParaRPr lang="en-GB"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7673" marR="67673" marT="0" marB="0" anchor="b"/>
                </a:tc>
                <a:extLst>
                  <a:ext uri="{0D108BD9-81ED-4DB2-BD59-A6C34878D82A}">
                    <a16:rowId xmlns:a16="http://schemas.microsoft.com/office/drawing/2014/main" val="3189937239"/>
                  </a:ext>
                </a:extLst>
              </a:tr>
            </a:tbl>
          </a:graphicData>
        </a:graphic>
      </p:graphicFrame>
      <p:sp>
        <p:nvSpPr>
          <p:cNvPr id="16" name="TextBox 15">
            <a:extLst>
              <a:ext uri="{FF2B5EF4-FFF2-40B4-BE49-F238E27FC236}">
                <a16:creationId xmlns:a16="http://schemas.microsoft.com/office/drawing/2014/main" id="{C34C1A96-B4F1-4EF2-B87A-646C7AD92F88}"/>
              </a:ext>
            </a:extLst>
          </p:cNvPr>
          <p:cNvSpPr txBox="1"/>
          <p:nvPr/>
        </p:nvSpPr>
        <p:spPr>
          <a:xfrm>
            <a:off x="619381" y="26689551"/>
            <a:ext cx="27957139" cy="1077218"/>
          </a:xfrm>
          <a:prstGeom prst="rect">
            <a:avLst/>
          </a:prstGeom>
          <a:noFill/>
        </p:spPr>
        <p:txBody>
          <a:bodyPr wrap="square" rtlCol="0">
            <a:spAutoFit/>
          </a:bodyPr>
          <a:lstStyle/>
          <a:p>
            <a:r>
              <a:rPr lang="en-GB" sz="3200" dirty="0">
                <a:solidFill>
                  <a:srgbClr val="003B4C"/>
                </a:solidFill>
              </a:rPr>
              <a:t>Figure 4- Non-Comparable Replacement Monitoring Results for Cheddar Cheese (left) and Blueberries (right). The cheese clearly doesn’t require investigation but blueberries do.</a:t>
            </a:r>
          </a:p>
        </p:txBody>
      </p:sp>
      <p:sp>
        <p:nvSpPr>
          <p:cNvPr id="17" name="TextBox 16">
            <a:extLst>
              <a:ext uri="{FF2B5EF4-FFF2-40B4-BE49-F238E27FC236}">
                <a16:creationId xmlns:a16="http://schemas.microsoft.com/office/drawing/2014/main" id="{E2AB0EC1-CC58-4239-8AB0-3DECDB872B24}"/>
              </a:ext>
            </a:extLst>
          </p:cNvPr>
          <p:cNvSpPr txBox="1"/>
          <p:nvPr/>
        </p:nvSpPr>
        <p:spPr>
          <a:xfrm>
            <a:off x="399516" y="34640145"/>
            <a:ext cx="14616336" cy="6494085"/>
          </a:xfrm>
          <a:prstGeom prst="rect">
            <a:avLst/>
          </a:prstGeom>
          <a:solidFill>
            <a:srgbClr val="E5E6B2"/>
          </a:solidFill>
        </p:spPr>
        <p:txBody>
          <a:bodyPr wrap="square" rtlCol="0">
            <a:spAutoFit/>
          </a:bodyPr>
          <a:lstStyle/>
          <a:p>
            <a:r>
              <a:rPr lang="en-GB" sz="2600" dirty="0">
                <a:latin typeface="Arial" panose="020B0604020202020204" pitchFamily="34" charset="0"/>
                <a:cs typeface="Arial" panose="020B0604020202020204" pitchFamily="34" charset="0"/>
              </a:rPr>
              <a:t>There are a few different ways in which items could be flagged for investigation using the IQI and Non-comparable indicator results.</a:t>
            </a:r>
          </a:p>
          <a:p>
            <a:endParaRPr lang="en-GB" sz="2600" dirty="0">
              <a:latin typeface="Arial" panose="020B0604020202020204" pitchFamily="34" charset="0"/>
              <a:cs typeface="Arial" panose="020B0604020202020204" pitchFamily="34" charset="0"/>
            </a:endParaRPr>
          </a:p>
          <a:p>
            <a:r>
              <a:rPr lang="en-GB" sz="2600" dirty="0">
                <a:latin typeface="Arial" panose="020B0604020202020204" pitchFamily="34" charset="0"/>
                <a:cs typeface="Arial" panose="020B0604020202020204" pitchFamily="34" charset="0"/>
              </a:rPr>
              <a:t>One option would be to simply apply limits. </a:t>
            </a:r>
            <a:r>
              <a:rPr lang="en-GB" sz="2600" dirty="0" err="1">
                <a:latin typeface="Arial" panose="020B0604020202020204" pitchFamily="34" charset="0"/>
                <a:cs typeface="Arial" panose="020B0604020202020204" pitchFamily="34" charset="0"/>
              </a:rPr>
              <a:t>Eg.</a:t>
            </a:r>
            <a:r>
              <a:rPr lang="en-GB" sz="2600" dirty="0">
                <a:latin typeface="Arial" panose="020B0604020202020204" pitchFamily="34" charset="0"/>
                <a:cs typeface="Arial" panose="020B0604020202020204" pitchFamily="34" charset="0"/>
              </a:rPr>
              <a:t> 5% for food items and 10% for telecoms as items outside this IQI range, at least going by the testing results, are essentially outliers.</a:t>
            </a:r>
          </a:p>
          <a:p>
            <a:endParaRPr lang="en-GB" sz="2600" dirty="0">
              <a:latin typeface="Arial" panose="020B0604020202020204" pitchFamily="34" charset="0"/>
              <a:cs typeface="Arial" panose="020B0604020202020204" pitchFamily="34" charset="0"/>
            </a:endParaRPr>
          </a:p>
          <a:p>
            <a:r>
              <a:rPr lang="en-GB" sz="2600" dirty="0">
                <a:latin typeface="Arial" panose="020B0604020202020204" pitchFamily="34" charset="0"/>
                <a:cs typeface="Arial" panose="020B0604020202020204" pitchFamily="34" charset="0"/>
              </a:rPr>
              <a:t>Another approach would be to rank all items by their most extreme value and flag the top x amount where x is the number of items we can realistically investigate with current resources.</a:t>
            </a:r>
          </a:p>
          <a:p>
            <a:endParaRPr lang="en-GB" sz="2600" dirty="0">
              <a:latin typeface="Arial" panose="020B0604020202020204" pitchFamily="34" charset="0"/>
              <a:cs typeface="Arial" panose="020B0604020202020204" pitchFamily="34" charset="0"/>
            </a:endParaRPr>
          </a:p>
          <a:p>
            <a:r>
              <a:rPr lang="en-GB" sz="2600" dirty="0">
                <a:latin typeface="Arial" panose="020B0604020202020204" pitchFamily="34" charset="0"/>
                <a:cs typeface="Arial" panose="020B0604020202020204" pitchFamily="34" charset="0"/>
              </a:rPr>
              <a:t>One final approach would be to combine the IQI and Non-Comparable results into a single scoring system which also takes into account the item’s weight within the basket.  Each item will obtain a separate score based on its most extreme IQI value and another score based on the number of non-comparable indicators it would get flagged by if thresholds were to be applied. These scores are then added together and then multiplied by the item’s weight. This ensures that if the total of an item’s IQI score and non-comparable score is 0 then the item will not get flagged simply because of its weight.</a:t>
            </a:r>
            <a:endParaRPr lang="en-GB" dirty="0"/>
          </a:p>
        </p:txBody>
      </p:sp>
      <p:sp>
        <p:nvSpPr>
          <p:cNvPr id="5" name="TextBox 4">
            <a:extLst>
              <a:ext uri="{FF2B5EF4-FFF2-40B4-BE49-F238E27FC236}">
                <a16:creationId xmlns:a16="http://schemas.microsoft.com/office/drawing/2014/main" id="{BAFD6564-E9D8-49EB-86C1-4C8344A01E5E}"/>
              </a:ext>
            </a:extLst>
          </p:cNvPr>
          <p:cNvSpPr txBox="1"/>
          <p:nvPr/>
        </p:nvSpPr>
        <p:spPr>
          <a:xfrm>
            <a:off x="409395" y="34073254"/>
            <a:ext cx="14640566" cy="523220"/>
          </a:xfrm>
          <a:prstGeom prst="rect">
            <a:avLst/>
          </a:prstGeom>
          <a:solidFill>
            <a:srgbClr val="A9AD00"/>
          </a:solidFill>
        </p:spPr>
        <p:txBody>
          <a:bodyPr wrap="square" rtlCol="0">
            <a:spAutoFit/>
          </a:bodyPr>
          <a:lstStyle/>
          <a:p>
            <a:r>
              <a:rPr lang="en-GB" sz="2800" dirty="0">
                <a:solidFill>
                  <a:schemeClr val="bg1"/>
                </a:solidFill>
                <a:latin typeface="Arial" panose="020B0604020202020204" pitchFamily="34" charset="0"/>
                <a:cs typeface="Arial" panose="020B0604020202020204" pitchFamily="34" charset="0"/>
              </a:rPr>
              <a:t>Flagging Items for Investigation</a:t>
            </a:r>
          </a:p>
        </p:txBody>
      </p:sp>
      <p:graphicFrame>
        <p:nvGraphicFramePr>
          <p:cNvPr id="6" name="Table 5">
            <a:extLst>
              <a:ext uri="{FF2B5EF4-FFF2-40B4-BE49-F238E27FC236}">
                <a16:creationId xmlns:a16="http://schemas.microsoft.com/office/drawing/2014/main" id="{C5B45B46-BAF8-4037-B707-24E543317E4F}"/>
              </a:ext>
            </a:extLst>
          </p:cNvPr>
          <p:cNvGraphicFramePr>
            <a:graphicFrameLocks noGrp="1"/>
          </p:cNvGraphicFramePr>
          <p:nvPr>
            <p:extLst>
              <p:ext uri="{D42A27DB-BD31-4B8C-83A1-F6EECF244321}">
                <p14:modId xmlns:p14="http://schemas.microsoft.com/office/powerpoint/2010/main" val="1194780183"/>
              </p:ext>
            </p:extLst>
          </p:nvPr>
        </p:nvGraphicFramePr>
        <p:xfrm>
          <a:off x="15176075" y="34640145"/>
          <a:ext cx="14606457" cy="6486024"/>
        </p:xfrm>
        <a:graphic>
          <a:graphicData uri="http://schemas.openxmlformats.org/drawingml/2006/table">
            <a:tbl>
              <a:tblPr firstRow="1" firstCol="1" bandRow="1">
                <a:tableStyleId>{5C22544A-7EE6-4342-B048-85BDC9FD1C3A}</a:tableStyleId>
              </a:tblPr>
              <a:tblGrid>
                <a:gridCol w="5509867">
                  <a:extLst>
                    <a:ext uri="{9D8B030D-6E8A-4147-A177-3AD203B41FA5}">
                      <a16:colId xmlns:a16="http://schemas.microsoft.com/office/drawing/2014/main" val="3673137132"/>
                    </a:ext>
                  </a:extLst>
                </a:gridCol>
                <a:gridCol w="2057400">
                  <a:extLst>
                    <a:ext uri="{9D8B030D-6E8A-4147-A177-3AD203B41FA5}">
                      <a16:colId xmlns:a16="http://schemas.microsoft.com/office/drawing/2014/main" val="33051255"/>
                    </a:ext>
                  </a:extLst>
                </a:gridCol>
                <a:gridCol w="1562100">
                  <a:extLst>
                    <a:ext uri="{9D8B030D-6E8A-4147-A177-3AD203B41FA5}">
                      <a16:colId xmlns:a16="http://schemas.microsoft.com/office/drawing/2014/main" val="3283923652"/>
                    </a:ext>
                  </a:extLst>
                </a:gridCol>
                <a:gridCol w="1981200">
                  <a:extLst>
                    <a:ext uri="{9D8B030D-6E8A-4147-A177-3AD203B41FA5}">
                      <a16:colId xmlns:a16="http://schemas.microsoft.com/office/drawing/2014/main" val="1930373675"/>
                    </a:ext>
                  </a:extLst>
                </a:gridCol>
                <a:gridCol w="3495890">
                  <a:extLst>
                    <a:ext uri="{9D8B030D-6E8A-4147-A177-3AD203B41FA5}">
                      <a16:colId xmlns:a16="http://schemas.microsoft.com/office/drawing/2014/main" val="1454041078"/>
                    </a:ext>
                  </a:extLst>
                </a:gridCol>
              </a:tblGrid>
              <a:tr h="1257120">
                <a:tc>
                  <a:txBody>
                    <a:bodyPr/>
                    <a:lstStyle/>
                    <a:p>
                      <a:pPr algn="ctr">
                        <a:lnSpc>
                          <a:spcPct val="107000"/>
                        </a:lnSpc>
                        <a:spcAft>
                          <a:spcPts val="0"/>
                        </a:spcAft>
                      </a:pPr>
                      <a:r>
                        <a:rPr lang="en-GB" sz="2400" dirty="0">
                          <a:effectLst/>
                        </a:rPr>
                        <a:t>Item Name</a:t>
                      </a:r>
                      <a:endParaRPr lang="en-GB"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7513" marR="67513" marT="0" marB="0" anchor="b">
                    <a:solidFill>
                      <a:schemeClr val="accent2"/>
                    </a:solidFill>
                  </a:tcPr>
                </a:tc>
                <a:tc>
                  <a:txBody>
                    <a:bodyPr/>
                    <a:lstStyle/>
                    <a:p>
                      <a:pPr algn="ctr">
                        <a:lnSpc>
                          <a:spcPct val="107000"/>
                        </a:lnSpc>
                        <a:spcAft>
                          <a:spcPts val="0"/>
                        </a:spcAft>
                      </a:pPr>
                      <a:r>
                        <a:rPr lang="en-GB" sz="2400" dirty="0">
                          <a:effectLst/>
                        </a:rPr>
                        <a:t> </a:t>
                      </a:r>
                    </a:p>
                    <a:p>
                      <a:pPr algn="ctr">
                        <a:lnSpc>
                          <a:spcPct val="107000"/>
                        </a:lnSpc>
                        <a:spcAft>
                          <a:spcPts val="0"/>
                        </a:spcAft>
                      </a:pPr>
                      <a:r>
                        <a:rPr lang="en-GB" sz="2400" dirty="0">
                          <a:effectLst/>
                        </a:rPr>
                        <a:t> </a:t>
                      </a:r>
                    </a:p>
                    <a:p>
                      <a:pPr algn="ctr">
                        <a:lnSpc>
                          <a:spcPct val="107000"/>
                        </a:lnSpc>
                        <a:spcAft>
                          <a:spcPts val="0"/>
                        </a:spcAft>
                      </a:pPr>
                      <a:r>
                        <a:rPr lang="en-GB" sz="2400" dirty="0">
                          <a:effectLst/>
                        </a:rPr>
                        <a:t>CPIH Weight</a:t>
                      </a:r>
                      <a:endParaRPr lang="en-GB"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7513" marR="67513" marT="0" marB="0" anchor="ctr">
                    <a:solidFill>
                      <a:schemeClr val="accent2"/>
                    </a:solidFill>
                  </a:tcPr>
                </a:tc>
                <a:tc>
                  <a:txBody>
                    <a:bodyPr/>
                    <a:lstStyle/>
                    <a:p>
                      <a:pPr algn="ctr">
                        <a:lnSpc>
                          <a:spcPct val="107000"/>
                        </a:lnSpc>
                        <a:spcAft>
                          <a:spcPts val="0"/>
                        </a:spcAft>
                      </a:pPr>
                      <a:r>
                        <a:rPr lang="en-GB" sz="2400" dirty="0">
                          <a:effectLst/>
                        </a:rPr>
                        <a:t>IQI Score</a:t>
                      </a:r>
                      <a:endParaRPr lang="en-GB"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7513" marR="67513" marT="0" marB="0" anchor="b">
                    <a:solidFill>
                      <a:schemeClr val="accent2"/>
                    </a:solidFill>
                  </a:tcPr>
                </a:tc>
                <a:tc>
                  <a:txBody>
                    <a:bodyPr/>
                    <a:lstStyle/>
                    <a:p>
                      <a:pPr algn="ctr">
                        <a:lnSpc>
                          <a:spcPct val="107000"/>
                        </a:lnSpc>
                        <a:spcAft>
                          <a:spcPts val="0"/>
                        </a:spcAft>
                      </a:pPr>
                      <a:r>
                        <a:rPr lang="en-GB" sz="2400" dirty="0">
                          <a:effectLst/>
                        </a:rPr>
                        <a:t>Non-</a:t>
                      </a:r>
                    </a:p>
                    <a:p>
                      <a:pPr algn="ctr">
                        <a:lnSpc>
                          <a:spcPct val="107000"/>
                        </a:lnSpc>
                        <a:spcAft>
                          <a:spcPts val="0"/>
                        </a:spcAft>
                      </a:pPr>
                      <a:r>
                        <a:rPr lang="en-GB" sz="2400" dirty="0">
                          <a:effectLst/>
                        </a:rPr>
                        <a:t>Comparable </a:t>
                      </a:r>
                    </a:p>
                    <a:p>
                      <a:pPr algn="ctr">
                        <a:lnSpc>
                          <a:spcPct val="107000"/>
                        </a:lnSpc>
                        <a:spcAft>
                          <a:spcPts val="0"/>
                        </a:spcAft>
                      </a:pPr>
                      <a:r>
                        <a:rPr lang="en-GB" sz="2400" dirty="0">
                          <a:effectLst/>
                        </a:rPr>
                        <a:t>Score</a:t>
                      </a:r>
                      <a:endParaRPr lang="en-GB"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7513" marR="67513" marT="0" marB="0" anchor="b">
                    <a:solidFill>
                      <a:schemeClr val="accent2"/>
                    </a:solidFill>
                  </a:tcPr>
                </a:tc>
                <a:tc>
                  <a:txBody>
                    <a:bodyPr/>
                    <a:lstStyle/>
                    <a:p>
                      <a:pPr algn="ctr">
                        <a:lnSpc>
                          <a:spcPct val="107000"/>
                        </a:lnSpc>
                        <a:spcAft>
                          <a:spcPts val="0"/>
                        </a:spcAft>
                      </a:pPr>
                      <a:r>
                        <a:rPr lang="en-GB" sz="2400" dirty="0">
                          <a:effectLst/>
                        </a:rPr>
                        <a:t>Total Score</a:t>
                      </a:r>
                      <a:endParaRPr lang="en-GB"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7513" marR="67513" marT="0" marB="0" anchor="b">
                    <a:solidFill>
                      <a:schemeClr val="accent2"/>
                    </a:solidFill>
                  </a:tcPr>
                </a:tc>
                <a:extLst>
                  <a:ext uri="{0D108BD9-81ED-4DB2-BD59-A6C34878D82A}">
                    <a16:rowId xmlns:a16="http://schemas.microsoft.com/office/drawing/2014/main" val="3689815569"/>
                  </a:ext>
                </a:extLst>
              </a:tr>
              <a:tr h="435742">
                <a:tc>
                  <a:txBody>
                    <a:bodyPr/>
                    <a:lstStyle/>
                    <a:p>
                      <a:pPr>
                        <a:lnSpc>
                          <a:spcPct val="107000"/>
                        </a:lnSpc>
                        <a:spcAft>
                          <a:spcPts val="0"/>
                        </a:spcAft>
                      </a:pPr>
                      <a:r>
                        <a:rPr lang="en-GB" sz="2400" dirty="0">
                          <a:effectLst/>
                        </a:rPr>
                        <a:t>Laptop Computers</a:t>
                      </a:r>
                      <a:endParaRPr lang="en-GB"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7513" marR="67513" marT="0" marB="0" anchor="b">
                    <a:solidFill>
                      <a:schemeClr val="accent2"/>
                    </a:solidFill>
                  </a:tcPr>
                </a:tc>
                <a:tc>
                  <a:txBody>
                    <a:bodyPr/>
                    <a:lstStyle/>
                    <a:p>
                      <a:pPr algn="ctr">
                        <a:lnSpc>
                          <a:spcPct val="107000"/>
                        </a:lnSpc>
                        <a:spcAft>
                          <a:spcPts val="0"/>
                        </a:spcAft>
                      </a:pPr>
                      <a:r>
                        <a:rPr lang="en-GB" sz="2400" dirty="0">
                          <a:effectLst/>
                        </a:rPr>
                        <a:t>1.25</a:t>
                      </a:r>
                      <a:endParaRPr lang="en-GB"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7513" marR="67513" marT="0" marB="0" anchor="ctr">
                    <a:solidFill>
                      <a:schemeClr val="accent2">
                        <a:lumMod val="40000"/>
                        <a:lumOff val="60000"/>
                      </a:schemeClr>
                    </a:solidFill>
                  </a:tcPr>
                </a:tc>
                <a:tc>
                  <a:txBody>
                    <a:bodyPr/>
                    <a:lstStyle/>
                    <a:p>
                      <a:pPr algn="ctr">
                        <a:lnSpc>
                          <a:spcPct val="107000"/>
                        </a:lnSpc>
                        <a:spcAft>
                          <a:spcPts val="0"/>
                        </a:spcAft>
                      </a:pPr>
                      <a:r>
                        <a:rPr lang="en-GB" sz="2400" dirty="0">
                          <a:effectLst/>
                        </a:rPr>
                        <a:t>3</a:t>
                      </a:r>
                      <a:endParaRPr lang="en-GB"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7513" marR="67513" marT="0" marB="0" anchor="b">
                    <a:solidFill>
                      <a:schemeClr val="accent2">
                        <a:lumMod val="40000"/>
                        <a:lumOff val="60000"/>
                      </a:schemeClr>
                    </a:solidFill>
                  </a:tcPr>
                </a:tc>
                <a:tc>
                  <a:txBody>
                    <a:bodyPr/>
                    <a:lstStyle/>
                    <a:p>
                      <a:pPr algn="ctr">
                        <a:lnSpc>
                          <a:spcPct val="107000"/>
                        </a:lnSpc>
                        <a:spcAft>
                          <a:spcPts val="0"/>
                        </a:spcAft>
                      </a:pPr>
                      <a:r>
                        <a:rPr lang="en-GB" sz="2400" dirty="0">
                          <a:effectLst/>
                        </a:rPr>
                        <a:t>3</a:t>
                      </a:r>
                      <a:endParaRPr lang="en-GB"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7513" marR="67513" marT="0" marB="0" anchor="b">
                    <a:solidFill>
                      <a:schemeClr val="accent2">
                        <a:lumMod val="40000"/>
                        <a:lumOff val="60000"/>
                      </a:schemeClr>
                    </a:solidFill>
                  </a:tcPr>
                </a:tc>
                <a:tc>
                  <a:txBody>
                    <a:bodyPr/>
                    <a:lstStyle/>
                    <a:p>
                      <a:pPr algn="ctr">
                        <a:lnSpc>
                          <a:spcPct val="107000"/>
                        </a:lnSpc>
                        <a:spcAft>
                          <a:spcPts val="0"/>
                        </a:spcAft>
                      </a:pPr>
                      <a:r>
                        <a:rPr lang="en-GB" sz="2400" dirty="0">
                          <a:effectLst/>
                        </a:rPr>
                        <a:t>7.5</a:t>
                      </a:r>
                      <a:endParaRPr lang="en-GB"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7513" marR="67513" marT="0" marB="0" anchor="b">
                    <a:solidFill>
                      <a:schemeClr val="accent2">
                        <a:lumMod val="40000"/>
                        <a:lumOff val="60000"/>
                      </a:schemeClr>
                    </a:solidFill>
                  </a:tcPr>
                </a:tc>
                <a:extLst>
                  <a:ext uri="{0D108BD9-81ED-4DB2-BD59-A6C34878D82A}">
                    <a16:rowId xmlns:a16="http://schemas.microsoft.com/office/drawing/2014/main" val="165214960"/>
                  </a:ext>
                </a:extLst>
              </a:tr>
              <a:tr h="435742">
                <a:tc>
                  <a:txBody>
                    <a:bodyPr/>
                    <a:lstStyle/>
                    <a:p>
                      <a:pPr>
                        <a:lnSpc>
                          <a:spcPct val="107000"/>
                        </a:lnSpc>
                        <a:spcAft>
                          <a:spcPts val="0"/>
                        </a:spcAft>
                      </a:pPr>
                      <a:r>
                        <a:rPr lang="en-GB" sz="2400" dirty="0">
                          <a:effectLst/>
                        </a:rPr>
                        <a:t>Digital Compact Camera</a:t>
                      </a:r>
                      <a:endParaRPr lang="en-GB"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7513" marR="67513" marT="0" marB="0" anchor="b">
                    <a:solidFill>
                      <a:schemeClr val="accent2"/>
                    </a:solidFill>
                  </a:tcPr>
                </a:tc>
                <a:tc>
                  <a:txBody>
                    <a:bodyPr/>
                    <a:lstStyle/>
                    <a:p>
                      <a:pPr algn="ctr">
                        <a:lnSpc>
                          <a:spcPct val="107000"/>
                        </a:lnSpc>
                        <a:spcAft>
                          <a:spcPts val="0"/>
                        </a:spcAft>
                      </a:pPr>
                      <a:r>
                        <a:rPr lang="en-GB" sz="2400" dirty="0">
                          <a:effectLst/>
                        </a:rPr>
                        <a:t>0.72</a:t>
                      </a:r>
                      <a:endParaRPr lang="en-GB"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7513" marR="67513" marT="0" marB="0" anchor="ctr">
                    <a:solidFill>
                      <a:schemeClr val="accent2">
                        <a:lumMod val="20000"/>
                        <a:lumOff val="80000"/>
                      </a:schemeClr>
                    </a:solidFill>
                  </a:tcPr>
                </a:tc>
                <a:tc>
                  <a:txBody>
                    <a:bodyPr/>
                    <a:lstStyle/>
                    <a:p>
                      <a:pPr algn="ctr">
                        <a:lnSpc>
                          <a:spcPct val="107000"/>
                        </a:lnSpc>
                        <a:spcAft>
                          <a:spcPts val="0"/>
                        </a:spcAft>
                      </a:pPr>
                      <a:r>
                        <a:rPr lang="en-GB" sz="2400" dirty="0">
                          <a:effectLst/>
                        </a:rPr>
                        <a:t>3</a:t>
                      </a:r>
                      <a:endParaRPr lang="en-GB"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7513" marR="67513" marT="0" marB="0" anchor="b">
                    <a:solidFill>
                      <a:schemeClr val="accent2">
                        <a:lumMod val="20000"/>
                        <a:lumOff val="80000"/>
                      </a:schemeClr>
                    </a:solidFill>
                  </a:tcPr>
                </a:tc>
                <a:tc>
                  <a:txBody>
                    <a:bodyPr/>
                    <a:lstStyle/>
                    <a:p>
                      <a:pPr algn="ctr">
                        <a:lnSpc>
                          <a:spcPct val="107000"/>
                        </a:lnSpc>
                        <a:spcAft>
                          <a:spcPts val="0"/>
                        </a:spcAft>
                      </a:pPr>
                      <a:r>
                        <a:rPr lang="en-GB" sz="2400" dirty="0">
                          <a:effectLst/>
                        </a:rPr>
                        <a:t>3</a:t>
                      </a:r>
                      <a:endParaRPr lang="en-GB"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7513" marR="67513" marT="0" marB="0" anchor="b">
                    <a:solidFill>
                      <a:schemeClr val="accent2">
                        <a:lumMod val="20000"/>
                        <a:lumOff val="80000"/>
                      </a:schemeClr>
                    </a:solidFill>
                  </a:tcPr>
                </a:tc>
                <a:tc>
                  <a:txBody>
                    <a:bodyPr/>
                    <a:lstStyle/>
                    <a:p>
                      <a:pPr algn="ctr">
                        <a:lnSpc>
                          <a:spcPct val="107000"/>
                        </a:lnSpc>
                        <a:spcAft>
                          <a:spcPts val="0"/>
                        </a:spcAft>
                      </a:pPr>
                      <a:r>
                        <a:rPr lang="en-GB" sz="2400" dirty="0">
                          <a:effectLst/>
                        </a:rPr>
                        <a:t>4.32</a:t>
                      </a:r>
                      <a:endParaRPr lang="en-GB"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7513" marR="67513" marT="0" marB="0" anchor="b">
                    <a:solidFill>
                      <a:schemeClr val="accent2">
                        <a:lumMod val="20000"/>
                        <a:lumOff val="80000"/>
                      </a:schemeClr>
                    </a:solidFill>
                  </a:tcPr>
                </a:tc>
                <a:extLst>
                  <a:ext uri="{0D108BD9-81ED-4DB2-BD59-A6C34878D82A}">
                    <a16:rowId xmlns:a16="http://schemas.microsoft.com/office/drawing/2014/main" val="3687773406"/>
                  </a:ext>
                </a:extLst>
              </a:tr>
              <a:tr h="435742">
                <a:tc>
                  <a:txBody>
                    <a:bodyPr/>
                    <a:lstStyle/>
                    <a:p>
                      <a:pPr>
                        <a:lnSpc>
                          <a:spcPct val="107000"/>
                        </a:lnSpc>
                        <a:spcAft>
                          <a:spcPts val="0"/>
                        </a:spcAft>
                      </a:pPr>
                      <a:r>
                        <a:rPr lang="en-GB" sz="2400" dirty="0">
                          <a:effectLst/>
                        </a:rPr>
                        <a:t>Digital Camcorder</a:t>
                      </a:r>
                      <a:endParaRPr lang="en-GB"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7513" marR="67513" marT="0" marB="0" anchor="b">
                    <a:solidFill>
                      <a:schemeClr val="accent2"/>
                    </a:solidFill>
                  </a:tcPr>
                </a:tc>
                <a:tc>
                  <a:txBody>
                    <a:bodyPr/>
                    <a:lstStyle/>
                    <a:p>
                      <a:pPr algn="ctr">
                        <a:lnSpc>
                          <a:spcPct val="107000"/>
                        </a:lnSpc>
                        <a:spcAft>
                          <a:spcPts val="0"/>
                        </a:spcAft>
                      </a:pPr>
                      <a:r>
                        <a:rPr lang="en-GB" sz="2400" dirty="0">
                          <a:effectLst/>
                        </a:rPr>
                        <a:t>0.58</a:t>
                      </a:r>
                      <a:endParaRPr lang="en-GB"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7513" marR="67513" marT="0" marB="0" anchor="ctr">
                    <a:solidFill>
                      <a:schemeClr val="accent2">
                        <a:lumMod val="40000"/>
                        <a:lumOff val="60000"/>
                      </a:schemeClr>
                    </a:solidFill>
                  </a:tcPr>
                </a:tc>
                <a:tc>
                  <a:txBody>
                    <a:bodyPr/>
                    <a:lstStyle/>
                    <a:p>
                      <a:pPr algn="ctr">
                        <a:lnSpc>
                          <a:spcPct val="107000"/>
                        </a:lnSpc>
                        <a:spcAft>
                          <a:spcPts val="0"/>
                        </a:spcAft>
                      </a:pPr>
                      <a:r>
                        <a:rPr lang="en-GB" sz="2400" dirty="0">
                          <a:effectLst/>
                        </a:rPr>
                        <a:t>2</a:t>
                      </a:r>
                      <a:endParaRPr lang="en-GB"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7513" marR="67513" marT="0" marB="0" anchor="b">
                    <a:solidFill>
                      <a:schemeClr val="accent2">
                        <a:lumMod val="40000"/>
                        <a:lumOff val="60000"/>
                      </a:schemeClr>
                    </a:solidFill>
                  </a:tcPr>
                </a:tc>
                <a:tc>
                  <a:txBody>
                    <a:bodyPr/>
                    <a:lstStyle/>
                    <a:p>
                      <a:pPr algn="ctr">
                        <a:lnSpc>
                          <a:spcPct val="107000"/>
                        </a:lnSpc>
                        <a:spcAft>
                          <a:spcPts val="0"/>
                        </a:spcAft>
                      </a:pPr>
                      <a:r>
                        <a:rPr lang="en-GB" sz="2400" dirty="0">
                          <a:effectLst/>
                        </a:rPr>
                        <a:t>3</a:t>
                      </a:r>
                      <a:endParaRPr lang="en-GB"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7513" marR="67513" marT="0" marB="0" anchor="b">
                    <a:solidFill>
                      <a:schemeClr val="accent2">
                        <a:lumMod val="40000"/>
                        <a:lumOff val="60000"/>
                      </a:schemeClr>
                    </a:solidFill>
                  </a:tcPr>
                </a:tc>
                <a:tc>
                  <a:txBody>
                    <a:bodyPr/>
                    <a:lstStyle/>
                    <a:p>
                      <a:pPr algn="ctr">
                        <a:lnSpc>
                          <a:spcPct val="107000"/>
                        </a:lnSpc>
                        <a:spcAft>
                          <a:spcPts val="0"/>
                        </a:spcAft>
                      </a:pPr>
                      <a:r>
                        <a:rPr lang="en-GB" sz="2400" dirty="0">
                          <a:effectLst/>
                        </a:rPr>
                        <a:t>2.9</a:t>
                      </a:r>
                      <a:endParaRPr lang="en-GB"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7513" marR="67513" marT="0" marB="0" anchor="b">
                    <a:solidFill>
                      <a:schemeClr val="accent2">
                        <a:lumMod val="40000"/>
                        <a:lumOff val="60000"/>
                      </a:schemeClr>
                    </a:solidFill>
                  </a:tcPr>
                </a:tc>
                <a:extLst>
                  <a:ext uri="{0D108BD9-81ED-4DB2-BD59-A6C34878D82A}">
                    <a16:rowId xmlns:a16="http://schemas.microsoft.com/office/drawing/2014/main" val="1751400352"/>
                  </a:ext>
                </a:extLst>
              </a:tr>
              <a:tr h="435742">
                <a:tc>
                  <a:txBody>
                    <a:bodyPr/>
                    <a:lstStyle/>
                    <a:p>
                      <a:pPr>
                        <a:lnSpc>
                          <a:spcPct val="107000"/>
                        </a:lnSpc>
                        <a:spcAft>
                          <a:spcPts val="0"/>
                        </a:spcAft>
                      </a:pPr>
                      <a:r>
                        <a:rPr lang="en-GB" sz="2400" dirty="0">
                          <a:effectLst/>
                        </a:rPr>
                        <a:t>Flat panel TV 33"/82.5cm or larger</a:t>
                      </a:r>
                      <a:endParaRPr lang="en-GB"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7513" marR="67513" marT="0" marB="0" anchor="b">
                    <a:solidFill>
                      <a:schemeClr val="accent2"/>
                    </a:solidFill>
                  </a:tcPr>
                </a:tc>
                <a:tc>
                  <a:txBody>
                    <a:bodyPr/>
                    <a:lstStyle/>
                    <a:p>
                      <a:pPr algn="ctr">
                        <a:lnSpc>
                          <a:spcPct val="107000"/>
                        </a:lnSpc>
                        <a:spcAft>
                          <a:spcPts val="0"/>
                        </a:spcAft>
                      </a:pPr>
                      <a:r>
                        <a:rPr lang="en-GB" sz="2400" dirty="0">
                          <a:effectLst/>
                        </a:rPr>
                        <a:t>0.84</a:t>
                      </a:r>
                      <a:endParaRPr lang="en-GB"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7513" marR="67513" marT="0" marB="0" anchor="ctr">
                    <a:solidFill>
                      <a:schemeClr val="accent2">
                        <a:lumMod val="20000"/>
                        <a:lumOff val="80000"/>
                      </a:schemeClr>
                    </a:solidFill>
                  </a:tcPr>
                </a:tc>
                <a:tc>
                  <a:txBody>
                    <a:bodyPr/>
                    <a:lstStyle/>
                    <a:p>
                      <a:pPr algn="ctr">
                        <a:lnSpc>
                          <a:spcPct val="107000"/>
                        </a:lnSpc>
                        <a:spcAft>
                          <a:spcPts val="0"/>
                        </a:spcAft>
                      </a:pPr>
                      <a:r>
                        <a:rPr lang="en-GB" sz="2400" dirty="0">
                          <a:effectLst/>
                        </a:rPr>
                        <a:t>0</a:t>
                      </a:r>
                      <a:endParaRPr lang="en-GB"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7513" marR="67513" marT="0" marB="0" anchor="b">
                    <a:solidFill>
                      <a:schemeClr val="accent2">
                        <a:lumMod val="20000"/>
                        <a:lumOff val="80000"/>
                      </a:schemeClr>
                    </a:solidFill>
                  </a:tcPr>
                </a:tc>
                <a:tc>
                  <a:txBody>
                    <a:bodyPr/>
                    <a:lstStyle/>
                    <a:p>
                      <a:pPr algn="ctr">
                        <a:lnSpc>
                          <a:spcPct val="107000"/>
                        </a:lnSpc>
                        <a:spcAft>
                          <a:spcPts val="0"/>
                        </a:spcAft>
                      </a:pPr>
                      <a:r>
                        <a:rPr lang="en-GB" sz="2400" dirty="0">
                          <a:effectLst/>
                        </a:rPr>
                        <a:t>3</a:t>
                      </a:r>
                      <a:endParaRPr lang="en-GB"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7513" marR="67513" marT="0" marB="0" anchor="b">
                    <a:solidFill>
                      <a:schemeClr val="accent2">
                        <a:lumMod val="20000"/>
                        <a:lumOff val="80000"/>
                      </a:schemeClr>
                    </a:solidFill>
                  </a:tcPr>
                </a:tc>
                <a:tc>
                  <a:txBody>
                    <a:bodyPr/>
                    <a:lstStyle/>
                    <a:p>
                      <a:pPr algn="ctr">
                        <a:lnSpc>
                          <a:spcPct val="107000"/>
                        </a:lnSpc>
                        <a:spcAft>
                          <a:spcPts val="0"/>
                        </a:spcAft>
                      </a:pPr>
                      <a:r>
                        <a:rPr lang="en-GB" sz="2400" dirty="0">
                          <a:effectLst/>
                        </a:rPr>
                        <a:t>2.52</a:t>
                      </a:r>
                      <a:endParaRPr lang="en-GB"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7513" marR="67513" marT="0" marB="0" anchor="b">
                    <a:solidFill>
                      <a:schemeClr val="accent2">
                        <a:lumMod val="20000"/>
                        <a:lumOff val="80000"/>
                      </a:schemeClr>
                    </a:solidFill>
                  </a:tcPr>
                </a:tc>
                <a:extLst>
                  <a:ext uri="{0D108BD9-81ED-4DB2-BD59-A6C34878D82A}">
                    <a16:rowId xmlns:a16="http://schemas.microsoft.com/office/drawing/2014/main" val="1692299611"/>
                  </a:ext>
                </a:extLst>
              </a:tr>
              <a:tr h="435742">
                <a:tc>
                  <a:txBody>
                    <a:bodyPr/>
                    <a:lstStyle/>
                    <a:p>
                      <a:pPr>
                        <a:lnSpc>
                          <a:spcPct val="107000"/>
                        </a:lnSpc>
                        <a:spcAft>
                          <a:spcPts val="0"/>
                        </a:spcAft>
                      </a:pPr>
                      <a:r>
                        <a:rPr lang="en-GB" sz="2400" dirty="0">
                          <a:effectLst/>
                        </a:rPr>
                        <a:t>Flat panel TV 23-32"/57.5-80cm</a:t>
                      </a:r>
                      <a:endParaRPr lang="en-GB"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7513" marR="67513" marT="0" marB="0" anchor="b">
                    <a:solidFill>
                      <a:schemeClr val="accent2"/>
                    </a:solidFill>
                  </a:tcPr>
                </a:tc>
                <a:tc>
                  <a:txBody>
                    <a:bodyPr/>
                    <a:lstStyle/>
                    <a:p>
                      <a:pPr algn="ctr">
                        <a:lnSpc>
                          <a:spcPct val="107000"/>
                        </a:lnSpc>
                        <a:spcAft>
                          <a:spcPts val="0"/>
                        </a:spcAft>
                      </a:pPr>
                      <a:r>
                        <a:rPr lang="en-GB" sz="2400" dirty="0">
                          <a:effectLst/>
                        </a:rPr>
                        <a:t>0.72</a:t>
                      </a:r>
                      <a:endParaRPr lang="en-GB"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7513" marR="67513" marT="0" marB="0" anchor="ctr">
                    <a:solidFill>
                      <a:schemeClr val="accent2">
                        <a:lumMod val="40000"/>
                        <a:lumOff val="60000"/>
                      </a:schemeClr>
                    </a:solidFill>
                  </a:tcPr>
                </a:tc>
                <a:tc>
                  <a:txBody>
                    <a:bodyPr/>
                    <a:lstStyle/>
                    <a:p>
                      <a:pPr algn="ctr">
                        <a:lnSpc>
                          <a:spcPct val="107000"/>
                        </a:lnSpc>
                        <a:spcAft>
                          <a:spcPts val="0"/>
                        </a:spcAft>
                      </a:pPr>
                      <a:r>
                        <a:rPr lang="en-GB" sz="2400" dirty="0">
                          <a:effectLst/>
                        </a:rPr>
                        <a:t>0</a:t>
                      </a:r>
                      <a:endParaRPr lang="en-GB"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7513" marR="67513" marT="0" marB="0" anchor="b">
                    <a:solidFill>
                      <a:schemeClr val="accent2">
                        <a:lumMod val="40000"/>
                        <a:lumOff val="60000"/>
                      </a:schemeClr>
                    </a:solidFill>
                  </a:tcPr>
                </a:tc>
                <a:tc>
                  <a:txBody>
                    <a:bodyPr/>
                    <a:lstStyle/>
                    <a:p>
                      <a:pPr algn="ctr">
                        <a:lnSpc>
                          <a:spcPct val="107000"/>
                        </a:lnSpc>
                        <a:spcAft>
                          <a:spcPts val="0"/>
                        </a:spcAft>
                      </a:pPr>
                      <a:r>
                        <a:rPr lang="en-GB" sz="2400" dirty="0">
                          <a:effectLst/>
                        </a:rPr>
                        <a:t>2</a:t>
                      </a:r>
                      <a:endParaRPr lang="en-GB"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7513" marR="67513" marT="0" marB="0" anchor="b">
                    <a:solidFill>
                      <a:schemeClr val="accent2">
                        <a:lumMod val="40000"/>
                        <a:lumOff val="60000"/>
                      </a:schemeClr>
                    </a:solidFill>
                  </a:tcPr>
                </a:tc>
                <a:tc>
                  <a:txBody>
                    <a:bodyPr/>
                    <a:lstStyle/>
                    <a:p>
                      <a:pPr algn="ctr">
                        <a:lnSpc>
                          <a:spcPct val="107000"/>
                        </a:lnSpc>
                        <a:spcAft>
                          <a:spcPts val="0"/>
                        </a:spcAft>
                      </a:pPr>
                      <a:r>
                        <a:rPr lang="en-GB" sz="2400" dirty="0">
                          <a:effectLst/>
                        </a:rPr>
                        <a:t>1.44</a:t>
                      </a:r>
                      <a:endParaRPr lang="en-GB"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7513" marR="67513" marT="0" marB="0" anchor="b">
                    <a:solidFill>
                      <a:schemeClr val="accent2">
                        <a:lumMod val="40000"/>
                        <a:lumOff val="60000"/>
                      </a:schemeClr>
                    </a:solidFill>
                  </a:tcPr>
                </a:tc>
                <a:extLst>
                  <a:ext uri="{0D108BD9-81ED-4DB2-BD59-A6C34878D82A}">
                    <a16:rowId xmlns:a16="http://schemas.microsoft.com/office/drawing/2014/main" val="1636684580"/>
                  </a:ext>
                </a:extLst>
              </a:tr>
              <a:tr h="435742">
                <a:tc>
                  <a:txBody>
                    <a:bodyPr/>
                    <a:lstStyle/>
                    <a:p>
                      <a:pPr>
                        <a:lnSpc>
                          <a:spcPct val="107000"/>
                        </a:lnSpc>
                        <a:spcAft>
                          <a:spcPts val="0"/>
                        </a:spcAft>
                      </a:pPr>
                      <a:r>
                        <a:rPr lang="en-GB" sz="2400" dirty="0">
                          <a:effectLst/>
                        </a:rPr>
                        <a:t>Interchangeable Lens Digital Camera</a:t>
                      </a:r>
                      <a:endParaRPr lang="en-GB"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7513" marR="67513" marT="0" marB="0" anchor="b">
                    <a:solidFill>
                      <a:schemeClr val="accent2"/>
                    </a:solidFill>
                  </a:tcPr>
                </a:tc>
                <a:tc>
                  <a:txBody>
                    <a:bodyPr/>
                    <a:lstStyle/>
                    <a:p>
                      <a:pPr algn="ctr">
                        <a:lnSpc>
                          <a:spcPct val="107000"/>
                        </a:lnSpc>
                        <a:spcAft>
                          <a:spcPts val="0"/>
                        </a:spcAft>
                      </a:pPr>
                      <a:r>
                        <a:rPr lang="en-GB" sz="2400" dirty="0">
                          <a:effectLst/>
                        </a:rPr>
                        <a:t>0.7</a:t>
                      </a:r>
                      <a:endParaRPr lang="en-GB"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7513" marR="67513" marT="0" marB="0" anchor="ctr">
                    <a:solidFill>
                      <a:schemeClr val="accent2">
                        <a:lumMod val="20000"/>
                        <a:lumOff val="80000"/>
                      </a:schemeClr>
                    </a:solidFill>
                  </a:tcPr>
                </a:tc>
                <a:tc>
                  <a:txBody>
                    <a:bodyPr/>
                    <a:lstStyle/>
                    <a:p>
                      <a:pPr algn="ctr">
                        <a:lnSpc>
                          <a:spcPct val="107000"/>
                        </a:lnSpc>
                        <a:spcAft>
                          <a:spcPts val="0"/>
                        </a:spcAft>
                      </a:pPr>
                      <a:r>
                        <a:rPr lang="en-GB" sz="2400" dirty="0">
                          <a:effectLst/>
                        </a:rPr>
                        <a:t>2</a:t>
                      </a:r>
                      <a:endParaRPr lang="en-GB"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7513" marR="67513" marT="0" marB="0" anchor="b">
                    <a:solidFill>
                      <a:schemeClr val="accent2">
                        <a:lumMod val="20000"/>
                        <a:lumOff val="80000"/>
                      </a:schemeClr>
                    </a:solidFill>
                  </a:tcPr>
                </a:tc>
                <a:tc>
                  <a:txBody>
                    <a:bodyPr/>
                    <a:lstStyle/>
                    <a:p>
                      <a:pPr algn="ctr">
                        <a:lnSpc>
                          <a:spcPct val="107000"/>
                        </a:lnSpc>
                        <a:spcAft>
                          <a:spcPts val="0"/>
                        </a:spcAft>
                      </a:pPr>
                      <a:r>
                        <a:rPr lang="en-GB" sz="2400" dirty="0">
                          <a:effectLst/>
                        </a:rPr>
                        <a:t>0</a:t>
                      </a:r>
                      <a:endParaRPr lang="en-GB"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7513" marR="67513" marT="0" marB="0" anchor="b">
                    <a:solidFill>
                      <a:schemeClr val="accent2">
                        <a:lumMod val="20000"/>
                        <a:lumOff val="80000"/>
                      </a:schemeClr>
                    </a:solidFill>
                  </a:tcPr>
                </a:tc>
                <a:tc>
                  <a:txBody>
                    <a:bodyPr/>
                    <a:lstStyle/>
                    <a:p>
                      <a:pPr algn="ctr">
                        <a:lnSpc>
                          <a:spcPct val="107000"/>
                        </a:lnSpc>
                        <a:spcAft>
                          <a:spcPts val="0"/>
                        </a:spcAft>
                      </a:pPr>
                      <a:r>
                        <a:rPr lang="en-GB" sz="2400" dirty="0">
                          <a:effectLst/>
                        </a:rPr>
                        <a:t>1.4</a:t>
                      </a:r>
                      <a:endParaRPr lang="en-GB"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7513" marR="67513" marT="0" marB="0" anchor="b">
                    <a:solidFill>
                      <a:schemeClr val="accent2">
                        <a:lumMod val="20000"/>
                        <a:lumOff val="80000"/>
                      </a:schemeClr>
                    </a:solidFill>
                  </a:tcPr>
                </a:tc>
                <a:extLst>
                  <a:ext uri="{0D108BD9-81ED-4DB2-BD59-A6C34878D82A}">
                    <a16:rowId xmlns:a16="http://schemas.microsoft.com/office/drawing/2014/main" val="2944763099"/>
                  </a:ext>
                </a:extLst>
              </a:tr>
              <a:tr h="435742">
                <a:tc>
                  <a:txBody>
                    <a:bodyPr/>
                    <a:lstStyle/>
                    <a:p>
                      <a:pPr>
                        <a:lnSpc>
                          <a:spcPct val="107000"/>
                        </a:lnSpc>
                        <a:spcAft>
                          <a:spcPts val="0"/>
                        </a:spcAft>
                      </a:pPr>
                      <a:r>
                        <a:rPr lang="en-GB" sz="2400" dirty="0">
                          <a:effectLst/>
                        </a:rPr>
                        <a:t>Tablet Computers</a:t>
                      </a:r>
                      <a:endParaRPr lang="en-GB"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7513" marR="67513" marT="0" marB="0" anchor="b">
                    <a:solidFill>
                      <a:schemeClr val="accent2"/>
                    </a:solidFill>
                  </a:tcPr>
                </a:tc>
                <a:tc>
                  <a:txBody>
                    <a:bodyPr/>
                    <a:lstStyle/>
                    <a:p>
                      <a:pPr algn="ctr">
                        <a:lnSpc>
                          <a:spcPct val="107000"/>
                        </a:lnSpc>
                        <a:spcAft>
                          <a:spcPts val="0"/>
                        </a:spcAft>
                      </a:pPr>
                      <a:r>
                        <a:rPr lang="en-GB" sz="2400" dirty="0">
                          <a:effectLst/>
                        </a:rPr>
                        <a:t>1.05</a:t>
                      </a:r>
                      <a:endParaRPr lang="en-GB"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7513" marR="67513" marT="0" marB="0" anchor="ctr">
                    <a:solidFill>
                      <a:schemeClr val="accent2">
                        <a:lumMod val="40000"/>
                        <a:lumOff val="60000"/>
                      </a:schemeClr>
                    </a:solidFill>
                  </a:tcPr>
                </a:tc>
                <a:tc>
                  <a:txBody>
                    <a:bodyPr/>
                    <a:lstStyle/>
                    <a:p>
                      <a:pPr algn="ctr">
                        <a:lnSpc>
                          <a:spcPct val="107000"/>
                        </a:lnSpc>
                        <a:spcAft>
                          <a:spcPts val="0"/>
                        </a:spcAft>
                      </a:pPr>
                      <a:r>
                        <a:rPr lang="en-GB" sz="2400" dirty="0">
                          <a:effectLst/>
                        </a:rPr>
                        <a:t>0</a:t>
                      </a:r>
                      <a:endParaRPr lang="en-GB"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7513" marR="67513" marT="0" marB="0" anchor="b">
                    <a:solidFill>
                      <a:schemeClr val="accent2">
                        <a:lumMod val="40000"/>
                        <a:lumOff val="60000"/>
                      </a:schemeClr>
                    </a:solidFill>
                  </a:tcPr>
                </a:tc>
                <a:tc>
                  <a:txBody>
                    <a:bodyPr/>
                    <a:lstStyle/>
                    <a:p>
                      <a:pPr algn="ctr">
                        <a:lnSpc>
                          <a:spcPct val="107000"/>
                        </a:lnSpc>
                        <a:spcAft>
                          <a:spcPts val="0"/>
                        </a:spcAft>
                      </a:pPr>
                      <a:r>
                        <a:rPr lang="en-GB" sz="2400" dirty="0">
                          <a:effectLst/>
                        </a:rPr>
                        <a:t>1</a:t>
                      </a:r>
                      <a:endParaRPr lang="en-GB"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7513" marR="67513" marT="0" marB="0" anchor="b">
                    <a:solidFill>
                      <a:schemeClr val="accent2">
                        <a:lumMod val="40000"/>
                        <a:lumOff val="60000"/>
                      </a:schemeClr>
                    </a:solidFill>
                  </a:tcPr>
                </a:tc>
                <a:tc>
                  <a:txBody>
                    <a:bodyPr/>
                    <a:lstStyle/>
                    <a:p>
                      <a:pPr algn="ctr">
                        <a:lnSpc>
                          <a:spcPct val="107000"/>
                        </a:lnSpc>
                        <a:spcAft>
                          <a:spcPts val="0"/>
                        </a:spcAft>
                      </a:pPr>
                      <a:r>
                        <a:rPr lang="en-GB" sz="2400" dirty="0">
                          <a:effectLst/>
                        </a:rPr>
                        <a:t>1.05</a:t>
                      </a:r>
                      <a:endParaRPr lang="en-GB"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7513" marR="67513" marT="0" marB="0" anchor="b">
                    <a:solidFill>
                      <a:schemeClr val="accent2">
                        <a:lumMod val="40000"/>
                        <a:lumOff val="60000"/>
                      </a:schemeClr>
                    </a:solidFill>
                  </a:tcPr>
                </a:tc>
                <a:extLst>
                  <a:ext uri="{0D108BD9-81ED-4DB2-BD59-A6C34878D82A}">
                    <a16:rowId xmlns:a16="http://schemas.microsoft.com/office/drawing/2014/main" val="1714180732"/>
                  </a:ext>
                </a:extLst>
              </a:tr>
              <a:tr h="435742">
                <a:tc>
                  <a:txBody>
                    <a:bodyPr/>
                    <a:lstStyle/>
                    <a:p>
                      <a:pPr>
                        <a:lnSpc>
                          <a:spcPct val="107000"/>
                        </a:lnSpc>
                        <a:spcAft>
                          <a:spcPts val="0"/>
                        </a:spcAft>
                      </a:pPr>
                      <a:r>
                        <a:rPr lang="en-GB" sz="2400" dirty="0">
                          <a:effectLst/>
                        </a:rPr>
                        <a:t>Personal Computers (HICP)</a:t>
                      </a:r>
                      <a:endParaRPr lang="en-GB"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7513" marR="67513" marT="0" marB="0" anchor="b">
                    <a:solidFill>
                      <a:schemeClr val="accent2"/>
                    </a:solidFill>
                  </a:tcPr>
                </a:tc>
                <a:tc>
                  <a:txBody>
                    <a:bodyPr/>
                    <a:lstStyle/>
                    <a:p>
                      <a:pPr algn="ctr">
                        <a:lnSpc>
                          <a:spcPct val="107000"/>
                        </a:lnSpc>
                        <a:spcAft>
                          <a:spcPts val="0"/>
                        </a:spcAft>
                      </a:pPr>
                      <a:r>
                        <a:rPr lang="en-GB" sz="2400" dirty="0">
                          <a:effectLst/>
                        </a:rPr>
                        <a:t>0.3</a:t>
                      </a:r>
                      <a:endParaRPr lang="en-GB"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7513" marR="67513" marT="0" marB="0" anchor="ctr">
                    <a:solidFill>
                      <a:schemeClr val="accent2">
                        <a:lumMod val="20000"/>
                        <a:lumOff val="80000"/>
                      </a:schemeClr>
                    </a:solidFill>
                  </a:tcPr>
                </a:tc>
                <a:tc>
                  <a:txBody>
                    <a:bodyPr/>
                    <a:lstStyle/>
                    <a:p>
                      <a:pPr algn="ctr">
                        <a:lnSpc>
                          <a:spcPct val="107000"/>
                        </a:lnSpc>
                        <a:spcAft>
                          <a:spcPts val="0"/>
                        </a:spcAft>
                      </a:pPr>
                      <a:r>
                        <a:rPr lang="en-GB" sz="2400" dirty="0">
                          <a:effectLst/>
                        </a:rPr>
                        <a:t>0</a:t>
                      </a:r>
                      <a:endParaRPr lang="en-GB"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7513" marR="67513" marT="0" marB="0" anchor="b">
                    <a:solidFill>
                      <a:schemeClr val="accent2">
                        <a:lumMod val="20000"/>
                        <a:lumOff val="80000"/>
                      </a:schemeClr>
                    </a:solidFill>
                  </a:tcPr>
                </a:tc>
                <a:tc>
                  <a:txBody>
                    <a:bodyPr/>
                    <a:lstStyle/>
                    <a:p>
                      <a:pPr algn="ctr">
                        <a:lnSpc>
                          <a:spcPct val="107000"/>
                        </a:lnSpc>
                        <a:spcAft>
                          <a:spcPts val="0"/>
                        </a:spcAft>
                      </a:pPr>
                      <a:r>
                        <a:rPr lang="en-GB" sz="2400" dirty="0">
                          <a:effectLst/>
                        </a:rPr>
                        <a:t>3</a:t>
                      </a:r>
                      <a:endParaRPr lang="en-GB"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7513" marR="67513" marT="0" marB="0" anchor="b">
                    <a:solidFill>
                      <a:schemeClr val="accent2">
                        <a:lumMod val="20000"/>
                        <a:lumOff val="80000"/>
                      </a:schemeClr>
                    </a:solidFill>
                  </a:tcPr>
                </a:tc>
                <a:tc>
                  <a:txBody>
                    <a:bodyPr/>
                    <a:lstStyle/>
                    <a:p>
                      <a:pPr algn="ctr">
                        <a:lnSpc>
                          <a:spcPct val="107000"/>
                        </a:lnSpc>
                        <a:spcAft>
                          <a:spcPts val="0"/>
                        </a:spcAft>
                      </a:pPr>
                      <a:r>
                        <a:rPr lang="en-GB" sz="2400" dirty="0">
                          <a:effectLst/>
                        </a:rPr>
                        <a:t>0.9</a:t>
                      </a:r>
                      <a:endParaRPr lang="en-GB"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7513" marR="67513" marT="0" marB="0" anchor="b">
                    <a:solidFill>
                      <a:schemeClr val="accent2">
                        <a:lumMod val="20000"/>
                        <a:lumOff val="80000"/>
                      </a:schemeClr>
                    </a:solidFill>
                  </a:tcPr>
                </a:tc>
                <a:extLst>
                  <a:ext uri="{0D108BD9-81ED-4DB2-BD59-A6C34878D82A}">
                    <a16:rowId xmlns:a16="http://schemas.microsoft.com/office/drawing/2014/main" val="4141434818"/>
                  </a:ext>
                </a:extLst>
              </a:tr>
              <a:tr h="435742">
                <a:tc>
                  <a:txBody>
                    <a:bodyPr/>
                    <a:lstStyle/>
                    <a:p>
                      <a:pPr>
                        <a:lnSpc>
                          <a:spcPct val="107000"/>
                        </a:lnSpc>
                        <a:spcAft>
                          <a:spcPts val="0"/>
                        </a:spcAft>
                      </a:pPr>
                      <a:r>
                        <a:rPr lang="en-GB" sz="2400" dirty="0">
                          <a:effectLst/>
                        </a:rPr>
                        <a:t>MP4 Player</a:t>
                      </a:r>
                      <a:endParaRPr lang="en-GB"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7513" marR="67513" marT="0" marB="0" anchor="b">
                    <a:solidFill>
                      <a:schemeClr val="accent2"/>
                    </a:solidFill>
                  </a:tcPr>
                </a:tc>
                <a:tc>
                  <a:txBody>
                    <a:bodyPr/>
                    <a:lstStyle/>
                    <a:p>
                      <a:pPr algn="ctr">
                        <a:lnSpc>
                          <a:spcPct val="107000"/>
                        </a:lnSpc>
                        <a:spcAft>
                          <a:spcPts val="0"/>
                        </a:spcAft>
                      </a:pPr>
                      <a:r>
                        <a:rPr lang="en-GB" sz="2400" dirty="0">
                          <a:effectLst/>
                        </a:rPr>
                        <a:t>0.21</a:t>
                      </a:r>
                      <a:endParaRPr lang="en-GB"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7513" marR="67513" marT="0" marB="0" anchor="ctr">
                    <a:solidFill>
                      <a:schemeClr val="accent2">
                        <a:lumMod val="40000"/>
                        <a:lumOff val="60000"/>
                      </a:schemeClr>
                    </a:solidFill>
                  </a:tcPr>
                </a:tc>
                <a:tc>
                  <a:txBody>
                    <a:bodyPr/>
                    <a:lstStyle/>
                    <a:p>
                      <a:pPr algn="ctr">
                        <a:lnSpc>
                          <a:spcPct val="107000"/>
                        </a:lnSpc>
                        <a:spcAft>
                          <a:spcPts val="0"/>
                        </a:spcAft>
                      </a:pPr>
                      <a:r>
                        <a:rPr lang="en-GB" sz="2400" dirty="0">
                          <a:effectLst/>
                        </a:rPr>
                        <a:t>0</a:t>
                      </a:r>
                      <a:endParaRPr lang="en-GB"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7513" marR="67513" marT="0" marB="0" anchor="b">
                    <a:solidFill>
                      <a:schemeClr val="accent2">
                        <a:lumMod val="40000"/>
                        <a:lumOff val="60000"/>
                      </a:schemeClr>
                    </a:solidFill>
                  </a:tcPr>
                </a:tc>
                <a:tc>
                  <a:txBody>
                    <a:bodyPr/>
                    <a:lstStyle/>
                    <a:p>
                      <a:pPr algn="ctr">
                        <a:lnSpc>
                          <a:spcPct val="107000"/>
                        </a:lnSpc>
                        <a:spcAft>
                          <a:spcPts val="0"/>
                        </a:spcAft>
                      </a:pPr>
                      <a:r>
                        <a:rPr lang="en-GB" sz="2400" dirty="0">
                          <a:effectLst/>
                        </a:rPr>
                        <a:t>3</a:t>
                      </a:r>
                      <a:endParaRPr lang="en-GB"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7513" marR="67513" marT="0" marB="0" anchor="b">
                    <a:solidFill>
                      <a:schemeClr val="accent2">
                        <a:lumMod val="40000"/>
                        <a:lumOff val="60000"/>
                      </a:schemeClr>
                    </a:solidFill>
                  </a:tcPr>
                </a:tc>
                <a:tc>
                  <a:txBody>
                    <a:bodyPr/>
                    <a:lstStyle/>
                    <a:p>
                      <a:pPr algn="ctr">
                        <a:lnSpc>
                          <a:spcPct val="107000"/>
                        </a:lnSpc>
                        <a:spcAft>
                          <a:spcPts val="0"/>
                        </a:spcAft>
                      </a:pPr>
                      <a:r>
                        <a:rPr lang="en-GB" sz="2400" dirty="0">
                          <a:effectLst/>
                        </a:rPr>
                        <a:t>0.63</a:t>
                      </a:r>
                      <a:endParaRPr lang="en-GB"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7513" marR="67513" marT="0" marB="0" anchor="b">
                    <a:solidFill>
                      <a:schemeClr val="accent2">
                        <a:lumMod val="40000"/>
                        <a:lumOff val="60000"/>
                      </a:schemeClr>
                    </a:solidFill>
                  </a:tcPr>
                </a:tc>
                <a:extLst>
                  <a:ext uri="{0D108BD9-81ED-4DB2-BD59-A6C34878D82A}">
                    <a16:rowId xmlns:a16="http://schemas.microsoft.com/office/drawing/2014/main" val="2626883457"/>
                  </a:ext>
                </a:extLst>
              </a:tr>
              <a:tr h="435742">
                <a:tc>
                  <a:txBody>
                    <a:bodyPr/>
                    <a:lstStyle/>
                    <a:p>
                      <a:pPr>
                        <a:lnSpc>
                          <a:spcPct val="107000"/>
                        </a:lnSpc>
                        <a:spcAft>
                          <a:spcPts val="0"/>
                        </a:spcAft>
                      </a:pPr>
                      <a:r>
                        <a:rPr lang="en-GB" sz="2400" dirty="0">
                          <a:effectLst/>
                        </a:rPr>
                        <a:t>Smart Phone Handsets</a:t>
                      </a:r>
                      <a:endParaRPr lang="en-GB"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7513" marR="67513" marT="0" marB="0" anchor="b">
                    <a:solidFill>
                      <a:schemeClr val="accent2"/>
                    </a:solidFill>
                  </a:tcPr>
                </a:tc>
                <a:tc>
                  <a:txBody>
                    <a:bodyPr/>
                    <a:lstStyle/>
                    <a:p>
                      <a:pPr algn="ctr">
                        <a:lnSpc>
                          <a:spcPct val="107000"/>
                        </a:lnSpc>
                        <a:spcAft>
                          <a:spcPts val="0"/>
                        </a:spcAft>
                      </a:pPr>
                      <a:r>
                        <a:rPr lang="en-GB" sz="2400" dirty="0">
                          <a:effectLst/>
                        </a:rPr>
                        <a:t>0.2</a:t>
                      </a:r>
                      <a:endParaRPr lang="en-GB"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7513" marR="67513" marT="0" marB="0" anchor="ctr">
                    <a:solidFill>
                      <a:schemeClr val="accent2">
                        <a:lumMod val="20000"/>
                        <a:lumOff val="80000"/>
                      </a:schemeClr>
                    </a:solidFill>
                  </a:tcPr>
                </a:tc>
                <a:tc>
                  <a:txBody>
                    <a:bodyPr/>
                    <a:lstStyle/>
                    <a:p>
                      <a:pPr algn="ctr">
                        <a:lnSpc>
                          <a:spcPct val="107000"/>
                        </a:lnSpc>
                        <a:spcAft>
                          <a:spcPts val="0"/>
                        </a:spcAft>
                      </a:pPr>
                      <a:r>
                        <a:rPr lang="en-GB" sz="2400" dirty="0">
                          <a:effectLst/>
                        </a:rPr>
                        <a:t>2</a:t>
                      </a:r>
                      <a:endParaRPr lang="en-GB"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7513" marR="67513" marT="0" marB="0" anchor="b">
                    <a:solidFill>
                      <a:schemeClr val="accent2">
                        <a:lumMod val="20000"/>
                        <a:lumOff val="80000"/>
                      </a:schemeClr>
                    </a:solidFill>
                  </a:tcPr>
                </a:tc>
                <a:tc>
                  <a:txBody>
                    <a:bodyPr/>
                    <a:lstStyle/>
                    <a:p>
                      <a:pPr algn="ctr">
                        <a:lnSpc>
                          <a:spcPct val="107000"/>
                        </a:lnSpc>
                        <a:spcAft>
                          <a:spcPts val="0"/>
                        </a:spcAft>
                      </a:pPr>
                      <a:r>
                        <a:rPr lang="en-GB" sz="2400" dirty="0">
                          <a:effectLst/>
                        </a:rPr>
                        <a:t>0</a:t>
                      </a:r>
                      <a:endParaRPr lang="en-GB"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7513" marR="67513" marT="0" marB="0" anchor="b">
                    <a:solidFill>
                      <a:schemeClr val="accent2">
                        <a:lumMod val="20000"/>
                        <a:lumOff val="80000"/>
                      </a:schemeClr>
                    </a:solidFill>
                  </a:tcPr>
                </a:tc>
                <a:tc>
                  <a:txBody>
                    <a:bodyPr/>
                    <a:lstStyle/>
                    <a:p>
                      <a:pPr algn="ctr">
                        <a:lnSpc>
                          <a:spcPct val="107000"/>
                        </a:lnSpc>
                        <a:spcAft>
                          <a:spcPts val="0"/>
                        </a:spcAft>
                      </a:pPr>
                      <a:r>
                        <a:rPr lang="en-GB" sz="2400" dirty="0">
                          <a:effectLst/>
                        </a:rPr>
                        <a:t>0.4</a:t>
                      </a:r>
                      <a:endParaRPr lang="en-GB"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7513" marR="67513" marT="0" marB="0" anchor="b">
                    <a:solidFill>
                      <a:schemeClr val="accent2">
                        <a:lumMod val="20000"/>
                        <a:lumOff val="80000"/>
                      </a:schemeClr>
                    </a:solidFill>
                  </a:tcPr>
                </a:tc>
                <a:extLst>
                  <a:ext uri="{0D108BD9-81ED-4DB2-BD59-A6C34878D82A}">
                    <a16:rowId xmlns:a16="http://schemas.microsoft.com/office/drawing/2014/main" val="2228240536"/>
                  </a:ext>
                </a:extLst>
              </a:tr>
              <a:tr h="435742">
                <a:tc>
                  <a:txBody>
                    <a:bodyPr/>
                    <a:lstStyle/>
                    <a:p>
                      <a:pPr>
                        <a:lnSpc>
                          <a:spcPct val="107000"/>
                        </a:lnSpc>
                        <a:spcAft>
                          <a:spcPts val="0"/>
                        </a:spcAft>
                      </a:pPr>
                      <a:r>
                        <a:rPr lang="en-GB" sz="2400" dirty="0">
                          <a:effectLst/>
                        </a:rPr>
                        <a:t>Blu-Ray Player</a:t>
                      </a:r>
                      <a:endParaRPr lang="en-GB"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7513" marR="67513" marT="0" marB="0" anchor="b">
                    <a:solidFill>
                      <a:schemeClr val="accent2"/>
                    </a:solidFill>
                  </a:tcPr>
                </a:tc>
                <a:tc>
                  <a:txBody>
                    <a:bodyPr/>
                    <a:lstStyle/>
                    <a:p>
                      <a:pPr algn="ctr">
                        <a:lnSpc>
                          <a:spcPct val="107000"/>
                        </a:lnSpc>
                        <a:spcAft>
                          <a:spcPts val="0"/>
                        </a:spcAft>
                      </a:pPr>
                      <a:r>
                        <a:rPr lang="en-GB" sz="2400" dirty="0">
                          <a:effectLst/>
                        </a:rPr>
                        <a:t>0.06</a:t>
                      </a:r>
                      <a:endParaRPr lang="en-GB"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7513" marR="67513" marT="0" marB="0" anchor="ctr">
                    <a:solidFill>
                      <a:schemeClr val="accent2">
                        <a:lumMod val="40000"/>
                        <a:lumOff val="60000"/>
                      </a:schemeClr>
                    </a:solidFill>
                  </a:tcPr>
                </a:tc>
                <a:tc>
                  <a:txBody>
                    <a:bodyPr/>
                    <a:lstStyle/>
                    <a:p>
                      <a:pPr algn="ctr">
                        <a:lnSpc>
                          <a:spcPct val="107000"/>
                        </a:lnSpc>
                        <a:spcAft>
                          <a:spcPts val="0"/>
                        </a:spcAft>
                      </a:pPr>
                      <a:r>
                        <a:rPr lang="en-GB" sz="2400" dirty="0">
                          <a:effectLst/>
                        </a:rPr>
                        <a:t>0</a:t>
                      </a:r>
                      <a:endParaRPr lang="en-GB"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7513" marR="67513" marT="0" marB="0" anchor="b">
                    <a:solidFill>
                      <a:schemeClr val="accent2">
                        <a:lumMod val="40000"/>
                        <a:lumOff val="60000"/>
                      </a:schemeClr>
                    </a:solidFill>
                  </a:tcPr>
                </a:tc>
                <a:tc>
                  <a:txBody>
                    <a:bodyPr/>
                    <a:lstStyle/>
                    <a:p>
                      <a:pPr algn="ctr">
                        <a:lnSpc>
                          <a:spcPct val="107000"/>
                        </a:lnSpc>
                        <a:spcAft>
                          <a:spcPts val="0"/>
                        </a:spcAft>
                      </a:pPr>
                      <a:r>
                        <a:rPr lang="en-GB" sz="2400" dirty="0">
                          <a:effectLst/>
                        </a:rPr>
                        <a:t>2</a:t>
                      </a:r>
                      <a:endParaRPr lang="en-GB"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7513" marR="67513" marT="0" marB="0" anchor="b">
                    <a:solidFill>
                      <a:schemeClr val="accent2">
                        <a:lumMod val="40000"/>
                        <a:lumOff val="60000"/>
                      </a:schemeClr>
                    </a:solidFill>
                  </a:tcPr>
                </a:tc>
                <a:tc>
                  <a:txBody>
                    <a:bodyPr/>
                    <a:lstStyle/>
                    <a:p>
                      <a:pPr algn="ctr">
                        <a:lnSpc>
                          <a:spcPct val="107000"/>
                        </a:lnSpc>
                        <a:spcAft>
                          <a:spcPts val="0"/>
                        </a:spcAft>
                      </a:pPr>
                      <a:r>
                        <a:rPr lang="en-GB" sz="2400" dirty="0">
                          <a:effectLst/>
                        </a:rPr>
                        <a:t>0.12</a:t>
                      </a:r>
                      <a:endParaRPr lang="en-GB"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7513" marR="67513" marT="0" marB="0" anchor="b">
                    <a:solidFill>
                      <a:schemeClr val="accent2">
                        <a:lumMod val="40000"/>
                        <a:lumOff val="60000"/>
                      </a:schemeClr>
                    </a:solidFill>
                  </a:tcPr>
                </a:tc>
                <a:extLst>
                  <a:ext uri="{0D108BD9-81ED-4DB2-BD59-A6C34878D82A}">
                    <a16:rowId xmlns:a16="http://schemas.microsoft.com/office/drawing/2014/main" val="4066374729"/>
                  </a:ext>
                </a:extLst>
              </a:tr>
              <a:tr h="435742">
                <a:tc>
                  <a:txBody>
                    <a:bodyPr/>
                    <a:lstStyle/>
                    <a:p>
                      <a:pPr>
                        <a:lnSpc>
                          <a:spcPct val="107000"/>
                        </a:lnSpc>
                        <a:spcAft>
                          <a:spcPts val="0"/>
                        </a:spcAft>
                      </a:pPr>
                      <a:r>
                        <a:rPr lang="en-GB" sz="2400" dirty="0">
                          <a:effectLst/>
                        </a:rPr>
                        <a:t>Digital Television Recorder/Receiver</a:t>
                      </a:r>
                      <a:endParaRPr lang="en-GB"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7513" marR="67513" marT="0" marB="0" anchor="b">
                    <a:solidFill>
                      <a:schemeClr val="accent2"/>
                    </a:solidFill>
                  </a:tcPr>
                </a:tc>
                <a:tc>
                  <a:txBody>
                    <a:bodyPr/>
                    <a:lstStyle/>
                    <a:p>
                      <a:pPr algn="ctr">
                        <a:lnSpc>
                          <a:spcPct val="107000"/>
                        </a:lnSpc>
                        <a:spcAft>
                          <a:spcPts val="0"/>
                        </a:spcAft>
                      </a:pPr>
                      <a:r>
                        <a:rPr lang="en-GB" sz="2400" dirty="0">
                          <a:effectLst/>
                        </a:rPr>
                        <a:t>0.06</a:t>
                      </a:r>
                      <a:endParaRPr lang="en-GB"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7513" marR="67513" marT="0" marB="0" anchor="ctr">
                    <a:solidFill>
                      <a:schemeClr val="accent2">
                        <a:lumMod val="20000"/>
                        <a:lumOff val="80000"/>
                      </a:schemeClr>
                    </a:solidFill>
                  </a:tcPr>
                </a:tc>
                <a:tc>
                  <a:txBody>
                    <a:bodyPr/>
                    <a:lstStyle/>
                    <a:p>
                      <a:pPr algn="ctr">
                        <a:lnSpc>
                          <a:spcPct val="107000"/>
                        </a:lnSpc>
                        <a:spcAft>
                          <a:spcPts val="0"/>
                        </a:spcAft>
                      </a:pPr>
                      <a:r>
                        <a:rPr lang="en-GB" sz="2400" dirty="0">
                          <a:effectLst/>
                        </a:rPr>
                        <a:t>0</a:t>
                      </a:r>
                      <a:endParaRPr lang="en-GB"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7513" marR="67513" marT="0" marB="0" anchor="b">
                    <a:solidFill>
                      <a:schemeClr val="accent2">
                        <a:lumMod val="20000"/>
                        <a:lumOff val="80000"/>
                      </a:schemeClr>
                    </a:solidFill>
                  </a:tcPr>
                </a:tc>
                <a:tc>
                  <a:txBody>
                    <a:bodyPr/>
                    <a:lstStyle/>
                    <a:p>
                      <a:pPr algn="ctr">
                        <a:lnSpc>
                          <a:spcPct val="107000"/>
                        </a:lnSpc>
                        <a:spcAft>
                          <a:spcPts val="0"/>
                        </a:spcAft>
                      </a:pPr>
                      <a:r>
                        <a:rPr lang="en-GB" sz="2400" dirty="0">
                          <a:effectLst/>
                        </a:rPr>
                        <a:t>1</a:t>
                      </a:r>
                      <a:endParaRPr lang="en-GB"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7513" marR="67513" marT="0" marB="0" anchor="b">
                    <a:solidFill>
                      <a:schemeClr val="accent2">
                        <a:lumMod val="20000"/>
                        <a:lumOff val="80000"/>
                      </a:schemeClr>
                    </a:solidFill>
                  </a:tcPr>
                </a:tc>
                <a:tc>
                  <a:txBody>
                    <a:bodyPr/>
                    <a:lstStyle/>
                    <a:p>
                      <a:pPr algn="ctr">
                        <a:lnSpc>
                          <a:spcPct val="107000"/>
                        </a:lnSpc>
                        <a:spcAft>
                          <a:spcPts val="0"/>
                        </a:spcAft>
                      </a:pPr>
                      <a:r>
                        <a:rPr lang="en-GB" sz="2400" dirty="0">
                          <a:effectLst/>
                        </a:rPr>
                        <a:t>0.06</a:t>
                      </a:r>
                      <a:endParaRPr lang="en-GB"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7513" marR="67513" marT="0" marB="0" anchor="b">
                    <a:solidFill>
                      <a:schemeClr val="accent2">
                        <a:lumMod val="20000"/>
                        <a:lumOff val="80000"/>
                      </a:schemeClr>
                    </a:solidFill>
                  </a:tcPr>
                </a:tc>
                <a:extLst>
                  <a:ext uri="{0D108BD9-81ED-4DB2-BD59-A6C34878D82A}">
                    <a16:rowId xmlns:a16="http://schemas.microsoft.com/office/drawing/2014/main" val="3109538539"/>
                  </a:ext>
                </a:extLst>
              </a:tr>
            </a:tbl>
          </a:graphicData>
        </a:graphic>
      </p:graphicFrame>
      <p:sp>
        <p:nvSpPr>
          <p:cNvPr id="10" name="TextBox 9">
            <a:extLst>
              <a:ext uri="{FF2B5EF4-FFF2-40B4-BE49-F238E27FC236}">
                <a16:creationId xmlns:a16="http://schemas.microsoft.com/office/drawing/2014/main" id="{E6908893-273E-4FFD-8D82-E5BD443EABD9}"/>
              </a:ext>
            </a:extLst>
          </p:cNvPr>
          <p:cNvSpPr txBox="1"/>
          <p:nvPr/>
        </p:nvSpPr>
        <p:spPr>
          <a:xfrm>
            <a:off x="15259361" y="34073254"/>
            <a:ext cx="14606457" cy="584775"/>
          </a:xfrm>
          <a:prstGeom prst="rect">
            <a:avLst/>
          </a:prstGeom>
          <a:noFill/>
        </p:spPr>
        <p:txBody>
          <a:bodyPr wrap="square" rtlCol="0">
            <a:spAutoFit/>
          </a:bodyPr>
          <a:lstStyle/>
          <a:p>
            <a:r>
              <a:rPr lang="en-GB" sz="3200" dirty="0">
                <a:solidFill>
                  <a:srgbClr val="003B4C"/>
                </a:solidFill>
              </a:rPr>
              <a:t>Figure 5- Extract of the scoring system being applied on digital items.</a:t>
            </a:r>
          </a:p>
        </p:txBody>
      </p:sp>
      <p:pic>
        <p:nvPicPr>
          <p:cNvPr id="20" name="Picture 19">
            <a:extLst>
              <a:ext uri="{FF2B5EF4-FFF2-40B4-BE49-F238E27FC236}">
                <a16:creationId xmlns:a16="http://schemas.microsoft.com/office/drawing/2014/main" id="{DFC01FE4-A2CE-41F6-AEAC-372B8A0D864D}"/>
              </a:ext>
            </a:extLst>
          </p:cNvPr>
          <p:cNvPicPr>
            <a:picLocks noChangeAspect="1"/>
          </p:cNvPicPr>
          <p:nvPr/>
        </p:nvPicPr>
        <p:blipFill>
          <a:blip r:embed="rId7"/>
          <a:stretch>
            <a:fillRect/>
          </a:stretch>
        </p:blipFill>
        <p:spPr>
          <a:xfrm>
            <a:off x="15792621" y="7349435"/>
            <a:ext cx="11658600" cy="4495800"/>
          </a:xfrm>
          <a:prstGeom prst="rect">
            <a:avLst/>
          </a:prstGeom>
        </p:spPr>
      </p:pic>
    </p:spTree>
    <p:extLst>
      <p:ext uri="{BB962C8B-B14F-4D97-AF65-F5344CB8AC3E}">
        <p14:creationId xmlns:p14="http://schemas.microsoft.com/office/powerpoint/2010/main" val="2931900497"/>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5375</TotalTime>
  <Words>1027</Words>
  <Application>Microsoft Office PowerPoint</Application>
  <PresentationFormat>Personalizar</PresentationFormat>
  <Paragraphs>309</Paragraphs>
  <Slides>1</Slides>
  <Notes>0</Notes>
  <HiddenSlides>0</HiddenSlides>
  <MMClips>0</MMClips>
  <ScaleCrop>false</ScaleCrop>
  <HeadingPairs>
    <vt:vector size="6" baseType="variant">
      <vt:variant>
        <vt:lpstr>Fontes usadas</vt:lpstr>
      </vt:variant>
      <vt:variant>
        <vt:i4>4</vt:i4>
      </vt:variant>
      <vt:variant>
        <vt:lpstr>Tema</vt:lpstr>
      </vt:variant>
      <vt:variant>
        <vt:i4>1</vt:i4>
      </vt:variant>
      <vt:variant>
        <vt:lpstr>Títulos de slides</vt:lpstr>
      </vt:variant>
      <vt:variant>
        <vt:i4>1</vt:i4>
      </vt:variant>
    </vt:vector>
  </HeadingPairs>
  <TitlesOfParts>
    <vt:vector size="6" baseType="lpstr">
      <vt:lpstr>Arial</vt:lpstr>
      <vt:lpstr>Calibri</vt:lpstr>
      <vt:lpstr>Calibri Light</vt:lpstr>
      <vt:lpstr>Times New Roman</vt:lpstr>
      <vt:lpstr>Office Theme</vt:lpstr>
      <vt:lpstr> Quality Adjustment Review of UK Consumer Price Statistics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Thomas, Heledd</dc:creator>
  <cp:lastModifiedBy>Andre Furtado Braz</cp:lastModifiedBy>
  <cp:revision>190</cp:revision>
  <dcterms:created xsi:type="dcterms:W3CDTF">2018-07-04T10:05:36Z</dcterms:created>
  <dcterms:modified xsi:type="dcterms:W3CDTF">2019-05-06T19:46:11Z</dcterms:modified>
</cp:coreProperties>
</file>