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1164" r:id="rId2"/>
    <p:sldId id="257" r:id="rId3"/>
    <p:sldId id="264" r:id="rId4"/>
    <p:sldId id="268" r:id="rId5"/>
    <p:sldId id="273" r:id="rId6"/>
    <p:sldId id="266" r:id="rId7"/>
    <p:sldId id="267" r:id="rId8"/>
    <p:sldId id="275" r:id="rId9"/>
    <p:sldId id="276" r:id="rId10"/>
    <p:sldId id="274" r:id="rId11"/>
    <p:sldId id="270" r:id="rId12"/>
    <p:sldId id="271" r:id="rId13"/>
    <p:sldId id="272" r:id="rId14"/>
    <p:sldId id="269" r:id="rId15"/>
  </p:sldIdLst>
  <p:sldSz cx="12192000" cy="6858000"/>
  <p:notesSz cx="7023100" cy="9309100"/>
  <p:defaultTextStyle>
    <a:defPPr>
      <a:defRPr lang="en-US"/>
    </a:defPPr>
    <a:lvl1pPr marL="0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7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14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72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28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85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42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00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57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1754463-30FA-824E-9681-17E0926DDDD5}">
          <p14:sldIdLst>
            <p14:sldId id="1164"/>
            <p14:sldId id="257"/>
            <p14:sldId id="264"/>
            <p14:sldId id="268"/>
            <p14:sldId id="273"/>
            <p14:sldId id="266"/>
            <p14:sldId id="267"/>
            <p14:sldId id="275"/>
            <p14:sldId id="276"/>
            <p14:sldId id="274"/>
            <p14:sldId id="270"/>
            <p14:sldId id="271"/>
            <p14:sldId id="272"/>
            <p14:sldId id="26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44" userDrawn="1">
          <p15:clr>
            <a:srgbClr val="A4A3A4"/>
          </p15:clr>
        </p15:guide>
        <p15:guide id="2" pos="2124" userDrawn="1">
          <p15:clr>
            <a:srgbClr val="A4A3A4"/>
          </p15:clr>
        </p15:guide>
        <p15:guide id="3" orient="horz" pos="2932" userDrawn="1">
          <p15:clr>
            <a:srgbClr val="A4A3A4"/>
          </p15:clr>
        </p15:guide>
        <p15:guide id="4" pos="221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pofford, Laura" initials="SL" lastIdx="2" clrIdx="6">
    <p:extLst>
      <p:ext uri="{19B8F6BF-5375-455C-9EA6-DF929625EA0E}">
        <p15:presenceInfo xmlns:p15="http://schemas.microsoft.com/office/powerpoint/2012/main" userId="S::lspofford@imf.org::729f3023-7458-4886-8b15-5f4e1b9d797d" providerId="AD"/>
      </p:ext>
    </p:extLst>
  </p:cmAuthor>
  <p:cmAuthor id="1" name="Nandwa, Boaz" initials="NB" lastIdx="10" clrIdx="0">
    <p:extLst/>
  </p:cmAuthor>
  <p:cmAuthor id="2" name="Kamil Dybczak" initials="KD" lastIdx="10" clrIdx="1">
    <p:extLst/>
  </p:cmAuthor>
  <p:cmAuthor id="3" name="Tamirisa, Natalia" initials="TN" lastIdx="12" clrIdx="2">
    <p:extLst/>
  </p:cmAuthor>
  <p:cmAuthor id="4" name="Almalik, Mansour" initials="AM" lastIdx="6" clrIdx="3">
    <p:extLst/>
  </p:cmAuthor>
  <p:cmAuthor id="5" name="Pierre, Gaelle" initials="PG" lastIdx="3" clrIdx="4">
    <p:extLst/>
  </p:cmAuthor>
  <p:cmAuthor id="6" name="Basile, Gregory" initials="BG" lastIdx="9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8AB4"/>
    <a:srgbClr val="E46C0A"/>
    <a:srgbClr val="25D129"/>
    <a:srgbClr val="DC4234"/>
    <a:srgbClr val="00AEB3"/>
    <a:srgbClr val="FFCC00"/>
    <a:srgbClr val="ED7D31"/>
    <a:srgbClr val="A6A6A6"/>
    <a:srgbClr val="70A814"/>
    <a:srgbClr val="F79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7864" autoAdjust="0"/>
  </p:normalViewPr>
  <p:slideViewPr>
    <p:cSldViewPr snapToGrid="0">
      <p:cViewPr varScale="1">
        <p:scale>
          <a:sx n="66" d="100"/>
          <a:sy n="66" d="100"/>
        </p:scale>
        <p:origin x="600" y="60"/>
      </p:cViewPr>
      <p:guideLst/>
    </p:cSldViewPr>
  </p:slideViewPr>
  <p:outlineViewPr>
    <p:cViewPr>
      <p:scale>
        <a:sx n="33" d="100"/>
        <a:sy n="33" d="100"/>
      </p:scale>
      <p:origin x="0" y="-1104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67" d="100"/>
          <a:sy n="167" d="100"/>
        </p:scale>
        <p:origin x="4152" y="184"/>
      </p:cViewPr>
      <p:guideLst>
        <p:guide orient="horz" pos="2844"/>
        <p:guide pos="2124"/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F33727-63B0-4418-B7C9-47F1225774B5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8647D2C-A945-4E76-BB75-3A4DC4413948}">
      <dgm:prSet phldrT="[Text]" custT="1"/>
      <dgm:spPr/>
      <dgm:t>
        <a:bodyPr/>
        <a:lstStyle/>
        <a:p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Chapter outlines</a:t>
          </a:r>
        </a:p>
      </dgm:t>
    </dgm:pt>
    <dgm:pt modelId="{11F27EBD-9DFD-4E90-9B46-FEDDCB9D5445}" type="parTrans" cxnId="{58D6B57B-DDFC-4E90-9C15-03DB717268F7}">
      <dgm:prSet/>
      <dgm:spPr/>
      <dgm:t>
        <a:bodyPr/>
        <a:lstStyle/>
        <a:p>
          <a:endParaRPr lang="en-US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396931E-5CAE-46C5-89C5-F71360AAB4E9}" type="sibTrans" cxnId="{58D6B57B-DDFC-4E90-9C15-03DB717268F7}">
      <dgm:prSet/>
      <dgm:spPr/>
      <dgm:t>
        <a:bodyPr/>
        <a:lstStyle/>
        <a:p>
          <a:endParaRPr lang="en-US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5075186-9E85-4D03-A7CF-1FF5B0AF8684}">
      <dgm:prSet phldrT="[Text]" custT="1"/>
      <dgm:spPr/>
      <dgm:t>
        <a:bodyPr/>
        <a:lstStyle/>
        <a:p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Draft chapters</a:t>
          </a:r>
        </a:p>
      </dgm:t>
    </dgm:pt>
    <dgm:pt modelId="{88620FD3-BFBF-4FB6-9092-DEEC1B798B9F}" type="parTrans" cxnId="{10E74E13-3A96-4373-AA82-7CB557CAA359}">
      <dgm:prSet/>
      <dgm:spPr/>
      <dgm:t>
        <a:bodyPr/>
        <a:lstStyle/>
        <a:p>
          <a:endParaRPr lang="en-US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A59E7C3-A8B2-48A6-AAE3-2E1EE2183619}" type="sibTrans" cxnId="{10E74E13-3A96-4373-AA82-7CB557CAA359}">
      <dgm:prSet/>
      <dgm:spPr/>
      <dgm:t>
        <a:bodyPr/>
        <a:lstStyle/>
        <a:p>
          <a:endParaRPr lang="en-US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BEE3987-1B42-4A9D-90B1-0C5377D92B94}">
      <dgm:prSet phldrT="[Text]" custT="1"/>
      <dgm:spPr/>
      <dgm:t>
        <a:bodyPr/>
        <a:lstStyle/>
        <a:p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Main review</a:t>
          </a:r>
        </a:p>
      </dgm:t>
    </dgm:pt>
    <dgm:pt modelId="{C2C78C7E-E01F-48A1-AE00-1E128FD94558}" type="parTrans" cxnId="{15009FED-1083-4942-83E8-BBABC892CE6A}">
      <dgm:prSet/>
      <dgm:spPr/>
      <dgm:t>
        <a:bodyPr/>
        <a:lstStyle/>
        <a:p>
          <a:endParaRPr lang="en-US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13B3D79-AE66-40AB-ACA2-77F1DF75CA7A}" type="sibTrans" cxnId="{15009FED-1083-4942-83E8-BBABC892CE6A}">
      <dgm:prSet/>
      <dgm:spPr/>
      <dgm:t>
        <a:bodyPr/>
        <a:lstStyle/>
        <a:p>
          <a:endParaRPr lang="en-US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E659590-65E2-4239-B20A-432B2A0E717E}">
      <dgm:prSet phldrT="[Text]" custT="1"/>
      <dgm:spPr/>
      <dgm:t>
        <a:bodyPr/>
        <a:lstStyle/>
        <a:p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International consultation of CPI compilers and users.</a:t>
          </a:r>
        </a:p>
      </dgm:t>
    </dgm:pt>
    <dgm:pt modelId="{906C247F-EEF5-4F96-A237-A7E836FBEF4D}" type="parTrans" cxnId="{FFEE7297-BEB8-4163-8672-E077C8E1FA0F}">
      <dgm:prSet/>
      <dgm:spPr/>
      <dgm:t>
        <a:bodyPr/>
        <a:lstStyle/>
        <a:p>
          <a:endParaRPr lang="en-US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11629A0-6CE4-4953-88D8-32E6FC5865FB}" type="sibTrans" cxnId="{FFEE7297-BEB8-4163-8672-E077C8E1FA0F}">
      <dgm:prSet/>
      <dgm:spPr/>
      <dgm:t>
        <a:bodyPr/>
        <a:lstStyle/>
        <a:p>
          <a:endParaRPr lang="en-US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552052F-1BEA-4C91-9EC9-6BD18DFBFACA}" type="pres">
      <dgm:prSet presAssocID="{BDF33727-63B0-4418-B7C9-47F1225774B5}" presName="Name0" presStyleCnt="0">
        <dgm:presLayoutVars>
          <dgm:chMax val="7"/>
          <dgm:chPref val="7"/>
          <dgm:dir/>
        </dgm:presLayoutVars>
      </dgm:prSet>
      <dgm:spPr/>
    </dgm:pt>
    <dgm:pt modelId="{3CA89D0C-DD24-434B-891C-BD664E93957D}" type="pres">
      <dgm:prSet presAssocID="{BDF33727-63B0-4418-B7C9-47F1225774B5}" presName="Name1" presStyleCnt="0"/>
      <dgm:spPr/>
    </dgm:pt>
    <dgm:pt modelId="{5C5B543F-14E1-4777-BE86-8A1009518ACA}" type="pres">
      <dgm:prSet presAssocID="{BDF33727-63B0-4418-B7C9-47F1225774B5}" presName="cycle" presStyleCnt="0"/>
      <dgm:spPr/>
    </dgm:pt>
    <dgm:pt modelId="{4946DAE2-0706-4FB0-8BE2-976E4C5BC8F1}" type="pres">
      <dgm:prSet presAssocID="{BDF33727-63B0-4418-B7C9-47F1225774B5}" presName="srcNode" presStyleLbl="node1" presStyleIdx="0" presStyleCnt="4"/>
      <dgm:spPr/>
    </dgm:pt>
    <dgm:pt modelId="{AEB80230-9928-41D6-865B-2561659CFD8B}" type="pres">
      <dgm:prSet presAssocID="{BDF33727-63B0-4418-B7C9-47F1225774B5}" presName="conn" presStyleLbl="parChTrans1D2" presStyleIdx="0" presStyleCnt="1"/>
      <dgm:spPr/>
    </dgm:pt>
    <dgm:pt modelId="{1DE6E6C2-95AD-4FD2-9AFC-482E95EB059B}" type="pres">
      <dgm:prSet presAssocID="{BDF33727-63B0-4418-B7C9-47F1225774B5}" presName="extraNode" presStyleLbl="node1" presStyleIdx="0" presStyleCnt="4"/>
      <dgm:spPr/>
    </dgm:pt>
    <dgm:pt modelId="{750F32B4-C681-4F64-BE12-26EFDE8F2E7B}" type="pres">
      <dgm:prSet presAssocID="{BDF33727-63B0-4418-B7C9-47F1225774B5}" presName="dstNode" presStyleLbl="node1" presStyleIdx="0" presStyleCnt="4"/>
      <dgm:spPr/>
    </dgm:pt>
    <dgm:pt modelId="{685BFB8D-E1B7-4E64-942D-7247BD720EC6}" type="pres">
      <dgm:prSet presAssocID="{18647D2C-A945-4E76-BB75-3A4DC4413948}" presName="text_1" presStyleLbl="node1" presStyleIdx="0" presStyleCnt="4" custLinFactNeighborX="-248" custLinFactNeighborY="-2696">
        <dgm:presLayoutVars>
          <dgm:bulletEnabled val="1"/>
        </dgm:presLayoutVars>
      </dgm:prSet>
      <dgm:spPr/>
    </dgm:pt>
    <dgm:pt modelId="{EB32EEBE-28C3-4A2F-91CE-0C43929FD195}" type="pres">
      <dgm:prSet presAssocID="{18647D2C-A945-4E76-BB75-3A4DC4413948}" presName="accent_1" presStyleCnt="0"/>
      <dgm:spPr/>
    </dgm:pt>
    <dgm:pt modelId="{7A9D9F7C-912D-4C8F-B108-21DBBFDB8780}" type="pres">
      <dgm:prSet presAssocID="{18647D2C-A945-4E76-BB75-3A4DC4413948}" presName="accentRepeatNode" presStyleLbl="solidFgAcc1" presStyleIdx="0" presStyleCnt="4"/>
      <dgm:spPr/>
    </dgm:pt>
    <dgm:pt modelId="{D91CFC3D-2964-4CE4-A5AC-DEAE4A5666C5}" type="pres">
      <dgm:prSet presAssocID="{55075186-9E85-4D03-A7CF-1FF5B0AF8684}" presName="text_2" presStyleLbl="node1" presStyleIdx="1" presStyleCnt="4" custLinFactNeighborX="461" custLinFactNeighborY="-4283">
        <dgm:presLayoutVars>
          <dgm:bulletEnabled val="1"/>
        </dgm:presLayoutVars>
      </dgm:prSet>
      <dgm:spPr/>
    </dgm:pt>
    <dgm:pt modelId="{37DC1295-2173-4052-8F22-1B8324571D4C}" type="pres">
      <dgm:prSet presAssocID="{55075186-9E85-4D03-A7CF-1FF5B0AF8684}" presName="accent_2" presStyleCnt="0"/>
      <dgm:spPr/>
    </dgm:pt>
    <dgm:pt modelId="{261330A1-001B-4220-814B-5AC84A4895C3}" type="pres">
      <dgm:prSet presAssocID="{55075186-9E85-4D03-A7CF-1FF5B0AF8684}" presName="accentRepeatNode" presStyleLbl="solidFgAcc1" presStyleIdx="1" presStyleCnt="4"/>
      <dgm:spPr/>
    </dgm:pt>
    <dgm:pt modelId="{7E0DD7A9-F993-4BB0-BAB1-13AAB8E97826}" type="pres">
      <dgm:prSet presAssocID="{7BEE3987-1B42-4A9D-90B1-0C5377D92B94}" presName="text_3" presStyleLbl="node1" presStyleIdx="2" presStyleCnt="4">
        <dgm:presLayoutVars>
          <dgm:bulletEnabled val="1"/>
        </dgm:presLayoutVars>
      </dgm:prSet>
      <dgm:spPr/>
    </dgm:pt>
    <dgm:pt modelId="{4F791F1B-926F-4279-83F5-38A9361DC48B}" type="pres">
      <dgm:prSet presAssocID="{7BEE3987-1B42-4A9D-90B1-0C5377D92B94}" presName="accent_3" presStyleCnt="0"/>
      <dgm:spPr/>
    </dgm:pt>
    <dgm:pt modelId="{D0921465-54AB-42CC-BD41-FF8E50520DEE}" type="pres">
      <dgm:prSet presAssocID="{7BEE3987-1B42-4A9D-90B1-0C5377D92B94}" presName="accentRepeatNode" presStyleLbl="solidFgAcc1" presStyleIdx="2" presStyleCnt="4"/>
      <dgm:spPr/>
    </dgm:pt>
    <dgm:pt modelId="{5C325D70-FB1C-4D9B-ABCC-3E579AD8232A}" type="pres">
      <dgm:prSet presAssocID="{9E659590-65E2-4239-B20A-432B2A0E717E}" presName="text_4" presStyleLbl="node1" presStyleIdx="3" presStyleCnt="4">
        <dgm:presLayoutVars>
          <dgm:bulletEnabled val="1"/>
        </dgm:presLayoutVars>
      </dgm:prSet>
      <dgm:spPr/>
    </dgm:pt>
    <dgm:pt modelId="{3AFA90A3-EBB4-4A54-8DFE-124B037795C0}" type="pres">
      <dgm:prSet presAssocID="{9E659590-65E2-4239-B20A-432B2A0E717E}" presName="accent_4" presStyleCnt="0"/>
      <dgm:spPr/>
    </dgm:pt>
    <dgm:pt modelId="{4DAA5A67-2A1E-4375-A3D4-D6550CE1817A}" type="pres">
      <dgm:prSet presAssocID="{9E659590-65E2-4239-B20A-432B2A0E717E}" presName="accentRepeatNode" presStyleLbl="solidFgAcc1" presStyleIdx="3" presStyleCnt="4"/>
      <dgm:spPr/>
    </dgm:pt>
  </dgm:ptLst>
  <dgm:cxnLst>
    <dgm:cxn modelId="{65A59F0A-75EF-4C31-8317-D27C3BE0F73F}" type="presOf" srcId="{E396931E-5CAE-46C5-89C5-F71360AAB4E9}" destId="{AEB80230-9928-41D6-865B-2561659CFD8B}" srcOrd="0" destOrd="0" presId="urn:microsoft.com/office/officeart/2008/layout/VerticalCurvedList"/>
    <dgm:cxn modelId="{10E74E13-3A96-4373-AA82-7CB557CAA359}" srcId="{BDF33727-63B0-4418-B7C9-47F1225774B5}" destId="{55075186-9E85-4D03-A7CF-1FF5B0AF8684}" srcOrd="1" destOrd="0" parTransId="{88620FD3-BFBF-4FB6-9092-DEEC1B798B9F}" sibTransId="{0A59E7C3-A8B2-48A6-AAE3-2E1EE2183619}"/>
    <dgm:cxn modelId="{AD51BD29-E109-4C90-A8F6-ED5E16047B17}" type="presOf" srcId="{9E659590-65E2-4239-B20A-432B2A0E717E}" destId="{5C325D70-FB1C-4D9B-ABCC-3E579AD8232A}" srcOrd="0" destOrd="0" presId="urn:microsoft.com/office/officeart/2008/layout/VerticalCurvedList"/>
    <dgm:cxn modelId="{FDEE9643-AA5F-4CF6-B176-9900B4C4E77C}" type="presOf" srcId="{BDF33727-63B0-4418-B7C9-47F1225774B5}" destId="{2552052F-1BEA-4C91-9EC9-6BD18DFBFACA}" srcOrd="0" destOrd="0" presId="urn:microsoft.com/office/officeart/2008/layout/VerticalCurvedList"/>
    <dgm:cxn modelId="{2CA5C243-FD0C-415E-BF0C-21F210E448C8}" type="presOf" srcId="{7BEE3987-1B42-4A9D-90B1-0C5377D92B94}" destId="{7E0DD7A9-F993-4BB0-BAB1-13AAB8E97826}" srcOrd="0" destOrd="0" presId="urn:microsoft.com/office/officeart/2008/layout/VerticalCurvedList"/>
    <dgm:cxn modelId="{1A935168-AE9F-49D8-9735-ECA6A1F801D7}" type="presOf" srcId="{55075186-9E85-4D03-A7CF-1FF5B0AF8684}" destId="{D91CFC3D-2964-4CE4-A5AC-DEAE4A5666C5}" srcOrd="0" destOrd="0" presId="urn:microsoft.com/office/officeart/2008/layout/VerticalCurvedList"/>
    <dgm:cxn modelId="{58D6B57B-DDFC-4E90-9C15-03DB717268F7}" srcId="{BDF33727-63B0-4418-B7C9-47F1225774B5}" destId="{18647D2C-A945-4E76-BB75-3A4DC4413948}" srcOrd="0" destOrd="0" parTransId="{11F27EBD-9DFD-4E90-9B46-FEDDCB9D5445}" sibTransId="{E396931E-5CAE-46C5-89C5-F71360AAB4E9}"/>
    <dgm:cxn modelId="{FFEE7297-BEB8-4163-8672-E077C8E1FA0F}" srcId="{BDF33727-63B0-4418-B7C9-47F1225774B5}" destId="{9E659590-65E2-4239-B20A-432B2A0E717E}" srcOrd="3" destOrd="0" parTransId="{906C247F-EEF5-4F96-A237-A7E836FBEF4D}" sibTransId="{711629A0-6CE4-4953-88D8-32E6FC5865FB}"/>
    <dgm:cxn modelId="{078884AE-50E6-4FD5-B161-2C37CBFEA1B7}" type="presOf" srcId="{18647D2C-A945-4E76-BB75-3A4DC4413948}" destId="{685BFB8D-E1B7-4E64-942D-7247BD720EC6}" srcOrd="0" destOrd="0" presId="urn:microsoft.com/office/officeart/2008/layout/VerticalCurvedList"/>
    <dgm:cxn modelId="{15009FED-1083-4942-83E8-BBABC892CE6A}" srcId="{BDF33727-63B0-4418-B7C9-47F1225774B5}" destId="{7BEE3987-1B42-4A9D-90B1-0C5377D92B94}" srcOrd="2" destOrd="0" parTransId="{C2C78C7E-E01F-48A1-AE00-1E128FD94558}" sibTransId="{013B3D79-AE66-40AB-ACA2-77F1DF75CA7A}"/>
    <dgm:cxn modelId="{C0FFB35F-AA25-4E2B-B132-2433F5290AA3}" type="presParOf" srcId="{2552052F-1BEA-4C91-9EC9-6BD18DFBFACA}" destId="{3CA89D0C-DD24-434B-891C-BD664E93957D}" srcOrd="0" destOrd="0" presId="urn:microsoft.com/office/officeart/2008/layout/VerticalCurvedList"/>
    <dgm:cxn modelId="{E8D16703-6490-4183-A685-181979EF5201}" type="presParOf" srcId="{3CA89D0C-DD24-434B-891C-BD664E93957D}" destId="{5C5B543F-14E1-4777-BE86-8A1009518ACA}" srcOrd="0" destOrd="0" presId="urn:microsoft.com/office/officeart/2008/layout/VerticalCurvedList"/>
    <dgm:cxn modelId="{C1BE8E46-A548-4231-9A2F-D76E24A51A44}" type="presParOf" srcId="{5C5B543F-14E1-4777-BE86-8A1009518ACA}" destId="{4946DAE2-0706-4FB0-8BE2-976E4C5BC8F1}" srcOrd="0" destOrd="0" presId="urn:microsoft.com/office/officeart/2008/layout/VerticalCurvedList"/>
    <dgm:cxn modelId="{BBB4C189-D27E-4CD6-94B8-F72188EA8D1B}" type="presParOf" srcId="{5C5B543F-14E1-4777-BE86-8A1009518ACA}" destId="{AEB80230-9928-41D6-865B-2561659CFD8B}" srcOrd="1" destOrd="0" presId="urn:microsoft.com/office/officeart/2008/layout/VerticalCurvedList"/>
    <dgm:cxn modelId="{1FD59720-A413-4FAD-A6FF-80688D4D849D}" type="presParOf" srcId="{5C5B543F-14E1-4777-BE86-8A1009518ACA}" destId="{1DE6E6C2-95AD-4FD2-9AFC-482E95EB059B}" srcOrd="2" destOrd="0" presId="urn:microsoft.com/office/officeart/2008/layout/VerticalCurvedList"/>
    <dgm:cxn modelId="{EDF7B748-9FF0-4E18-9059-D11CFF605879}" type="presParOf" srcId="{5C5B543F-14E1-4777-BE86-8A1009518ACA}" destId="{750F32B4-C681-4F64-BE12-26EFDE8F2E7B}" srcOrd="3" destOrd="0" presId="urn:microsoft.com/office/officeart/2008/layout/VerticalCurvedList"/>
    <dgm:cxn modelId="{E1425168-CF36-40EC-A689-80E1AFD93BF1}" type="presParOf" srcId="{3CA89D0C-DD24-434B-891C-BD664E93957D}" destId="{685BFB8D-E1B7-4E64-942D-7247BD720EC6}" srcOrd="1" destOrd="0" presId="urn:microsoft.com/office/officeart/2008/layout/VerticalCurvedList"/>
    <dgm:cxn modelId="{965DA6CD-F78B-4D4F-837D-365BDC3479E0}" type="presParOf" srcId="{3CA89D0C-DD24-434B-891C-BD664E93957D}" destId="{EB32EEBE-28C3-4A2F-91CE-0C43929FD195}" srcOrd="2" destOrd="0" presId="urn:microsoft.com/office/officeart/2008/layout/VerticalCurvedList"/>
    <dgm:cxn modelId="{0C795E40-C7E9-4C33-8213-DDA0003BD180}" type="presParOf" srcId="{EB32EEBE-28C3-4A2F-91CE-0C43929FD195}" destId="{7A9D9F7C-912D-4C8F-B108-21DBBFDB8780}" srcOrd="0" destOrd="0" presId="urn:microsoft.com/office/officeart/2008/layout/VerticalCurvedList"/>
    <dgm:cxn modelId="{6E27276B-FEB9-4D91-A6A6-8E4982C2D629}" type="presParOf" srcId="{3CA89D0C-DD24-434B-891C-BD664E93957D}" destId="{D91CFC3D-2964-4CE4-A5AC-DEAE4A5666C5}" srcOrd="3" destOrd="0" presId="urn:microsoft.com/office/officeart/2008/layout/VerticalCurvedList"/>
    <dgm:cxn modelId="{4B6D66BE-413A-4CF7-9C51-2A1DB2BCF5F5}" type="presParOf" srcId="{3CA89D0C-DD24-434B-891C-BD664E93957D}" destId="{37DC1295-2173-4052-8F22-1B8324571D4C}" srcOrd="4" destOrd="0" presId="urn:microsoft.com/office/officeart/2008/layout/VerticalCurvedList"/>
    <dgm:cxn modelId="{F3440371-0943-499B-9C28-0F5F94E16183}" type="presParOf" srcId="{37DC1295-2173-4052-8F22-1B8324571D4C}" destId="{261330A1-001B-4220-814B-5AC84A4895C3}" srcOrd="0" destOrd="0" presId="urn:microsoft.com/office/officeart/2008/layout/VerticalCurvedList"/>
    <dgm:cxn modelId="{B7315F20-7ACA-44AA-8044-D1566B43F472}" type="presParOf" srcId="{3CA89D0C-DD24-434B-891C-BD664E93957D}" destId="{7E0DD7A9-F993-4BB0-BAB1-13AAB8E97826}" srcOrd="5" destOrd="0" presId="urn:microsoft.com/office/officeart/2008/layout/VerticalCurvedList"/>
    <dgm:cxn modelId="{2DEE1543-2FA2-43E0-A514-3198996CFBDB}" type="presParOf" srcId="{3CA89D0C-DD24-434B-891C-BD664E93957D}" destId="{4F791F1B-926F-4279-83F5-38A9361DC48B}" srcOrd="6" destOrd="0" presId="urn:microsoft.com/office/officeart/2008/layout/VerticalCurvedList"/>
    <dgm:cxn modelId="{70CDCF5D-E1A3-45A1-950E-5058F7FF150B}" type="presParOf" srcId="{4F791F1B-926F-4279-83F5-38A9361DC48B}" destId="{D0921465-54AB-42CC-BD41-FF8E50520DEE}" srcOrd="0" destOrd="0" presId="urn:microsoft.com/office/officeart/2008/layout/VerticalCurvedList"/>
    <dgm:cxn modelId="{327536F7-2AAE-4A10-AAF2-5D1E6CFC8216}" type="presParOf" srcId="{3CA89D0C-DD24-434B-891C-BD664E93957D}" destId="{5C325D70-FB1C-4D9B-ABCC-3E579AD8232A}" srcOrd="7" destOrd="0" presId="urn:microsoft.com/office/officeart/2008/layout/VerticalCurvedList"/>
    <dgm:cxn modelId="{EE3A300A-1406-4455-92A4-4EF36D2AC10D}" type="presParOf" srcId="{3CA89D0C-DD24-434B-891C-BD664E93957D}" destId="{3AFA90A3-EBB4-4A54-8DFE-124B037795C0}" srcOrd="8" destOrd="0" presId="urn:microsoft.com/office/officeart/2008/layout/VerticalCurvedList"/>
    <dgm:cxn modelId="{CB05C72E-170E-4B3F-BD57-84A44E243CCC}" type="presParOf" srcId="{3AFA90A3-EBB4-4A54-8DFE-124B037795C0}" destId="{4DAA5A67-2A1E-4375-A3D4-D6550CE1817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6BAF12-3F14-4C7C-A6D6-8B2342C1F1CC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B5FA43EF-8722-4B91-93A8-211933C0F2A7}">
      <dgm:prSet phldrT="[Text]" custT="1"/>
      <dgm:spPr/>
      <dgm:t>
        <a:bodyPr spcFirstLastPara="0" vert="horz" wrap="square" lIns="511730" tIns="45720" rIns="45720" bIns="45720" numCol="1" spcCol="1270" anchor="ctr" anchorCtr="0"/>
        <a:lstStyle/>
        <a:p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IWGPS agency review	</a:t>
          </a:r>
        </a:p>
      </dgm:t>
    </dgm:pt>
    <dgm:pt modelId="{2C75CB43-4E16-4DA2-BECF-0FEC4107E37A}" type="parTrans" cxnId="{5A89173A-4841-4CF4-BC6B-5B2A23311FAE}">
      <dgm:prSet/>
      <dgm:spPr/>
      <dgm:t>
        <a:bodyPr/>
        <a:lstStyle/>
        <a:p>
          <a:endParaRPr lang="en-US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3FBC186-F3FD-4445-80B6-923F53742866}" type="sibTrans" cxnId="{5A89173A-4841-4CF4-BC6B-5B2A23311FAE}">
      <dgm:prSet/>
      <dgm:spPr/>
      <dgm:t>
        <a:bodyPr/>
        <a:lstStyle/>
        <a:p>
          <a:endParaRPr lang="en-US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58D37AA-DFD8-4DC7-8C71-54F2180C3D1B}">
      <dgm:prSet phldrT="[Text]" custT="1"/>
      <dgm:spPr/>
      <dgm:t>
        <a:bodyPr spcFirstLastPara="0" vert="horz" wrap="square" lIns="511730" tIns="45720" rIns="45720" bIns="45720" numCol="1" spcCol="1270" anchor="ctr" anchorCtr="0"/>
        <a:lstStyle/>
        <a:p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Incorporate comments from IWGPS</a:t>
          </a:r>
        </a:p>
      </dgm:t>
    </dgm:pt>
    <dgm:pt modelId="{18B2AD2C-5FD7-47DD-AF0C-5DF25077D75F}" type="parTrans" cxnId="{370312C5-8474-4EAA-B1D0-7EBFADDFAE95}">
      <dgm:prSet/>
      <dgm:spPr/>
      <dgm:t>
        <a:bodyPr/>
        <a:lstStyle/>
        <a:p>
          <a:endParaRPr lang="en-US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5259FBA-C1C3-46FD-BEDD-F12B657C2547}" type="sibTrans" cxnId="{370312C5-8474-4EAA-B1D0-7EBFADDFAE95}">
      <dgm:prSet/>
      <dgm:spPr/>
      <dgm:t>
        <a:bodyPr/>
        <a:lstStyle/>
        <a:p>
          <a:endParaRPr lang="en-US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1246D34-72A4-4C20-BE15-D08EA6206FC4}">
      <dgm:prSet phldrT="[Text]" custT="1"/>
      <dgm:spPr/>
      <dgm:t>
        <a:bodyPr spcFirstLastPara="0" vert="horz" wrap="square" lIns="511730" tIns="45720" rIns="45720" bIns="45720" numCol="1" spcCol="1270" anchor="ctr" anchorCtr="0"/>
        <a:lstStyle/>
        <a:p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Meeting of IWGPS – October 2018 </a:t>
          </a:r>
        </a:p>
      </dgm:t>
    </dgm:pt>
    <dgm:pt modelId="{735A66B6-969F-420F-8E14-EADFDF6C6D61}" type="parTrans" cxnId="{2E2239C6-55CD-49A8-8389-2DE798950005}">
      <dgm:prSet/>
      <dgm:spPr/>
      <dgm:t>
        <a:bodyPr/>
        <a:lstStyle/>
        <a:p>
          <a:endParaRPr lang="en-US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9713690-2D23-462B-820A-EB95BFA5A28B}" type="sibTrans" cxnId="{2E2239C6-55CD-49A8-8389-2DE798950005}">
      <dgm:prSet/>
      <dgm:spPr/>
      <dgm:t>
        <a:bodyPr/>
        <a:lstStyle/>
        <a:p>
          <a:endParaRPr lang="en-US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BC86460-9330-4D20-B1D0-2EE956F12DC6}">
      <dgm:prSet phldrT="[Text]" custT="1"/>
      <dgm:spPr/>
      <dgm:t>
        <a:bodyPr spcFirstLastPara="0" vert="horz" wrap="square" lIns="511730" tIns="45720" rIns="45720" bIns="45720" numCol="1" spcCol="1270" anchor="ctr" anchorCtr="0"/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Incorporate comments from compilers and users</a:t>
          </a:r>
        </a:p>
      </dgm:t>
    </dgm:pt>
    <dgm:pt modelId="{EC55EF37-44F8-4EA6-9D31-D6EC2F5A5AED}" type="sibTrans" cxnId="{DBE2D355-3033-4B03-914F-8D4763159FE1}">
      <dgm:prSet/>
      <dgm:spPr/>
      <dgm:t>
        <a:bodyPr/>
        <a:lstStyle/>
        <a:p>
          <a:endParaRPr lang="en-US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8E3898A-25DA-40F5-98CB-7A63015D16F3}" type="parTrans" cxnId="{DBE2D355-3033-4B03-914F-8D4763159FE1}">
      <dgm:prSet/>
      <dgm:spPr/>
      <dgm:t>
        <a:bodyPr/>
        <a:lstStyle/>
        <a:p>
          <a:endParaRPr lang="en-US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2B9122-E5FC-46B0-A2A3-E1968AA7CC1E}" type="pres">
      <dgm:prSet presAssocID="{296BAF12-3F14-4C7C-A6D6-8B2342C1F1CC}" presName="Name0" presStyleCnt="0">
        <dgm:presLayoutVars>
          <dgm:chMax val="7"/>
          <dgm:chPref val="7"/>
          <dgm:dir/>
        </dgm:presLayoutVars>
      </dgm:prSet>
      <dgm:spPr/>
    </dgm:pt>
    <dgm:pt modelId="{4ABB962B-B0E2-4253-9FE8-34341C905243}" type="pres">
      <dgm:prSet presAssocID="{296BAF12-3F14-4C7C-A6D6-8B2342C1F1CC}" presName="Name1" presStyleCnt="0"/>
      <dgm:spPr/>
    </dgm:pt>
    <dgm:pt modelId="{57292850-05E3-4918-B9E3-966884733E4A}" type="pres">
      <dgm:prSet presAssocID="{296BAF12-3F14-4C7C-A6D6-8B2342C1F1CC}" presName="cycle" presStyleCnt="0"/>
      <dgm:spPr/>
    </dgm:pt>
    <dgm:pt modelId="{EA2CD2C9-5460-46F8-81A2-ACA4C6E8934E}" type="pres">
      <dgm:prSet presAssocID="{296BAF12-3F14-4C7C-A6D6-8B2342C1F1CC}" presName="srcNode" presStyleLbl="node1" presStyleIdx="0" presStyleCnt="4"/>
      <dgm:spPr/>
    </dgm:pt>
    <dgm:pt modelId="{EBDBF9F7-F68B-4123-8421-922CC4B45C44}" type="pres">
      <dgm:prSet presAssocID="{296BAF12-3F14-4C7C-A6D6-8B2342C1F1CC}" presName="conn" presStyleLbl="parChTrans1D2" presStyleIdx="0" presStyleCnt="1"/>
      <dgm:spPr/>
    </dgm:pt>
    <dgm:pt modelId="{32FF650A-17FE-4F9E-83B7-41F490CEDECC}" type="pres">
      <dgm:prSet presAssocID="{296BAF12-3F14-4C7C-A6D6-8B2342C1F1CC}" presName="extraNode" presStyleLbl="node1" presStyleIdx="0" presStyleCnt="4"/>
      <dgm:spPr/>
    </dgm:pt>
    <dgm:pt modelId="{0C596376-4726-445A-AA3C-B0E17CDD2FCE}" type="pres">
      <dgm:prSet presAssocID="{296BAF12-3F14-4C7C-A6D6-8B2342C1F1CC}" presName="dstNode" presStyleLbl="node1" presStyleIdx="0" presStyleCnt="4"/>
      <dgm:spPr/>
    </dgm:pt>
    <dgm:pt modelId="{D16608CD-BF82-4A59-8799-3DF4AA236B8B}" type="pres">
      <dgm:prSet presAssocID="{EBC86460-9330-4D20-B1D0-2EE956F12DC6}" presName="text_1" presStyleLbl="node1" presStyleIdx="0" presStyleCnt="4">
        <dgm:presLayoutVars>
          <dgm:bulletEnabled val="1"/>
        </dgm:presLayoutVars>
      </dgm:prSet>
      <dgm:spPr>
        <a:xfrm>
          <a:off x="460128" y="312440"/>
          <a:ext cx="5580684" cy="625205"/>
        </a:xfrm>
        <a:prstGeom prst="rect">
          <a:avLst/>
        </a:prstGeom>
      </dgm:spPr>
    </dgm:pt>
    <dgm:pt modelId="{134AD786-4459-4CFC-9578-69D3351C438C}" type="pres">
      <dgm:prSet presAssocID="{EBC86460-9330-4D20-B1D0-2EE956F12DC6}" presName="accent_1" presStyleCnt="0"/>
      <dgm:spPr/>
    </dgm:pt>
    <dgm:pt modelId="{A80F2B7D-94D0-4E2F-8325-CC625F7ACD2D}" type="pres">
      <dgm:prSet presAssocID="{EBC86460-9330-4D20-B1D0-2EE956F12DC6}" presName="accentRepeatNode" presStyleLbl="solidFgAcc1" presStyleIdx="0" presStyleCnt="4"/>
      <dgm:spPr/>
    </dgm:pt>
    <dgm:pt modelId="{9B544537-9896-48C6-BCE0-383EC752EC97}" type="pres">
      <dgm:prSet presAssocID="{B5FA43EF-8722-4B91-93A8-211933C0F2A7}" presName="text_2" presStyleLbl="node1" presStyleIdx="1" presStyleCnt="4">
        <dgm:presLayoutVars>
          <dgm:bulletEnabled val="1"/>
        </dgm:presLayoutVars>
      </dgm:prSet>
      <dgm:spPr>
        <a:xfrm>
          <a:off x="818573" y="1250411"/>
          <a:ext cx="5222240" cy="625205"/>
        </a:xfrm>
        <a:prstGeom prst="rect">
          <a:avLst/>
        </a:prstGeom>
      </dgm:spPr>
    </dgm:pt>
    <dgm:pt modelId="{0A643A45-F737-4FB6-BB8A-C76C78CB3382}" type="pres">
      <dgm:prSet presAssocID="{B5FA43EF-8722-4B91-93A8-211933C0F2A7}" presName="accent_2" presStyleCnt="0"/>
      <dgm:spPr/>
    </dgm:pt>
    <dgm:pt modelId="{B3038D47-C25C-4BF0-B537-B4837B8930A9}" type="pres">
      <dgm:prSet presAssocID="{B5FA43EF-8722-4B91-93A8-211933C0F2A7}" presName="accentRepeatNode" presStyleLbl="solidFgAcc1" presStyleIdx="1" presStyleCnt="4"/>
      <dgm:spPr/>
    </dgm:pt>
    <dgm:pt modelId="{3B539A30-DFD9-4CF4-923A-8A29A9BFBD50}" type="pres">
      <dgm:prSet presAssocID="{758D37AA-DFD8-4DC7-8C71-54F2180C3D1B}" presName="text_3" presStyleLbl="node1" presStyleIdx="2" presStyleCnt="4">
        <dgm:presLayoutVars>
          <dgm:bulletEnabled val="1"/>
        </dgm:presLayoutVars>
      </dgm:prSet>
      <dgm:spPr>
        <a:xfrm>
          <a:off x="818573" y="2188382"/>
          <a:ext cx="5222240" cy="625205"/>
        </a:xfrm>
        <a:prstGeom prst="rect">
          <a:avLst/>
        </a:prstGeom>
      </dgm:spPr>
    </dgm:pt>
    <dgm:pt modelId="{751D838C-CFB1-46EA-A718-54B843EA8D3B}" type="pres">
      <dgm:prSet presAssocID="{758D37AA-DFD8-4DC7-8C71-54F2180C3D1B}" presName="accent_3" presStyleCnt="0"/>
      <dgm:spPr/>
    </dgm:pt>
    <dgm:pt modelId="{4E6AFFE4-C4FF-4EA4-8EED-6FCA161B7C1F}" type="pres">
      <dgm:prSet presAssocID="{758D37AA-DFD8-4DC7-8C71-54F2180C3D1B}" presName="accentRepeatNode" presStyleLbl="solidFgAcc1" presStyleIdx="2" presStyleCnt="4"/>
      <dgm:spPr/>
    </dgm:pt>
    <dgm:pt modelId="{123655A4-60B2-4DDA-B832-8C047D535F8C}" type="pres">
      <dgm:prSet presAssocID="{51246D34-72A4-4C20-BE15-D08EA6206FC4}" presName="text_4" presStyleLbl="node1" presStyleIdx="3" presStyleCnt="4">
        <dgm:presLayoutVars>
          <dgm:bulletEnabled val="1"/>
        </dgm:presLayoutVars>
      </dgm:prSet>
      <dgm:spPr>
        <a:xfrm>
          <a:off x="460128" y="3126353"/>
          <a:ext cx="5580684" cy="625205"/>
        </a:xfrm>
        <a:prstGeom prst="rect">
          <a:avLst/>
        </a:prstGeom>
      </dgm:spPr>
    </dgm:pt>
    <dgm:pt modelId="{BF313635-EC53-4BCA-B6A5-9E600A0B3328}" type="pres">
      <dgm:prSet presAssocID="{51246D34-72A4-4C20-BE15-D08EA6206FC4}" presName="accent_4" presStyleCnt="0"/>
      <dgm:spPr/>
    </dgm:pt>
    <dgm:pt modelId="{9672B01D-73B7-435C-B0D4-DDCA74E15A9B}" type="pres">
      <dgm:prSet presAssocID="{51246D34-72A4-4C20-BE15-D08EA6206FC4}" presName="accentRepeatNode" presStyleLbl="solidFgAcc1" presStyleIdx="3" presStyleCnt="4"/>
      <dgm:spPr/>
    </dgm:pt>
  </dgm:ptLst>
  <dgm:cxnLst>
    <dgm:cxn modelId="{28BD1600-E859-4500-914A-2B976DABD6D7}" type="presOf" srcId="{EC55EF37-44F8-4EA6-9D31-D6EC2F5A5AED}" destId="{EBDBF9F7-F68B-4123-8421-922CC4B45C44}" srcOrd="0" destOrd="0" presId="urn:microsoft.com/office/officeart/2008/layout/VerticalCurvedList"/>
    <dgm:cxn modelId="{0F3BF01D-E51E-4FAE-8E6E-DB32BC7FCA9E}" type="presOf" srcId="{B5FA43EF-8722-4B91-93A8-211933C0F2A7}" destId="{9B544537-9896-48C6-BCE0-383EC752EC97}" srcOrd="0" destOrd="0" presId="urn:microsoft.com/office/officeart/2008/layout/VerticalCurvedList"/>
    <dgm:cxn modelId="{1164DC27-F893-4A2F-A3BE-AB0BCA1FE1BA}" type="presOf" srcId="{EBC86460-9330-4D20-B1D0-2EE956F12DC6}" destId="{D16608CD-BF82-4A59-8799-3DF4AA236B8B}" srcOrd="0" destOrd="0" presId="urn:microsoft.com/office/officeart/2008/layout/VerticalCurvedList"/>
    <dgm:cxn modelId="{672A0339-E4AF-4F26-8964-132C4A8085AA}" type="presOf" srcId="{296BAF12-3F14-4C7C-A6D6-8B2342C1F1CC}" destId="{AA2B9122-E5FC-46B0-A2A3-E1968AA7CC1E}" srcOrd="0" destOrd="0" presId="urn:microsoft.com/office/officeart/2008/layout/VerticalCurvedList"/>
    <dgm:cxn modelId="{5A89173A-4841-4CF4-BC6B-5B2A23311FAE}" srcId="{296BAF12-3F14-4C7C-A6D6-8B2342C1F1CC}" destId="{B5FA43EF-8722-4B91-93A8-211933C0F2A7}" srcOrd="1" destOrd="0" parTransId="{2C75CB43-4E16-4DA2-BECF-0FEC4107E37A}" sibTransId="{33FBC186-F3FD-4445-80B6-923F53742866}"/>
    <dgm:cxn modelId="{D5CF566A-669D-46BB-B2E6-460EED7E7330}" type="presOf" srcId="{758D37AA-DFD8-4DC7-8C71-54F2180C3D1B}" destId="{3B539A30-DFD9-4CF4-923A-8A29A9BFBD50}" srcOrd="0" destOrd="0" presId="urn:microsoft.com/office/officeart/2008/layout/VerticalCurvedList"/>
    <dgm:cxn modelId="{DBE2D355-3033-4B03-914F-8D4763159FE1}" srcId="{296BAF12-3F14-4C7C-A6D6-8B2342C1F1CC}" destId="{EBC86460-9330-4D20-B1D0-2EE956F12DC6}" srcOrd="0" destOrd="0" parTransId="{E8E3898A-25DA-40F5-98CB-7A63015D16F3}" sibTransId="{EC55EF37-44F8-4EA6-9D31-D6EC2F5A5AED}"/>
    <dgm:cxn modelId="{E9105083-FC25-44DB-941A-2E47D714E618}" type="presOf" srcId="{51246D34-72A4-4C20-BE15-D08EA6206FC4}" destId="{123655A4-60B2-4DDA-B832-8C047D535F8C}" srcOrd="0" destOrd="0" presId="urn:microsoft.com/office/officeart/2008/layout/VerticalCurvedList"/>
    <dgm:cxn modelId="{370312C5-8474-4EAA-B1D0-7EBFADDFAE95}" srcId="{296BAF12-3F14-4C7C-A6D6-8B2342C1F1CC}" destId="{758D37AA-DFD8-4DC7-8C71-54F2180C3D1B}" srcOrd="2" destOrd="0" parTransId="{18B2AD2C-5FD7-47DD-AF0C-5DF25077D75F}" sibTransId="{E5259FBA-C1C3-46FD-BEDD-F12B657C2547}"/>
    <dgm:cxn modelId="{2E2239C6-55CD-49A8-8389-2DE798950005}" srcId="{296BAF12-3F14-4C7C-A6D6-8B2342C1F1CC}" destId="{51246D34-72A4-4C20-BE15-D08EA6206FC4}" srcOrd="3" destOrd="0" parTransId="{735A66B6-969F-420F-8E14-EADFDF6C6D61}" sibTransId="{E9713690-2D23-462B-820A-EB95BFA5A28B}"/>
    <dgm:cxn modelId="{8010366C-D22D-4BF7-B02E-33642185693C}" type="presParOf" srcId="{AA2B9122-E5FC-46B0-A2A3-E1968AA7CC1E}" destId="{4ABB962B-B0E2-4253-9FE8-34341C905243}" srcOrd="0" destOrd="0" presId="urn:microsoft.com/office/officeart/2008/layout/VerticalCurvedList"/>
    <dgm:cxn modelId="{0C34593E-A064-4908-B411-61490A41B63D}" type="presParOf" srcId="{4ABB962B-B0E2-4253-9FE8-34341C905243}" destId="{57292850-05E3-4918-B9E3-966884733E4A}" srcOrd="0" destOrd="0" presId="urn:microsoft.com/office/officeart/2008/layout/VerticalCurvedList"/>
    <dgm:cxn modelId="{DA2FE6B4-B9BB-4BAA-88A3-1F7089A8B284}" type="presParOf" srcId="{57292850-05E3-4918-B9E3-966884733E4A}" destId="{EA2CD2C9-5460-46F8-81A2-ACA4C6E8934E}" srcOrd="0" destOrd="0" presId="urn:microsoft.com/office/officeart/2008/layout/VerticalCurvedList"/>
    <dgm:cxn modelId="{15E1550F-0A7A-479D-BA78-C4555162B180}" type="presParOf" srcId="{57292850-05E3-4918-B9E3-966884733E4A}" destId="{EBDBF9F7-F68B-4123-8421-922CC4B45C44}" srcOrd="1" destOrd="0" presId="urn:microsoft.com/office/officeart/2008/layout/VerticalCurvedList"/>
    <dgm:cxn modelId="{D7E13D71-97E6-4C47-8CA4-2D2CE2297C54}" type="presParOf" srcId="{57292850-05E3-4918-B9E3-966884733E4A}" destId="{32FF650A-17FE-4F9E-83B7-41F490CEDECC}" srcOrd="2" destOrd="0" presId="urn:microsoft.com/office/officeart/2008/layout/VerticalCurvedList"/>
    <dgm:cxn modelId="{07AE1B7F-01E5-419C-AFAD-694FB38009F8}" type="presParOf" srcId="{57292850-05E3-4918-B9E3-966884733E4A}" destId="{0C596376-4726-445A-AA3C-B0E17CDD2FCE}" srcOrd="3" destOrd="0" presId="urn:microsoft.com/office/officeart/2008/layout/VerticalCurvedList"/>
    <dgm:cxn modelId="{CBE22D88-899D-4158-BDC8-4F14B57644A1}" type="presParOf" srcId="{4ABB962B-B0E2-4253-9FE8-34341C905243}" destId="{D16608CD-BF82-4A59-8799-3DF4AA236B8B}" srcOrd="1" destOrd="0" presId="urn:microsoft.com/office/officeart/2008/layout/VerticalCurvedList"/>
    <dgm:cxn modelId="{83D93B25-3E3F-4490-B07F-F934E531B261}" type="presParOf" srcId="{4ABB962B-B0E2-4253-9FE8-34341C905243}" destId="{134AD786-4459-4CFC-9578-69D3351C438C}" srcOrd="2" destOrd="0" presId="urn:microsoft.com/office/officeart/2008/layout/VerticalCurvedList"/>
    <dgm:cxn modelId="{9C7E2F83-EB2C-4221-83F1-5D3FE58C16AC}" type="presParOf" srcId="{134AD786-4459-4CFC-9578-69D3351C438C}" destId="{A80F2B7D-94D0-4E2F-8325-CC625F7ACD2D}" srcOrd="0" destOrd="0" presId="urn:microsoft.com/office/officeart/2008/layout/VerticalCurvedList"/>
    <dgm:cxn modelId="{16700EE0-40F6-4A57-A6A5-EC13AFC504F0}" type="presParOf" srcId="{4ABB962B-B0E2-4253-9FE8-34341C905243}" destId="{9B544537-9896-48C6-BCE0-383EC752EC97}" srcOrd="3" destOrd="0" presId="urn:microsoft.com/office/officeart/2008/layout/VerticalCurvedList"/>
    <dgm:cxn modelId="{F6BF9B2C-C054-4F17-93F7-4891FAC63695}" type="presParOf" srcId="{4ABB962B-B0E2-4253-9FE8-34341C905243}" destId="{0A643A45-F737-4FB6-BB8A-C76C78CB3382}" srcOrd="4" destOrd="0" presId="urn:microsoft.com/office/officeart/2008/layout/VerticalCurvedList"/>
    <dgm:cxn modelId="{081C71CA-A2AA-4EF7-AA90-1660CEB8128C}" type="presParOf" srcId="{0A643A45-F737-4FB6-BB8A-C76C78CB3382}" destId="{B3038D47-C25C-4BF0-B537-B4837B8930A9}" srcOrd="0" destOrd="0" presId="urn:microsoft.com/office/officeart/2008/layout/VerticalCurvedList"/>
    <dgm:cxn modelId="{A61DCE80-A576-4426-8D49-161378DE8A20}" type="presParOf" srcId="{4ABB962B-B0E2-4253-9FE8-34341C905243}" destId="{3B539A30-DFD9-4CF4-923A-8A29A9BFBD50}" srcOrd="5" destOrd="0" presId="urn:microsoft.com/office/officeart/2008/layout/VerticalCurvedList"/>
    <dgm:cxn modelId="{4F082EE6-6846-4540-9426-BD263FDE7810}" type="presParOf" srcId="{4ABB962B-B0E2-4253-9FE8-34341C905243}" destId="{751D838C-CFB1-46EA-A718-54B843EA8D3B}" srcOrd="6" destOrd="0" presId="urn:microsoft.com/office/officeart/2008/layout/VerticalCurvedList"/>
    <dgm:cxn modelId="{FC38A186-D8E2-4D34-AE5A-09F67C3C445B}" type="presParOf" srcId="{751D838C-CFB1-46EA-A718-54B843EA8D3B}" destId="{4E6AFFE4-C4FF-4EA4-8EED-6FCA161B7C1F}" srcOrd="0" destOrd="0" presId="urn:microsoft.com/office/officeart/2008/layout/VerticalCurvedList"/>
    <dgm:cxn modelId="{951A0B6D-F39B-45D0-9972-F01B7175B5A5}" type="presParOf" srcId="{4ABB962B-B0E2-4253-9FE8-34341C905243}" destId="{123655A4-60B2-4DDA-B832-8C047D535F8C}" srcOrd="7" destOrd="0" presId="urn:microsoft.com/office/officeart/2008/layout/VerticalCurvedList"/>
    <dgm:cxn modelId="{2724F1E0-2650-4631-AC6C-302ED5C23248}" type="presParOf" srcId="{4ABB962B-B0E2-4253-9FE8-34341C905243}" destId="{BF313635-EC53-4BCA-B6A5-9E600A0B3328}" srcOrd="8" destOrd="0" presId="urn:microsoft.com/office/officeart/2008/layout/VerticalCurvedList"/>
    <dgm:cxn modelId="{DA7B6F8F-5BE3-4F53-AEBB-D3DEC9339419}" type="presParOf" srcId="{BF313635-EC53-4BCA-B6A5-9E600A0B3328}" destId="{9672B01D-73B7-435C-B0D4-DDCA74E15A9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96BAF12-3F14-4C7C-A6D6-8B2342C1F1CC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B5FA43EF-8722-4B91-93A8-211933C0F2A7}">
      <dgm:prSet phldrT="[Text]" custT="1"/>
      <dgm:spPr/>
      <dgm:t>
        <a:bodyPr spcFirstLastPara="0" vert="horz" wrap="square" lIns="511730" tIns="45720" rIns="45720" bIns="45720" numCol="1" spcCol="1270" anchor="ctr" anchorCtr="0"/>
        <a:lstStyle/>
        <a:p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 Editing	for consistency (ongoing)</a:t>
          </a:r>
        </a:p>
      </dgm:t>
    </dgm:pt>
    <dgm:pt modelId="{2C75CB43-4E16-4DA2-BECF-0FEC4107E37A}" type="parTrans" cxnId="{5A89173A-4841-4CF4-BC6B-5B2A23311FAE}">
      <dgm:prSet/>
      <dgm:spPr/>
      <dgm:t>
        <a:bodyPr/>
        <a:lstStyle/>
        <a:p>
          <a:endParaRPr lang="en-US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3FBC186-F3FD-4445-80B6-923F53742866}" type="sibTrans" cxnId="{5A89173A-4841-4CF4-BC6B-5B2A23311FAE}">
      <dgm:prSet/>
      <dgm:spPr/>
      <dgm:t>
        <a:bodyPr/>
        <a:lstStyle/>
        <a:p>
          <a:endParaRPr lang="en-US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58D37AA-DFD8-4DC7-8C71-54F2180C3D1B}">
      <dgm:prSet phldrT="[Text]" custT="1"/>
      <dgm:spPr/>
      <dgm:t>
        <a:bodyPr spcFirstLastPara="0" vert="horz" wrap="square" lIns="511730" tIns="45720" rIns="45720" bIns="45720" numCol="1" spcCol="1270" anchor="ctr" anchorCtr="0"/>
        <a:lstStyle/>
        <a:p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 Outside review</a:t>
          </a:r>
        </a:p>
      </dgm:t>
    </dgm:pt>
    <dgm:pt modelId="{18B2AD2C-5FD7-47DD-AF0C-5DF25077D75F}" type="parTrans" cxnId="{370312C5-8474-4EAA-B1D0-7EBFADDFAE95}">
      <dgm:prSet/>
      <dgm:spPr/>
      <dgm:t>
        <a:bodyPr/>
        <a:lstStyle/>
        <a:p>
          <a:endParaRPr lang="en-US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5259FBA-C1C3-46FD-BEDD-F12B657C2547}" type="sibTrans" cxnId="{370312C5-8474-4EAA-B1D0-7EBFADDFAE95}">
      <dgm:prSet/>
      <dgm:spPr/>
      <dgm:t>
        <a:bodyPr/>
        <a:lstStyle/>
        <a:p>
          <a:endParaRPr lang="en-US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BC86460-9330-4D20-B1D0-2EE956F12DC6}">
      <dgm:prSet phldrT="[Text]" custT="1"/>
      <dgm:spPr/>
      <dgm:t>
        <a:bodyPr spcFirstLastPara="0" vert="horz" wrap="square" lIns="511730" tIns="45720" rIns="45720" bIns="45720" numCol="1" spcCol="1270" anchor="ctr" anchorCtr="0"/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Revision of chapters to include IWGPS comments </a:t>
          </a:r>
        </a:p>
      </dgm:t>
    </dgm:pt>
    <dgm:pt modelId="{EC55EF37-44F8-4EA6-9D31-D6EC2F5A5AED}" type="sibTrans" cxnId="{DBE2D355-3033-4B03-914F-8D4763159FE1}">
      <dgm:prSet/>
      <dgm:spPr/>
      <dgm:t>
        <a:bodyPr/>
        <a:lstStyle/>
        <a:p>
          <a:endParaRPr lang="en-US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8E3898A-25DA-40F5-98CB-7A63015D16F3}" type="parTrans" cxnId="{DBE2D355-3033-4B03-914F-8D4763159FE1}">
      <dgm:prSet/>
      <dgm:spPr/>
      <dgm:t>
        <a:bodyPr/>
        <a:lstStyle/>
        <a:p>
          <a:endParaRPr lang="en-US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2B9122-E5FC-46B0-A2A3-E1968AA7CC1E}" type="pres">
      <dgm:prSet presAssocID="{296BAF12-3F14-4C7C-A6D6-8B2342C1F1CC}" presName="Name0" presStyleCnt="0">
        <dgm:presLayoutVars>
          <dgm:chMax val="7"/>
          <dgm:chPref val="7"/>
          <dgm:dir/>
        </dgm:presLayoutVars>
      </dgm:prSet>
      <dgm:spPr/>
    </dgm:pt>
    <dgm:pt modelId="{4ABB962B-B0E2-4253-9FE8-34341C905243}" type="pres">
      <dgm:prSet presAssocID="{296BAF12-3F14-4C7C-A6D6-8B2342C1F1CC}" presName="Name1" presStyleCnt="0"/>
      <dgm:spPr/>
    </dgm:pt>
    <dgm:pt modelId="{57292850-05E3-4918-B9E3-966884733E4A}" type="pres">
      <dgm:prSet presAssocID="{296BAF12-3F14-4C7C-A6D6-8B2342C1F1CC}" presName="cycle" presStyleCnt="0"/>
      <dgm:spPr/>
    </dgm:pt>
    <dgm:pt modelId="{EA2CD2C9-5460-46F8-81A2-ACA4C6E8934E}" type="pres">
      <dgm:prSet presAssocID="{296BAF12-3F14-4C7C-A6D6-8B2342C1F1CC}" presName="srcNode" presStyleLbl="node1" presStyleIdx="0" presStyleCnt="3"/>
      <dgm:spPr/>
    </dgm:pt>
    <dgm:pt modelId="{EBDBF9F7-F68B-4123-8421-922CC4B45C44}" type="pres">
      <dgm:prSet presAssocID="{296BAF12-3F14-4C7C-A6D6-8B2342C1F1CC}" presName="conn" presStyleLbl="parChTrans1D2" presStyleIdx="0" presStyleCnt="1"/>
      <dgm:spPr/>
    </dgm:pt>
    <dgm:pt modelId="{32FF650A-17FE-4F9E-83B7-41F490CEDECC}" type="pres">
      <dgm:prSet presAssocID="{296BAF12-3F14-4C7C-A6D6-8B2342C1F1CC}" presName="extraNode" presStyleLbl="node1" presStyleIdx="0" presStyleCnt="3"/>
      <dgm:spPr/>
    </dgm:pt>
    <dgm:pt modelId="{0C596376-4726-445A-AA3C-B0E17CDD2FCE}" type="pres">
      <dgm:prSet presAssocID="{296BAF12-3F14-4C7C-A6D6-8B2342C1F1CC}" presName="dstNode" presStyleLbl="node1" presStyleIdx="0" presStyleCnt="3"/>
      <dgm:spPr/>
    </dgm:pt>
    <dgm:pt modelId="{D16608CD-BF82-4A59-8799-3DF4AA236B8B}" type="pres">
      <dgm:prSet presAssocID="{EBC86460-9330-4D20-B1D0-2EE956F12DC6}" presName="text_1" presStyleLbl="node1" presStyleIdx="0" presStyleCnt="3">
        <dgm:presLayoutVars>
          <dgm:bulletEnabled val="1"/>
        </dgm:presLayoutVars>
      </dgm:prSet>
      <dgm:spPr>
        <a:xfrm>
          <a:off x="460128" y="312440"/>
          <a:ext cx="5580684" cy="625205"/>
        </a:xfrm>
        <a:prstGeom prst="rect">
          <a:avLst/>
        </a:prstGeom>
      </dgm:spPr>
    </dgm:pt>
    <dgm:pt modelId="{134AD786-4459-4CFC-9578-69D3351C438C}" type="pres">
      <dgm:prSet presAssocID="{EBC86460-9330-4D20-B1D0-2EE956F12DC6}" presName="accent_1" presStyleCnt="0"/>
      <dgm:spPr/>
    </dgm:pt>
    <dgm:pt modelId="{A80F2B7D-94D0-4E2F-8325-CC625F7ACD2D}" type="pres">
      <dgm:prSet presAssocID="{EBC86460-9330-4D20-B1D0-2EE956F12DC6}" presName="accentRepeatNode" presStyleLbl="solidFgAcc1" presStyleIdx="0" presStyleCnt="3"/>
      <dgm:spPr/>
    </dgm:pt>
    <dgm:pt modelId="{9B544537-9896-48C6-BCE0-383EC752EC97}" type="pres">
      <dgm:prSet presAssocID="{B5FA43EF-8722-4B91-93A8-211933C0F2A7}" presName="text_2" presStyleLbl="node1" presStyleIdx="1" presStyleCnt="3">
        <dgm:presLayoutVars>
          <dgm:bulletEnabled val="1"/>
        </dgm:presLayoutVars>
      </dgm:prSet>
      <dgm:spPr>
        <a:xfrm>
          <a:off x="818573" y="1250411"/>
          <a:ext cx="5222240" cy="625205"/>
        </a:xfrm>
        <a:prstGeom prst="rect">
          <a:avLst/>
        </a:prstGeom>
      </dgm:spPr>
    </dgm:pt>
    <dgm:pt modelId="{0A643A45-F737-4FB6-BB8A-C76C78CB3382}" type="pres">
      <dgm:prSet presAssocID="{B5FA43EF-8722-4B91-93A8-211933C0F2A7}" presName="accent_2" presStyleCnt="0"/>
      <dgm:spPr/>
    </dgm:pt>
    <dgm:pt modelId="{B3038D47-C25C-4BF0-B537-B4837B8930A9}" type="pres">
      <dgm:prSet presAssocID="{B5FA43EF-8722-4B91-93A8-211933C0F2A7}" presName="accentRepeatNode" presStyleLbl="solidFgAcc1" presStyleIdx="1" presStyleCnt="3"/>
      <dgm:spPr/>
    </dgm:pt>
    <dgm:pt modelId="{3B539A30-DFD9-4CF4-923A-8A29A9BFBD50}" type="pres">
      <dgm:prSet presAssocID="{758D37AA-DFD8-4DC7-8C71-54F2180C3D1B}" presName="text_3" presStyleLbl="node1" presStyleIdx="2" presStyleCnt="3">
        <dgm:presLayoutVars>
          <dgm:bulletEnabled val="1"/>
        </dgm:presLayoutVars>
      </dgm:prSet>
      <dgm:spPr>
        <a:xfrm>
          <a:off x="818573" y="2188382"/>
          <a:ext cx="5222240" cy="625205"/>
        </a:xfrm>
        <a:prstGeom prst="rect">
          <a:avLst/>
        </a:prstGeom>
      </dgm:spPr>
    </dgm:pt>
    <dgm:pt modelId="{751D838C-CFB1-46EA-A718-54B843EA8D3B}" type="pres">
      <dgm:prSet presAssocID="{758D37AA-DFD8-4DC7-8C71-54F2180C3D1B}" presName="accent_3" presStyleCnt="0"/>
      <dgm:spPr/>
    </dgm:pt>
    <dgm:pt modelId="{4E6AFFE4-C4FF-4EA4-8EED-6FCA161B7C1F}" type="pres">
      <dgm:prSet presAssocID="{758D37AA-DFD8-4DC7-8C71-54F2180C3D1B}" presName="accentRepeatNode" presStyleLbl="solidFgAcc1" presStyleIdx="2" presStyleCnt="3"/>
      <dgm:spPr/>
    </dgm:pt>
  </dgm:ptLst>
  <dgm:cxnLst>
    <dgm:cxn modelId="{28BD1600-E859-4500-914A-2B976DABD6D7}" type="presOf" srcId="{EC55EF37-44F8-4EA6-9D31-D6EC2F5A5AED}" destId="{EBDBF9F7-F68B-4123-8421-922CC4B45C44}" srcOrd="0" destOrd="0" presId="urn:microsoft.com/office/officeart/2008/layout/VerticalCurvedList"/>
    <dgm:cxn modelId="{0F3BF01D-E51E-4FAE-8E6E-DB32BC7FCA9E}" type="presOf" srcId="{B5FA43EF-8722-4B91-93A8-211933C0F2A7}" destId="{9B544537-9896-48C6-BCE0-383EC752EC97}" srcOrd="0" destOrd="0" presId="urn:microsoft.com/office/officeart/2008/layout/VerticalCurvedList"/>
    <dgm:cxn modelId="{1164DC27-F893-4A2F-A3BE-AB0BCA1FE1BA}" type="presOf" srcId="{EBC86460-9330-4D20-B1D0-2EE956F12DC6}" destId="{D16608CD-BF82-4A59-8799-3DF4AA236B8B}" srcOrd="0" destOrd="0" presId="urn:microsoft.com/office/officeart/2008/layout/VerticalCurvedList"/>
    <dgm:cxn modelId="{672A0339-E4AF-4F26-8964-132C4A8085AA}" type="presOf" srcId="{296BAF12-3F14-4C7C-A6D6-8B2342C1F1CC}" destId="{AA2B9122-E5FC-46B0-A2A3-E1968AA7CC1E}" srcOrd="0" destOrd="0" presId="urn:microsoft.com/office/officeart/2008/layout/VerticalCurvedList"/>
    <dgm:cxn modelId="{5A89173A-4841-4CF4-BC6B-5B2A23311FAE}" srcId="{296BAF12-3F14-4C7C-A6D6-8B2342C1F1CC}" destId="{B5FA43EF-8722-4B91-93A8-211933C0F2A7}" srcOrd="1" destOrd="0" parTransId="{2C75CB43-4E16-4DA2-BECF-0FEC4107E37A}" sibTransId="{33FBC186-F3FD-4445-80B6-923F53742866}"/>
    <dgm:cxn modelId="{D5CF566A-669D-46BB-B2E6-460EED7E7330}" type="presOf" srcId="{758D37AA-DFD8-4DC7-8C71-54F2180C3D1B}" destId="{3B539A30-DFD9-4CF4-923A-8A29A9BFBD50}" srcOrd="0" destOrd="0" presId="urn:microsoft.com/office/officeart/2008/layout/VerticalCurvedList"/>
    <dgm:cxn modelId="{DBE2D355-3033-4B03-914F-8D4763159FE1}" srcId="{296BAF12-3F14-4C7C-A6D6-8B2342C1F1CC}" destId="{EBC86460-9330-4D20-B1D0-2EE956F12DC6}" srcOrd="0" destOrd="0" parTransId="{E8E3898A-25DA-40F5-98CB-7A63015D16F3}" sibTransId="{EC55EF37-44F8-4EA6-9D31-D6EC2F5A5AED}"/>
    <dgm:cxn modelId="{370312C5-8474-4EAA-B1D0-7EBFADDFAE95}" srcId="{296BAF12-3F14-4C7C-A6D6-8B2342C1F1CC}" destId="{758D37AA-DFD8-4DC7-8C71-54F2180C3D1B}" srcOrd="2" destOrd="0" parTransId="{18B2AD2C-5FD7-47DD-AF0C-5DF25077D75F}" sibTransId="{E5259FBA-C1C3-46FD-BEDD-F12B657C2547}"/>
    <dgm:cxn modelId="{8010366C-D22D-4BF7-B02E-33642185693C}" type="presParOf" srcId="{AA2B9122-E5FC-46B0-A2A3-E1968AA7CC1E}" destId="{4ABB962B-B0E2-4253-9FE8-34341C905243}" srcOrd="0" destOrd="0" presId="urn:microsoft.com/office/officeart/2008/layout/VerticalCurvedList"/>
    <dgm:cxn modelId="{0C34593E-A064-4908-B411-61490A41B63D}" type="presParOf" srcId="{4ABB962B-B0E2-4253-9FE8-34341C905243}" destId="{57292850-05E3-4918-B9E3-966884733E4A}" srcOrd="0" destOrd="0" presId="urn:microsoft.com/office/officeart/2008/layout/VerticalCurvedList"/>
    <dgm:cxn modelId="{DA2FE6B4-B9BB-4BAA-88A3-1F7089A8B284}" type="presParOf" srcId="{57292850-05E3-4918-B9E3-966884733E4A}" destId="{EA2CD2C9-5460-46F8-81A2-ACA4C6E8934E}" srcOrd="0" destOrd="0" presId="urn:microsoft.com/office/officeart/2008/layout/VerticalCurvedList"/>
    <dgm:cxn modelId="{15E1550F-0A7A-479D-BA78-C4555162B180}" type="presParOf" srcId="{57292850-05E3-4918-B9E3-966884733E4A}" destId="{EBDBF9F7-F68B-4123-8421-922CC4B45C44}" srcOrd="1" destOrd="0" presId="urn:microsoft.com/office/officeart/2008/layout/VerticalCurvedList"/>
    <dgm:cxn modelId="{D7E13D71-97E6-4C47-8CA4-2D2CE2297C54}" type="presParOf" srcId="{57292850-05E3-4918-B9E3-966884733E4A}" destId="{32FF650A-17FE-4F9E-83B7-41F490CEDECC}" srcOrd="2" destOrd="0" presId="urn:microsoft.com/office/officeart/2008/layout/VerticalCurvedList"/>
    <dgm:cxn modelId="{07AE1B7F-01E5-419C-AFAD-694FB38009F8}" type="presParOf" srcId="{57292850-05E3-4918-B9E3-966884733E4A}" destId="{0C596376-4726-445A-AA3C-B0E17CDD2FCE}" srcOrd="3" destOrd="0" presId="urn:microsoft.com/office/officeart/2008/layout/VerticalCurvedList"/>
    <dgm:cxn modelId="{CBE22D88-899D-4158-BDC8-4F14B57644A1}" type="presParOf" srcId="{4ABB962B-B0E2-4253-9FE8-34341C905243}" destId="{D16608CD-BF82-4A59-8799-3DF4AA236B8B}" srcOrd="1" destOrd="0" presId="urn:microsoft.com/office/officeart/2008/layout/VerticalCurvedList"/>
    <dgm:cxn modelId="{83D93B25-3E3F-4490-B07F-F934E531B261}" type="presParOf" srcId="{4ABB962B-B0E2-4253-9FE8-34341C905243}" destId="{134AD786-4459-4CFC-9578-69D3351C438C}" srcOrd="2" destOrd="0" presId="urn:microsoft.com/office/officeart/2008/layout/VerticalCurvedList"/>
    <dgm:cxn modelId="{9C7E2F83-EB2C-4221-83F1-5D3FE58C16AC}" type="presParOf" srcId="{134AD786-4459-4CFC-9578-69D3351C438C}" destId="{A80F2B7D-94D0-4E2F-8325-CC625F7ACD2D}" srcOrd="0" destOrd="0" presId="urn:microsoft.com/office/officeart/2008/layout/VerticalCurvedList"/>
    <dgm:cxn modelId="{16700EE0-40F6-4A57-A6A5-EC13AFC504F0}" type="presParOf" srcId="{4ABB962B-B0E2-4253-9FE8-34341C905243}" destId="{9B544537-9896-48C6-BCE0-383EC752EC97}" srcOrd="3" destOrd="0" presId="urn:microsoft.com/office/officeart/2008/layout/VerticalCurvedList"/>
    <dgm:cxn modelId="{F6BF9B2C-C054-4F17-93F7-4891FAC63695}" type="presParOf" srcId="{4ABB962B-B0E2-4253-9FE8-34341C905243}" destId="{0A643A45-F737-4FB6-BB8A-C76C78CB3382}" srcOrd="4" destOrd="0" presId="urn:microsoft.com/office/officeart/2008/layout/VerticalCurvedList"/>
    <dgm:cxn modelId="{081C71CA-A2AA-4EF7-AA90-1660CEB8128C}" type="presParOf" srcId="{0A643A45-F737-4FB6-BB8A-C76C78CB3382}" destId="{B3038D47-C25C-4BF0-B537-B4837B8930A9}" srcOrd="0" destOrd="0" presId="urn:microsoft.com/office/officeart/2008/layout/VerticalCurvedList"/>
    <dgm:cxn modelId="{A61DCE80-A576-4426-8D49-161378DE8A20}" type="presParOf" srcId="{4ABB962B-B0E2-4253-9FE8-34341C905243}" destId="{3B539A30-DFD9-4CF4-923A-8A29A9BFBD50}" srcOrd="5" destOrd="0" presId="urn:microsoft.com/office/officeart/2008/layout/VerticalCurvedList"/>
    <dgm:cxn modelId="{4F082EE6-6846-4540-9426-BD263FDE7810}" type="presParOf" srcId="{4ABB962B-B0E2-4253-9FE8-34341C905243}" destId="{751D838C-CFB1-46EA-A718-54B843EA8D3B}" srcOrd="6" destOrd="0" presId="urn:microsoft.com/office/officeart/2008/layout/VerticalCurvedList"/>
    <dgm:cxn modelId="{FC38A186-D8E2-4D34-AE5A-09F67C3C445B}" type="presParOf" srcId="{751D838C-CFB1-46EA-A718-54B843EA8D3B}" destId="{4E6AFFE4-C4FF-4EA4-8EED-6FCA161B7C1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DF33727-63B0-4418-B7C9-47F1225774B5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5075186-9E85-4D03-A7CF-1FF5B0AF8684}">
      <dgm:prSet phldrT="[Text]" custT="1"/>
      <dgm:spPr/>
      <dgm:t>
        <a:bodyPr/>
        <a:lstStyle/>
        <a:p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Update chapters reflecting comments from outside review</a:t>
          </a:r>
        </a:p>
      </dgm:t>
    </dgm:pt>
    <dgm:pt modelId="{88620FD3-BFBF-4FB6-9092-DEEC1B798B9F}" type="parTrans" cxnId="{10E74E13-3A96-4373-AA82-7CB557CAA359}">
      <dgm:prSet/>
      <dgm:spPr/>
      <dgm:t>
        <a:bodyPr/>
        <a:lstStyle/>
        <a:p>
          <a:endParaRPr lang="en-US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A59E7C3-A8B2-48A6-AAE3-2E1EE2183619}" type="sibTrans" cxnId="{10E74E13-3A96-4373-AA82-7CB557CAA359}">
      <dgm:prSet/>
      <dgm:spPr/>
      <dgm:t>
        <a:bodyPr/>
        <a:lstStyle/>
        <a:p>
          <a:endParaRPr lang="en-US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BEE3987-1B42-4A9D-90B1-0C5377D92B94}">
      <dgm:prSet phldrT="[Text]" custT="1"/>
      <dgm:spPr/>
      <dgm:t>
        <a:bodyPr/>
        <a:lstStyle/>
        <a:p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Formal consultation of countries</a:t>
          </a:r>
        </a:p>
      </dgm:t>
    </dgm:pt>
    <dgm:pt modelId="{C2C78C7E-E01F-48A1-AE00-1E128FD94558}" type="parTrans" cxnId="{15009FED-1083-4942-83E8-BBABC892CE6A}">
      <dgm:prSet/>
      <dgm:spPr/>
      <dgm:t>
        <a:bodyPr/>
        <a:lstStyle/>
        <a:p>
          <a:endParaRPr lang="en-US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13B3D79-AE66-40AB-ACA2-77F1DF75CA7A}" type="sibTrans" cxnId="{15009FED-1083-4942-83E8-BBABC892CE6A}">
      <dgm:prSet/>
      <dgm:spPr/>
      <dgm:t>
        <a:bodyPr/>
        <a:lstStyle/>
        <a:p>
          <a:endParaRPr lang="en-US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E659590-65E2-4239-B20A-432B2A0E717E}">
      <dgm:prSet phldrT="[Text]" custT="1"/>
      <dgm:spPr/>
      <dgm:t>
        <a:bodyPr/>
        <a:lstStyle/>
        <a:p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Submission of the final manual for endorsement by the UNSC</a:t>
          </a:r>
        </a:p>
      </dgm:t>
    </dgm:pt>
    <dgm:pt modelId="{906C247F-EEF5-4F96-A237-A7E836FBEF4D}" type="parTrans" cxnId="{FFEE7297-BEB8-4163-8672-E077C8E1FA0F}">
      <dgm:prSet/>
      <dgm:spPr/>
      <dgm:t>
        <a:bodyPr/>
        <a:lstStyle/>
        <a:p>
          <a:endParaRPr lang="en-US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11629A0-6CE4-4953-88D8-32E6FC5865FB}" type="sibTrans" cxnId="{FFEE7297-BEB8-4163-8672-E077C8E1FA0F}">
      <dgm:prSet/>
      <dgm:spPr/>
      <dgm:t>
        <a:bodyPr/>
        <a:lstStyle/>
        <a:p>
          <a:endParaRPr lang="en-US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B2ED58E-C652-4AD5-A342-71A08C9CAB9B}">
      <dgm:prSet phldrT="[Text]" custT="1"/>
      <dgm:spPr/>
      <dgm:t>
        <a:bodyPr/>
        <a:lstStyle/>
        <a:p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Final approval from IWGPS</a:t>
          </a:r>
        </a:p>
      </dgm:t>
    </dgm:pt>
    <dgm:pt modelId="{A4DDCCDB-75B8-4E95-8F60-D7FFC30698FA}" type="parTrans" cxnId="{01B190C3-858F-411C-A658-18E57ACC6C49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D988D8C-BFD7-41A4-A841-D095EA69A76C}" type="sibTrans" cxnId="{01B190C3-858F-411C-A658-18E57ACC6C49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552052F-1BEA-4C91-9EC9-6BD18DFBFACA}" type="pres">
      <dgm:prSet presAssocID="{BDF33727-63B0-4418-B7C9-47F1225774B5}" presName="Name0" presStyleCnt="0">
        <dgm:presLayoutVars>
          <dgm:chMax val="7"/>
          <dgm:chPref val="7"/>
          <dgm:dir/>
        </dgm:presLayoutVars>
      </dgm:prSet>
      <dgm:spPr/>
    </dgm:pt>
    <dgm:pt modelId="{3CA89D0C-DD24-434B-891C-BD664E93957D}" type="pres">
      <dgm:prSet presAssocID="{BDF33727-63B0-4418-B7C9-47F1225774B5}" presName="Name1" presStyleCnt="0"/>
      <dgm:spPr/>
    </dgm:pt>
    <dgm:pt modelId="{5C5B543F-14E1-4777-BE86-8A1009518ACA}" type="pres">
      <dgm:prSet presAssocID="{BDF33727-63B0-4418-B7C9-47F1225774B5}" presName="cycle" presStyleCnt="0"/>
      <dgm:spPr/>
    </dgm:pt>
    <dgm:pt modelId="{4946DAE2-0706-4FB0-8BE2-976E4C5BC8F1}" type="pres">
      <dgm:prSet presAssocID="{BDF33727-63B0-4418-B7C9-47F1225774B5}" presName="srcNode" presStyleLbl="node1" presStyleIdx="0" presStyleCnt="4"/>
      <dgm:spPr/>
    </dgm:pt>
    <dgm:pt modelId="{AEB80230-9928-41D6-865B-2561659CFD8B}" type="pres">
      <dgm:prSet presAssocID="{BDF33727-63B0-4418-B7C9-47F1225774B5}" presName="conn" presStyleLbl="parChTrans1D2" presStyleIdx="0" presStyleCnt="1"/>
      <dgm:spPr/>
    </dgm:pt>
    <dgm:pt modelId="{1DE6E6C2-95AD-4FD2-9AFC-482E95EB059B}" type="pres">
      <dgm:prSet presAssocID="{BDF33727-63B0-4418-B7C9-47F1225774B5}" presName="extraNode" presStyleLbl="node1" presStyleIdx="0" presStyleCnt="4"/>
      <dgm:spPr/>
    </dgm:pt>
    <dgm:pt modelId="{750F32B4-C681-4F64-BE12-26EFDE8F2E7B}" type="pres">
      <dgm:prSet presAssocID="{BDF33727-63B0-4418-B7C9-47F1225774B5}" presName="dstNode" presStyleLbl="node1" presStyleIdx="0" presStyleCnt="4"/>
      <dgm:spPr/>
    </dgm:pt>
    <dgm:pt modelId="{DE4C2AD3-24F3-4457-B777-CD6F247DCA04}" type="pres">
      <dgm:prSet presAssocID="{55075186-9E85-4D03-A7CF-1FF5B0AF8684}" presName="text_1" presStyleLbl="node1" presStyleIdx="0" presStyleCnt="4">
        <dgm:presLayoutVars>
          <dgm:bulletEnabled val="1"/>
        </dgm:presLayoutVars>
      </dgm:prSet>
      <dgm:spPr/>
    </dgm:pt>
    <dgm:pt modelId="{A6C96100-3DA7-4049-B332-5B5B29DFFBB4}" type="pres">
      <dgm:prSet presAssocID="{55075186-9E85-4D03-A7CF-1FF5B0AF8684}" presName="accent_1" presStyleCnt="0"/>
      <dgm:spPr/>
    </dgm:pt>
    <dgm:pt modelId="{261330A1-001B-4220-814B-5AC84A4895C3}" type="pres">
      <dgm:prSet presAssocID="{55075186-9E85-4D03-A7CF-1FF5B0AF8684}" presName="accentRepeatNode" presStyleLbl="solidFgAcc1" presStyleIdx="0" presStyleCnt="4"/>
      <dgm:spPr/>
    </dgm:pt>
    <dgm:pt modelId="{794A7779-9A74-4386-A38F-DCCC2680D239}" type="pres">
      <dgm:prSet presAssocID="{7BEE3987-1B42-4A9D-90B1-0C5377D92B94}" presName="text_2" presStyleLbl="node1" presStyleIdx="1" presStyleCnt="4">
        <dgm:presLayoutVars>
          <dgm:bulletEnabled val="1"/>
        </dgm:presLayoutVars>
      </dgm:prSet>
      <dgm:spPr/>
    </dgm:pt>
    <dgm:pt modelId="{E1E95E73-F800-433B-ADF8-B5223B0D921A}" type="pres">
      <dgm:prSet presAssocID="{7BEE3987-1B42-4A9D-90B1-0C5377D92B94}" presName="accent_2" presStyleCnt="0"/>
      <dgm:spPr/>
    </dgm:pt>
    <dgm:pt modelId="{D0921465-54AB-42CC-BD41-FF8E50520DEE}" type="pres">
      <dgm:prSet presAssocID="{7BEE3987-1B42-4A9D-90B1-0C5377D92B94}" presName="accentRepeatNode" presStyleLbl="solidFgAcc1" presStyleIdx="1" presStyleCnt="4" custLinFactNeighborX="2447" custLinFactNeighborY="2669"/>
      <dgm:spPr/>
    </dgm:pt>
    <dgm:pt modelId="{F132DDAC-E493-4234-98BB-E2EEC994D48A}" type="pres">
      <dgm:prSet presAssocID="{4B2ED58E-C652-4AD5-A342-71A08C9CAB9B}" presName="text_3" presStyleLbl="node1" presStyleIdx="2" presStyleCnt="4">
        <dgm:presLayoutVars>
          <dgm:bulletEnabled val="1"/>
        </dgm:presLayoutVars>
      </dgm:prSet>
      <dgm:spPr/>
    </dgm:pt>
    <dgm:pt modelId="{74F0B131-5BB6-40BD-B493-7859A97325EB}" type="pres">
      <dgm:prSet presAssocID="{4B2ED58E-C652-4AD5-A342-71A08C9CAB9B}" presName="accent_3" presStyleCnt="0"/>
      <dgm:spPr/>
    </dgm:pt>
    <dgm:pt modelId="{BE5F3CBE-D3A1-4B47-970D-61DF2DAA290F}" type="pres">
      <dgm:prSet presAssocID="{4B2ED58E-C652-4AD5-A342-71A08C9CAB9B}" presName="accentRepeatNode" presStyleLbl="solidFgAcc1" presStyleIdx="2" presStyleCnt="4"/>
      <dgm:spPr/>
    </dgm:pt>
    <dgm:pt modelId="{4134A695-F6C2-421F-9F04-C4B89FBEB5A8}" type="pres">
      <dgm:prSet presAssocID="{9E659590-65E2-4239-B20A-432B2A0E717E}" presName="text_4" presStyleLbl="node1" presStyleIdx="3" presStyleCnt="4">
        <dgm:presLayoutVars>
          <dgm:bulletEnabled val="1"/>
        </dgm:presLayoutVars>
      </dgm:prSet>
      <dgm:spPr/>
    </dgm:pt>
    <dgm:pt modelId="{595A106C-B9E8-4072-B422-F8DC36ACC500}" type="pres">
      <dgm:prSet presAssocID="{9E659590-65E2-4239-B20A-432B2A0E717E}" presName="accent_4" presStyleCnt="0"/>
      <dgm:spPr/>
    </dgm:pt>
    <dgm:pt modelId="{4DAA5A67-2A1E-4375-A3D4-D6550CE1817A}" type="pres">
      <dgm:prSet presAssocID="{9E659590-65E2-4239-B20A-432B2A0E717E}" presName="accentRepeatNode" presStyleLbl="solidFgAcc1" presStyleIdx="3" presStyleCnt="4"/>
      <dgm:spPr/>
    </dgm:pt>
  </dgm:ptLst>
  <dgm:cxnLst>
    <dgm:cxn modelId="{10E74E13-3A96-4373-AA82-7CB557CAA359}" srcId="{BDF33727-63B0-4418-B7C9-47F1225774B5}" destId="{55075186-9E85-4D03-A7CF-1FF5B0AF8684}" srcOrd="0" destOrd="0" parTransId="{88620FD3-BFBF-4FB6-9092-DEEC1B798B9F}" sibTransId="{0A59E7C3-A8B2-48A6-AAE3-2E1EE2183619}"/>
    <dgm:cxn modelId="{CA81DE13-CBB0-4957-B2D6-7D639EF1A219}" type="presOf" srcId="{4B2ED58E-C652-4AD5-A342-71A08C9CAB9B}" destId="{F132DDAC-E493-4234-98BB-E2EEC994D48A}" srcOrd="0" destOrd="0" presId="urn:microsoft.com/office/officeart/2008/layout/VerticalCurvedList"/>
    <dgm:cxn modelId="{FB0EB01D-0155-4A86-B1D4-7429DA893D9E}" type="presOf" srcId="{55075186-9E85-4D03-A7CF-1FF5B0AF8684}" destId="{DE4C2AD3-24F3-4457-B777-CD6F247DCA04}" srcOrd="0" destOrd="0" presId="urn:microsoft.com/office/officeart/2008/layout/VerticalCurvedList"/>
    <dgm:cxn modelId="{A164455B-26BD-4810-B40B-3917F716A693}" type="presOf" srcId="{0A59E7C3-A8B2-48A6-AAE3-2E1EE2183619}" destId="{AEB80230-9928-41D6-865B-2561659CFD8B}" srcOrd="0" destOrd="0" presId="urn:microsoft.com/office/officeart/2008/layout/VerticalCurvedList"/>
    <dgm:cxn modelId="{FDEE9643-AA5F-4CF6-B176-9900B4C4E77C}" type="presOf" srcId="{BDF33727-63B0-4418-B7C9-47F1225774B5}" destId="{2552052F-1BEA-4C91-9EC9-6BD18DFBFACA}" srcOrd="0" destOrd="0" presId="urn:microsoft.com/office/officeart/2008/layout/VerticalCurvedList"/>
    <dgm:cxn modelId="{72AAF453-6231-4527-9B17-47E974E446F3}" type="presOf" srcId="{9E659590-65E2-4239-B20A-432B2A0E717E}" destId="{4134A695-F6C2-421F-9F04-C4B89FBEB5A8}" srcOrd="0" destOrd="0" presId="urn:microsoft.com/office/officeart/2008/layout/VerticalCurvedList"/>
    <dgm:cxn modelId="{E9BDB27B-0A17-4FB8-9D03-0554AF0AD8CC}" type="presOf" srcId="{7BEE3987-1B42-4A9D-90B1-0C5377D92B94}" destId="{794A7779-9A74-4386-A38F-DCCC2680D239}" srcOrd="0" destOrd="0" presId="urn:microsoft.com/office/officeart/2008/layout/VerticalCurvedList"/>
    <dgm:cxn modelId="{FFEE7297-BEB8-4163-8672-E077C8E1FA0F}" srcId="{BDF33727-63B0-4418-B7C9-47F1225774B5}" destId="{9E659590-65E2-4239-B20A-432B2A0E717E}" srcOrd="3" destOrd="0" parTransId="{906C247F-EEF5-4F96-A237-A7E836FBEF4D}" sibTransId="{711629A0-6CE4-4953-88D8-32E6FC5865FB}"/>
    <dgm:cxn modelId="{01B190C3-858F-411C-A658-18E57ACC6C49}" srcId="{BDF33727-63B0-4418-B7C9-47F1225774B5}" destId="{4B2ED58E-C652-4AD5-A342-71A08C9CAB9B}" srcOrd="2" destOrd="0" parTransId="{A4DDCCDB-75B8-4E95-8F60-D7FFC30698FA}" sibTransId="{9D988D8C-BFD7-41A4-A841-D095EA69A76C}"/>
    <dgm:cxn modelId="{15009FED-1083-4942-83E8-BBABC892CE6A}" srcId="{BDF33727-63B0-4418-B7C9-47F1225774B5}" destId="{7BEE3987-1B42-4A9D-90B1-0C5377D92B94}" srcOrd="1" destOrd="0" parTransId="{C2C78C7E-E01F-48A1-AE00-1E128FD94558}" sibTransId="{013B3D79-AE66-40AB-ACA2-77F1DF75CA7A}"/>
    <dgm:cxn modelId="{C0FFB35F-AA25-4E2B-B132-2433F5290AA3}" type="presParOf" srcId="{2552052F-1BEA-4C91-9EC9-6BD18DFBFACA}" destId="{3CA89D0C-DD24-434B-891C-BD664E93957D}" srcOrd="0" destOrd="0" presId="urn:microsoft.com/office/officeart/2008/layout/VerticalCurvedList"/>
    <dgm:cxn modelId="{E8D16703-6490-4183-A685-181979EF5201}" type="presParOf" srcId="{3CA89D0C-DD24-434B-891C-BD664E93957D}" destId="{5C5B543F-14E1-4777-BE86-8A1009518ACA}" srcOrd="0" destOrd="0" presId="urn:microsoft.com/office/officeart/2008/layout/VerticalCurvedList"/>
    <dgm:cxn modelId="{C1BE8E46-A548-4231-9A2F-D76E24A51A44}" type="presParOf" srcId="{5C5B543F-14E1-4777-BE86-8A1009518ACA}" destId="{4946DAE2-0706-4FB0-8BE2-976E4C5BC8F1}" srcOrd="0" destOrd="0" presId="urn:microsoft.com/office/officeart/2008/layout/VerticalCurvedList"/>
    <dgm:cxn modelId="{BBB4C189-D27E-4CD6-94B8-F72188EA8D1B}" type="presParOf" srcId="{5C5B543F-14E1-4777-BE86-8A1009518ACA}" destId="{AEB80230-9928-41D6-865B-2561659CFD8B}" srcOrd="1" destOrd="0" presId="urn:microsoft.com/office/officeart/2008/layout/VerticalCurvedList"/>
    <dgm:cxn modelId="{1FD59720-A413-4FAD-A6FF-80688D4D849D}" type="presParOf" srcId="{5C5B543F-14E1-4777-BE86-8A1009518ACA}" destId="{1DE6E6C2-95AD-4FD2-9AFC-482E95EB059B}" srcOrd="2" destOrd="0" presId="urn:microsoft.com/office/officeart/2008/layout/VerticalCurvedList"/>
    <dgm:cxn modelId="{EDF7B748-9FF0-4E18-9059-D11CFF605879}" type="presParOf" srcId="{5C5B543F-14E1-4777-BE86-8A1009518ACA}" destId="{750F32B4-C681-4F64-BE12-26EFDE8F2E7B}" srcOrd="3" destOrd="0" presId="urn:microsoft.com/office/officeart/2008/layout/VerticalCurvedList"/>
    <dgm:cxn modelId="{D17A1A4D-95C3-440E-ABC4-A98730C2E03C}" type="presParOf" srcId="{3CA89D0C-DD24-434B-891C-BD664E93957D}" destId="{DE4C2AD3-24F3-4457-B777-CD6F247DCA04}" srcOrd="1" destOrd="0" presId="urn:microsoft.com/office/officeart/2008/layout/VerticalCurvedList"/>
    <dgm:cxn modelId="{EF982E82-8366-4FDE-838A-A8578C63D87C}" type="presParOf" srcId="{3CA89D0C-DD24-434B-891C-BD664E93957D}" destId="{A6C96100-3DA7-4049-B332-5B5B29DFFBB4}" srcOrd="2" destOrd="0" presId="urn:microsoft.com/office/officeart/2008/layout/VerticalCurvedList"/>
    <dgm:cxn modelId="{9F5E25DF-17C8-4932-AA39-36813C5C79E3}" type="presParOf" srcId="{A6C96100-3DA7-4049-B332-5B5B29DFFBB4}" destId="{261330A1-001B-4220-814B-5AC84A4895C3}" srcOrd="0" destOrd="0" presId="urn:microsoft.com/office/officeart/2008/layout/VerticalCurvedList"/>
    <dgm:cxn modelId="{7C6AD008-3F20-4161-B48B-246E41D9B35A}" type="presParOf" srcId="{3CA89D0C-DD24-434B-891C-BD664E93957D}" destId="{794A7779-9A74-4386-A38F-DCCC2680D239}" srcOrd="3" destOrd="0" presId="urn:microsoft.com/office/officeart/2008/layout/VerticalCurvedList"/>
    <dgm:cxn modelId="{7E6976FD-D667-4DAC-9586-052548E25B55}" type="presParOf" srcId="{3CA89D0C-DD24-434B-891C-BD664E93957D}" destId="{E1E95E73-F800-433B-ADF8-B5223B0D921A}" srcOrd="4" destOrd="0" presId="urn:microsoft.com/office/officeart/2008/layout/VerticalCurvedList"/>
    <dgm:cxn modelId="{5FDE058D-3940-4D31-A2C8-905400F1A752}" type="presParOf" srcId="{E1E95E73-F800-433B-ADF8-B5223B0D921A}" destId="{D0921465-54AB-42CC-BD41-FF8E50520DEE}" srcOrd="0" destOrd="0" presId="urn:microsoft.com/office/officeart/2008/layout/VerticalCurvedList"/>
    <dgm:cxn modelId="{FC08A79B-E02A-4E8B-ACAB-036D77C59341}" type="presParOf" srcId="{3CA89D0C-DD24-434B-891C-BD664E93957D}" destId="{F132DDAC-E493-4234-98BB-E2EEC994D48A}" srcOrd="5" destOrd="0" presId="urn:microsoft.com/office/officeart/2008/layout/VerticalCurvedList"/>
    <dgm:cxn modelId="{24459E44-DBD9-4D83-AAB0-7AAAA55BA892}" type="presParOf" srcId="{3CA89D0C-DD24-434B-891C-BD664E93957D}" destId="{74F0B131-5BB6-40BD-B493-7859A97325EB}" srcOrd="6" destOrd="0" presId="urn:microsoft.com/office/officeart/2008/layout/VerticalCurvedList"/>
    <dgm:cxn modelId="{268888C7-1CEA-4B92-A274-A61C8C14C217}" type="presParOf" srcId="{74F0B131-5BB6-40BD-B493-7859A97325EB}" destId="{BE5F3CBE-D3A1-4B47-970D-61DF2DAA290F}" srcOrd="0" destOrd="0" presId="urn:microsoft.com/office/officeart/2008/layout/VerticalCurvedList"/>
    <dgm:cxn modelId="{16B70E1B-D950-4F9A-9B8A-86AD85F60B52}" type="presParOf" srcId="{3CA89D0C-DD24-434B-891C-BD664E93957D}" destId="{4134A695-F6C2-421F-9F04-C4B89FBEB5A8}" srcOrd="7" destOrd="0" presId="urn:microsoft.com/office/officeart/2008/layout/VerticalCurvedList"/>
    <dgm:cxn modelId="{3D106040-A56B-442A-A43D-90C3F11EC4BD}" type="presParOf" srcId="{3CA89D0C-DD24-434B-891C-BD664E93957D}" destId="{595A106C-B9E8-4072-B422-F8DC36ACC500}" srcOrd="8" destOrd="0" presId="urn:microsoft.com/office/officeart/2008/layout/VerticalCurvedList"/>
    <dgm:cxn modelId="{6F055A55-F2B7-49E2-AED5-92C610572CC3}" type="presParOf" srcId="{595A106C-B9E8-4072-B422-F8DC36ACC500}" destId="{4DAA5A67-2A1E-4375-A3D4-D6550CE1817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B80230-9928-41D6-865B-2561659CFD8B}">
      <dsp:nvSpPr>
        <dsp:cNvPr id="0" name=""/>
        <dsp:cNvSpPr/>
      </dsp:nvSpPr>
      <dsp:spPr>
        <a:xfrm>
          <a:off x="-4737693" y="-726202"/>
          <a:ext cx="5643114" cy="5643114"/>
        </a:xfrm>
        <a:prstGeom prst="blockArc">
          <a:avLst>
            <a:gd name="adj1" fmla="val 18900000"/>
            <a:gd name="adj2" fmla="val 2700000"/>
            <a:gd name="adj3" fmla="val 383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5BFB8D-E1B7-4E64-942D-7247BD720EC6}">
      <dsp:nvSpPr>
        <dsp:cNvPr id="0" name=""/>
        <dsp:cNvSpPr/>
      </dsp:nvSpPr>
      <dsp:spPr>
        <a:xfrm>
          <a:off x="457181" y="304800"/>
          <a:ext cx="6860017" cy="64469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173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Chapter outlines</a:t>
          </a:r>
        </a:p>
      </dsp:txBody>
      <dsp:txXfrm>
        <a:off x="457181" y="304800"/>
        <a:ext cx="6860017" cy="644698"/>
      </dsp:txXfrm>
    </dsp:sp>
    <dsp:sp modelId="{7A9D9F7C-912D-4C8F-B108-21DBBFDB8780}">
      <dsp:nvSpPr>
        <dsp:cNvPr id="0" name=""/>
        <dsp:cNvSpPr/>
      </dsp:nvSpPr>
      <dsp:spPr>
        <a:xfrm>
          <a:off x="71257" y="241594"/>
          <a:ext cx="805873" cy="8058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1CFC3D-2964-4CE4-A5AC-DEAE4A5666C5}">
      <dsp:nvSpPr>
        <dsp:cNvPr id="0" name=""/>
        <dsp:cNvSpPr/>
      </dsp:nvSpPr>
      <dsp:spPr>
        <a:xfrm>
          <a:off x="873735" y="1261785"/>
          <a:ext cx="6490397" cy="644698"/>
        </a:xfrm>
        <a:prstGeom prst="rect">
          <a:avLst/>
        </a:prstGeom>
        <a:solidFill>
          <a:schemeClr val="accent4">
            <a:hueOff val="1655816"/>
            <a:satOff val="-2021"/>
            <a:lumOff val="-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173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Draft chapters</a:t>
          </a:r>
        </a:p>
      </dsp:txBody>
      <dsp:txXfrm>
        <a:off x="873735" y="1261785"/>
        <a:ext cx="6490397" cy="644698"/>
      </dsp:txXfrm>
    </dsp:sp>
    <dsp:sp modelId="{261330A1-001B-4220-814B-5AC84A4895C3}">
      <dsp:nvSpPr>
        <dsp:cNvPr id="0" name=""/>
        <dsp:cNvSpPr/>
      </dsp:nvSpPr>
      <dsp:spPr>
        <a:xfrm>
          <a:off x="440878" y="1208810"/>
          <a:ext cx="805873" cy="8058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655816"/>
              <a:satOff val="-2021"/>
              <a:lumOff val="-15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0DD7A9-F993-4BB0-BAB1-13AAB8E97826}">
      <dsp:nvSpPr>
        <dsp:cNvPr id="0" name=""/>
        <dsp:cNvSpPr/>
      </dsp:nvSpPr>
      <dsp:spPr>
        <a:xfrm>
          <a:off x="843814" y="2256613"/>
          <a:ext cx="6490397" cy="644698"/>
        </a:xfrm>
        <a:prstGeom prst="rect">
          <a:avLst/>
        </a:prstGeom>
        <a:solidFill>
          <a:schemeClr val="accent4">
            <a:hueOff val="3311631"/>
            <a:satOff val="-4042"/>
            <a:lumOff val="-31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173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Main review</a:t>
          </a:r>
        </a:p>
      </dsp:txBody>
      <dsp:txXfrm>
        <a:off x="843814" y="2256613"/>
        <a:ext cx="6490397" cy="644698"/>
      </dsp:txXfrm>
    </dsp:sp>
    <dsp:sp modelId="{D0921465-54AB-42CC-BD41-FF8E50520DEE}">
      <dsp:nvSpPr>
        <dsp:cNvPr id="0" name=""/>
        <dsp:cNvSpPr/>
      </dsp:nvSpPr>
      <dsp:spPr>
        <a:xfrm>
          <a:off x="440878" y="2176026"/>
          <a:ext cx="805873" cy="8058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3311631"/>
              <a:satOff val="-4042"/>
              <a:lumOff val="-31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325D70-FB1C-4D9B-ABCC-3E579AD8232A}">
      <dsp:nvSpPr>
        <dsp:cNvPr id="0" name=""/>
        <dsp:cNvSpPr/>
      </dsp:nvSpPr>
      <dsp:spPr>
        <a:xfrm>
          <a:off x="474194" y="3223829"/>
          <a:ext cx="6860017" cy="644698"/>
        </a:xfrm>
        <a:prstGeom prst="rect">
          <a:avLst/>
        </a:prstGeom>
        <a:solidFill>
          <a:schemeClr val="accent4">
            <a:hueOff val="4967447"/>
            <a:satOff val="-6063"/>
            <a:lumOff val="-47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173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International consultation of CPI compilers and users.</a:t>
          </a:r>
        </a:p>
      </dsp:txBody>
      <dsp:txXfrm>
        <a:off x="474194" y="3223829"/>
        <a:ext cx="6860017" cy="644698"/>
      </dsp:txXfrm>
    </dsp:sp>
    <dsp:sp modelId="{4DAA5A67-2A1E-4375-A3D4-D6550CE1817A}">
      <dsp:nvSpPr>
        <dsp:cNvPr id="0" name=""/>
        <dsp:cNvSpPr/>
      </dsp:nvSpPr>
      <dsp:spPr>
        <a:xfrm>
          <a:off x="71257" y="3143242"/>
          <a:ext cx="805873" cy="8058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4967447"/>
              <a:satOff val="-6063"/>
              <a:lumOff val="-470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DBF9F7-F68B-4123-8421-922CC4B45C44}">
      <dsp:nvSpPr>
        <dsp:cNvPr id="0" name=""/>
        <dsp:cNvSpPr/>
      </dsp:nvSpPr>
      <dsp:spPr>
        <a:xfrm>
          <a:off x="-4651809" y="-713145"/>
          <a:ext cx="5541091" cy="5541091"/>
        </a:xfrm>
        <a:prstGeom prst="blockArc">
          <a:avLst>
            <a:gd name="adj1" fmla="val 18900000"/>
            <a:gd name="adj2" fmla="val 2700000"/>
            <a:gd name="adj3" fmla="val 390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6608CD-BF82-4A59-8799-3DF4AA236B8B}">
      <dsp:nvSpPr>
        <dsp:cNvPr id="0" name=""/>
        <dsp:cNvSpPr/>
      </dsp:nvSpPr>
      <dsp:spPr>
        <a:xfrm>
          <a:off x="465767" y="316345"/>
          <a:ext cx="7250643" cy="6330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1730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Incorporate comments from compilers and users</a:t>
          </a:r>
        </a:p>
      </dsp:txBody>
      <dsp:txXfrm>
        <a:off x="465767" y="316345"/>
        <a:ext cx="7250643" cy="633020"/>
      </dsp:txXfrm>
    </dsp:sp>
    <dsp:sp modelId="{A80F2B7D-94D0-4E2F-8325-CC625F7ACD2D}">
      <dsp:nvSpPr>
        <dsp:cNvPr id="0" name=""/>
        <dsp:cNvSpPr/>
      </dsp:nvSpPr>
      <dsp:spPr>
        <a:xfrm>
          <a:off x="70129" y="237218"/>
          <a:ext cx="791276" cy="7912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544537-9896-48C6-BCE0-383EC752EC97}">
      <dsp:nvSpPr>
        <dsp:cNvPr id="0" name=""/>
        <dsp:cNvSpPr/>
      </dsp:nvSpPr>
      <dsp:spPr>
        <a:xfrm>
          <a:off x="828693" y="1266041"/>
          <a:ext cx="6887718" cy="633020"/>
        </a:xfrm>
        <a:prstGeom prst="rect">
          <a:avLst/>
        </a:prstGeom>
        <a:solidFill>
          <a:schemeClr val="accent4">
            <a:hueOff val="1655816"/>
            <a:satOff val="-2021"/>
            <a:lumOff val="-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1730" tIns="45720" rIns="45720" bIns="4572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IWGPS agency review	</a:t>
          </a:r>
        </a:p>
      </dsp:txBody>
      <dsp:txXfrm>
        <a:off x="828693" y="1266041"/>
        <a:ext cx="6887718" cy="633020"/>
      </dsp:txXfrm>
    </dsp:sp>
    <dsp:sp modelId="{B3038D47-C25C-4BF0-B537-B4837B8930A9}">
      <dsp:nvSpPr>
        <dsp:cNvPr id="0" name=""/>
        <dsp:cNvSpPr/>
      </dsp:nvSpPr>
      <dsp:spPr>
        <a:xfrm>
          <a:off x="433055" y="1186914"/>
          <a:ext cx="791276" cy="7912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655816"/>
              <a:satOff val="-2021"/>
              <a:lumOff val="-15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539A30-DFD9-4CF4-923A-8A29A9BFBD50}">
      <dsp:nvSpPr>
        <dsp:cNvPr id="0" name=""/>
        <dsp:cNvSpPr/>
      </dsp:nvSpPr>
      <dsp:spPr>
        <a:xfrm>
          <a:off x="828693" y="2215737"/>
          <a:ext cx="6887718" cy="633020"/>
        </a:xfrm>
        <a:prstGeom prst="rect">
          <a:avLst/>
        </a:prstGeom>
        <a:solidFill>
          <a:schemeClr val="accent4">
            <a:hueOff val="3311631"/>
            <a:satOff val="-4042"/>
            <a:lumOff val="-31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1730" tIns="45720" rIns="45720" bIns="4572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Incorporate comments from IWGPS</a:t>
          </a:r>
        </a:p>
      </dsp:txBody>
      <dsp:txXfrm>
        <a:off x="828693" y="2215737"/>
        <a:ext cx="6887718" cy="633020"/>
      </dsp:txXfrm>
    </dsp:sp>
    <dsp:sp modelId="{4E6AFFE4-C4FF-4EA4-8EED-6FCA161B7C1F}">
      <dsp:nvSpPr>
        <dsp:cNvPr id="0" name=""/>
        <dsp:cNvSpPr/>
      </dsp:nvSpPr>
      <dsp:spPr>
        <a:xfrm>
          <a:off x="433055" y="2136609"/>
          <a:ext cx="791276" cy="7912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3311631"/>
              <a:satOff val="-4042"/>
              <a:lumOff val="-31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3655A4-60B2-4DDA-B832-8C047D535F8C}">
      <dsp:nvSpPr>
        <dsp:cNvPr id="0" name=""/>
        <dsp:cNvSpPr/>
      </dsp:nvSpPr>
      <dsp:spPr>
        <a:xfrm>
          <a:off x="465767" y="3165433"/>
          <a:ext cx="7250643" cy="633020"/>
        </a:xfrm>
        <a:prstGeom prst="rect">
          <a:avLst/>
        </a:prstGeom>
        <a:solidFill>
          <a:schemeClr val="accent4">
            <a:hueOff val="4967447"/>
            <a:satOff val="-6063"/>
            <a:lumOff val="-47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1730" tIns="45720" rIns="45720" bIns="4572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Meeting of IWGPS – October 2018 </a:t>
          </a:r>
        </a:p>
      </dsp:txBody>
      <dsp:txXfrm>
        <a:off x="465767" y="3165433"/>
        <a:ext cx="7250643" cy="633020"/>
      </dsp:txXfrm>
    </dsp:sp>
    <dsp:sp modelId="{9672B01D-73B7-435C-B0D4-DDCA74E15A9B}">
      <dsp:nvSpPr>
        <dsp:cNvPr id="0" name=""/>
        <dsp:cNvSpPr/>
      </dsp:nvSpPr>
      <dsp:spPr>
        <a:xfrm>
          <a:off x="70129" y="3086305"/>
          <a:ext cx="791276" cy="7912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4967447"/>
              <a:satOff val="-6063"/>
              <a:lumOff val="-470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DBF9F7-F68B-4123-8421-922CC4B45C44}">
      <dsp:nvSpPr>
        <dsp:cNvPr id="0" name=""/>
        <dsp:cNvSpPr/>
      </dsp:nvSpPr>
      <dsp:spPr>
        <a:xfrm>
          <a:off x="-4651809" y="-713145"/>
          <a:ext cx="5541091" cy="5541091"/>
        </a:xfrm>
        <a:prstGeom prst="blockArc">
          <a:avLst>
            <a:gd name="adj1" fmla="val 18900000"/>
            <a:gd name="adj2" fmla="val 2700000"/>
            <a:gd name="adj3" fmla="val 390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6608CD-BF82-4A59-8799-3DF4AA236B8B}">
      <dsp:nvSpPr>
        <dsp:cNvPr id="0" name=""/>
        <dsp:cNvSpPr/>
      </dsp:nvSpPr>
      <dsp:spPr>
        <a:xfrm>
          <a:off x="571929" y="411480"/>
          <a:ext cx="7144481" cy="82296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1730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Revision of chapters to include IWGPS comments </a:t>
          </a:r>
        </a:p>
      </dsp:txBody>
      <dsp:txXfrm>
        <a:off x="571929" y="411480"/>
        <a:ext cx="7144481" cy="822960"/>
      </dsp:txXfrm>
    </dsp:sp>
    <dsp:sp modelId="{A80F2B7D-94D0-4E2F-8325-CC625F7ACD2D}">
      <dsp:nvSpPr>
        <dsp:cNvPr id="0" name=""/>
        <dsp:cNvSpPr/>
      </dsp:nvSpPr>
      <dsp:spPr>
        <a:xfrm>
          <a:off x="57579" y="308610"/>
          <a:ext cx="1028700" cy="10287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544537-9896-48C6-BCE0-383EC752EC97}">
      <dsp:nvSpPr>
        <dsp:cNvPr id="0" name=""/>
        <dsp:cNvSpPr/>
      </dsp:nvSpPr>
      <dsp:spPr>
        <a:xfrm>
          <a:off x="871075" y="1645920"/>
          <a:ext cx="6845335" cy="822960"/>
        </a:xfrm>
        <a:prstGeom prst="rect">
          <a:avLst/>
        </a:prstGeom>
        <a:solidFill>
          <a:schemeClr val="accent4">
            <a:hueOff val="2483723"/>
            <a:satOff val="-3032"/>
            <a:lumOff val="-23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1730" tIns="45720" rIns="45720" bIns="4572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 Editing	for consistency (ongoing)</a:t>
          </a:r>
        </a:p>
      </dsp:txBody>
      <dsp:txXfrm>
        <a:off x="871075" y="1645920"/>
        <a:ext cx="6845335" cy="822960"/>
      </dsp:txXfrm>
    </dsp:sp>
    <dsp:sp modelId="{B3038D47-C25C-4BF0-B537-B4837B8930A9}">
      <dsp:nvSpPr>
        <dsp:cNvPr id="0" name=""/>
        <dsp:cNvSpPr/>
      </dsp:nvSpPr>
      <dsp:spPr>
        <a:xfrm>
          <a:off x="356725" y="1543049"/>
          <a:ext cx="1028700" cy="10287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2483723"/>
              <a:satOff val="-3032"/>
              <a:lumOff val="-23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539A30-DFD9-4CF4-923A-8A29A9BFBD50}">
      <dsp:nvSpPr>
        <dsp:cNvPr id="0" name=""/>
        <dsp:cNvSpPr/>
      </dsp:nvSpPr>
      <dsp:spPr>
        <a:xfrm>
          <a:off x="571929" y="2880359"/>
          <a:ext cx="7144481" cy="822960"/>
        </a:xfrm>
        <a:prstGeom prst="rect">
          <a:avLst/>
        </a:prstGeom>
        <a:solidFill>
          <a:schemeClr val="accent4">
            <a:hueOff val="4967447"/>
            <a:satOff val="-6063"/>
            <a:lumOff val="-47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1730" tIns="45720" rIns="45720" bIns="4572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 Outside review</a:t>
          </a:r>
        </a:p>
      </dsp:txBody>
      <dsp:txXfrm>
        <a:off x="571929" y="2880359"/>
        <a:ext cx="7144481" cy="822960"/>
      </dsp:txXfrm>
    </dsp:sp>
    <dsp:sp modelId="{4E6AFFE4-C4FF-4EA4-8EED-6FCA161B7C1F}">
      <dsp:nvSpPr>
        <dsp:cNvPr id="0" name=""/>
        <dsp:cNvSpPr/>
      </dsp:nvSpPr>
      <dsp:spPr>
        <a:xfrm>
          <a:off x="57579" y="2777490"/>
          <a:ext cx="1028700" cy="10287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4967447"/>
              <a:satOff val="-6063"/>
              <a:lumOff val="-470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B80230-9928-41D6-865B-2561659CFD8B}">
      <dsp:nvSpPr>
        <dsp:cNvPr id="0" name=""/>
        <dsp:cNvSpPr/>
      </dsp:nvSpPr>
      <dsp:spPr>
        <a:xfrm>
          <a:off x="-4737693" y="-726202"/>
          <a:ext cx="5643114" cy="5643114"/>
        </a:xfrm>
        <a:prstGeom prst="blockArc">
          <a:avLst>
            <a:gd name="adj1" fmla="val 18900000"/>
            <a:gd name="adj2" fmla="val 2700000"/>
            <a:gd name="adj3" fmla="val 383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4C2AD3-24F3-4457-B777-CD6F247DCA04}">
      <dsp:nvSpPr>
        <dsp:cNvPr id="0" name=""/>
        <dsp:cNvSpPr/>
      </dsp:nvSpPr>
      <dsp:spPr>
        <a:xfrm>
          <a:off x="474194" y="322181"/>
          <a:ext cx="6860017" cy="64469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1730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Update chapters reflecting comments from outside review</a:t>
          </a:r>
        </a:p>
      </dsp:txBody>
      <dsp:txXfrm>
        <a:off x="474194" y="322181"/>
        <a:ext cx="6860017" cy="644698"/>
      </dsp:txXfrm>
    </dsp:sp>
    <dsp:sp modelId="{261330A1-001B-4220-814B-5AC84A4895C3}">
      <dsp:nvSpPr>
        <dsp:cNvPr id="0" name=""/>
        <dsp:cNvSpPr/>
      </dsp:nvSpPr>
      <dsp:spPr>
        <a:xfrm>
          <a:off x="71257" y="241594"/>
          <a:ext cx="805873" cy="8058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4A7779-9A74-4386-A38F-DCCC2680D239}">
      <dsp:nvSpPr>
        <dsp:cNvPr id="0" name=""/>
        <dsp:cNvSpPr/>
      </dsp:nvSpPr>
      <dsp:spPr>
        <a:xfrm>
          <a:off x="843814" y="1289397"/>
          <a:ext cx="6490397" cy="644698"/>
        </a:xfrm>
        <a:prstGeom prst="rect">
          <a:avLst/>
        </a:prstGeom>
        <a:solidFill>
          <a:schemeClr val="accent4">
            <a:hueOff val="1655816"/>
            <a:satOff val="-2021"/>
            <a:lumOff val="-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1730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Formal consultation of countries</a:t>
          </a:r>
        </a:p>
      </dsp:txBody>
      <dsp:txXfrm>
        <a:off x="843814" y="1289397"/>
        <a:ext cx="6490397" cy="644698"/>
      </dsp:txXfrm>
    </dsp:sp>
    <dsp:sp modelId="{D0921465-54AB-42CC-BD41-FF8E50520DEE}">
      <dsp:nvSpPr>
        <dsp:cNvPr id="0" name=""/>
        <dsp:cNvSpPr/>
      </dsp:nvSpPr>
      <dsp:spPr>
        <a:xfrm>
          <a:off x="460597" y="1230319"/>
          <a:ext cx="805873" cy="8058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655816"/>
              <a:satOff val="-2021"/>
              <a:lumOff val="-15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32DDAC-E493-4234-98BB-E2EEC994D48A}">
      <dsp:nvSpPr>
        <dsp:cNvPr id="0" name=""/>
        <dsp:cNvSpPr/>
      </dsp:nvSpPr>
      <dsp:spPr>
        <a:xfrm>
          <a:off x="843814" y="2256613"/>
          <a:ext cx="6490397" cy="644698"/>
        </a:xfrm>
        <a:prstGeom prst="rect">
          <a:avLst/>
        </a:prstGeom>
        <a:solidFill>
          <a:schemeClr val="accent4">
            <a:hueOff val="3311631"/>
            <a:satOff val="-4042"/>
            <a:lumOff val="-31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1730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Final approval from IWGPS</a:t>
          </a:r>
        </a:p>
      </dsp:txBody>
      <dsp:txXfrm>
        <a:off x="843814" y="2256613"/>
        <a:ext cx="6490397" cy="644698"/>
      </dsp:txXfrm>
    </dsp:sp>
    <dsp:sp modelId="{BE5F3CBE-D3A1-4B47-970D-61DF2DAA290F}">
      <dsp:nvSpPr>
        <dsp:cNvPr id="0" name=""/>
        <dsp:cNvSpPr/>
      </dsp:nvSpPr>
      <dsp:spPr>
        <a:xfrm>
          <a:off x="440878" y="2176026"/>
          <a:ext cx="805873" cy="8058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3311631"/>
              <a:satOff val="-4042"/>
              <a:lumOff val="-31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34A695-F6C2-421F-9F04-C4B89FBEB5A8}">
      <dsp:nvSpPr>
        <dsp:cNvPr id="0" name=""/>
        <dsp:cNvSpPr/>
      </dsp:nvSpPr>
      <dsp:spPr>
        <a:xfrm>
          <a:off x="474194" y="3223829"/>
          <a:ext cx="6860017" cy="644698"/>
        </a:xfrm>
        <a:prstGeom prst="rect">
          <a:avLst/>
        </a:prstGeom>
        <a:solidFill>
          <a:schemeClr val="accent4">
            <a:hueOff val="4967447"/>
            <a:satOff val="-6063"/>
            <a:lumOff val="-47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1730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Submission of the final manual for endorsement by the UNSC</a:t>
          </a:r>
        </a:p>
      </dsp:txBody>
      <dsp:txXfrm>
        <a:off x="474194" y="3223829"/>
        <a:ext cx="6860017" cy="644698"/>
      </dsp:txXfrm>
    </dsp:sp>
    <dsp:sp modelId="{4DAA5A67-2A1E-4375-A3D4-D6550CE1817A}">
      <dsp:nvSpPr>
        <dsp:cNvPr id="0" name=""/>
        <dsp:cNvSpPr/>
      </dsp:nvSpPr>
      <dsp:spPr>
        <a:xfrm>
          <a:off x="71257" y="3143242"/>
          <a:ext cx="805873" cy="80587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4967447"/>
              <a:satOff val="-6063"/>
              <a:lumOff val="-470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2" y="12"/>
            <a:ext cx="3043447" cy="464977"/>
          </a:xfrm>
          <a:prstGeom prst="rect">
            <a:avLst/>
          </a:prstGeom>
        </p:spPr>
        <p:txBody>
          <a:bodyPr vert="horz" lIns="91239" tIns="45618" rIns="91239" bIns="456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2" y="8842547"/>
            <a:ext cx="3043447" cy="464977"/>
          </a:xfrm>
          <a:prstGeom prst="rect">
            <a:avLst/>
          </a:prstGeom>
        </p:spPr>
        <p:txBody>
          <a:bodyPr vert="horz" lIns="91239" tIns="45618" rIns="91239" bIns="456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075" y="8842547"/>
            <a:ext cx="3043447" cy="464977"/>
          </a:xfrm>
          <a:prstGeom prst="rect">
            <a:avLst/>
          </a:prstGeom>
        </p:spPr>
        <p:txBody>
          <a:bodyPr vert="horz" lIns="91239" tIns="45618" rIns="91239" bIns="45618" rtlCol="0" anchor="b"/>
          <a:lstStyle>
            <a:lvl1pPr algn="r">
              <a:defRPr sz="1200"/>
            </a:lvl1pPr>
          </a:lstStyle>
          <a:p>
            <a:fld id="{70787CFD-D5C7-455D-B121-683BFE13FB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98984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9" y="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/>
          <a:lstStyle>
            <a:lvl1pPr algn="r">
              <a:defRPr sz="1200"/>
            </a:lvl1pPr>
          </a:lstStyle>
          <a:p>
            <a:fld id="{775A79D1-2E7B-41A1-8E81-8153E7F8BC0E}" type="datetime1">
              <a:rPr lang="en-US" smtClean="0"/>
              <a:t>5/5/2019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34" tIns="46567" rIns="93134" bIns="4656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3" y="4421825"/>
            <a:ext cx="5618480" cy="4189095"/>
          </a:xfrm>
          <a:prstGeom prst="rect">
            <a:avLst/>
          </a:prstGeom>
        </p:spPr>
        <p:txBody>
          <a:bodyPr vert="horz" lIns="93134" tIns="46567" rIns="93134" bIns="46567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03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9" y="8842036"/>
            <a:ext cx="3043343" cy="465455"/>
          </a:xfrm>
          <a:prstGeom prst="rect">
            <a:avLst/>
          </a:prstGeom>
        </p:spPr>
        <p:txBody>
          <a:bodyPr vert="horz" lIns="93134" tIns="46567" rIns="93134" bIns="46567" rtlCol="0" anchor="b"/>
          <a:lstStyle>
            <a:lvl1pPr algn="r">
              <a:defRPr sz="1200"/>
            </a:lvl1pPr>
          </a:lstStyle>
          <a:p>
            <a:fld id="{BA49F774-CCF9-492C-9AEB-F2814D4A66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01023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7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14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72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28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85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42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00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57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510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312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747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309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301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443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E35A615-44B8-AC4C-BDEB-B9D50F7261D9}"/>
              </a:ext>
            </a:extLst>
          </p:cNvPr>
          <p:cNvSpPr/>
          <p:nvPr userDrawn="1"/>
        </p:nvSpPr>
        <p:spPr>
          <a:xfrm>
            <a:off x="11938958" y="-2"/>
            <a:ext cx="253042" cy="68580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41048" y="1940930"/>
            <a:ext cx="5515284" cy="2239337"/>
          </a:xfrm>
        </p:spPr>
        <p:txBody>
          <a:bodyPr lIns="0" tIns="0" rIns="0" bIns="45720" anchor="b" anchorCtr="0">
            <a:normAutofit/>
          </a:bodyPr>
          <a:lstStyle>
            <a:lvl1pPr algn="l">
              <a:lnSpc>
                <a:spcPct val="95000"/>
              </a:lnSpc>
              <a:defRPr sz="4000" b="0" i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en-US" dirty="0"/>
              <a:t>Presentation Title up to three lines in length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41048" y="4180267"/>
            <a:ext cx="5515284" cy="465240"/>
          </a:xfrm>
        </p:spPr>
        <p:txBody>
          <a:bodyPr lIns="0" tIns="91440" rIns="0" bIns="0"/>
          <a:lstStyle>
            <a:lvl1pPr marL="0" indent="0" algn="l">
              <a:buNone/>
              <a:defRPr b="1" cap="all" baseline="0">
                <a:solidFill>
                  <a:schemeClr val="tx2"/>
                </a:solidFill>
              </a:defRPr>
            </a:lvl1pPr>
            <a:lvl2pPr marL="457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Month </a:t>
            </a:r>
            <a:r>
              <a:rPr lang="en-US" dirty="0" err="1"/>
              <a:t>dd</a:t>
            </a:r>
            <a:r>
              <a:rPr lang="en-US" dirty="0"/>
              <a:t>, </a:t>
            </a:r>
            <a:r>
              <a:rPr lang="en-US" dirty="0" err="1"/>
              <a:t>yyyy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F8FC6B8-AF18-8A44-98A9-C2E79C6853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41048" y="4879731"/>
            <a:ext cx="5515284" cy="1213338"/>
          </a:xfrm>
        </p:spPr>
        <p:txBody>
          <a:bodyPr lIns="0" tIns="0" rIns="0" bIns="0" anchor="b" anchorCtr="0"/>
          <a:lstStyle>
            <a:lvl1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Speaker Name</a:t>
            </a:r>
          </a:p>
          <a:p>
            <a:pPr lvl="0"/>
            <a:r>
              <a:rPr lang="en-US" dirty="0"/>
              <a:t>Division/Title/Affiliation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DD8EAEE-101A-B04C-9480-47C14533CE5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4891088" cy="6858000"/>
          </a:xfrm>
          <a:solidFill>
            <a:schemeClr val="tx2"/>
          </a:solidFill>
        </p:spPr>
        <p:txBody>
          <a:bodyPr lIns="365760" tIns="365760" rIns="365760" bIns="2971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FEFAF05C-419E-4343-8983-4850A83FB6C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6597160"/>
            <a:ext cx="4891089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A84459F0-C776-6C49-B932-81C19C279A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5212"/>
          <a:stretch/>
        </p:blipFill>
        <p:spPr>
          <a:xfrm>
            <a:off x="5623560" y="749808"/>
            <a:ext cx="1103811" cy="114399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3799" userDrawn="1">
          <p15:clr>
            <a:srgbClr val="FBAE40"/>
          </p15:clr>
        </p15:guide>
        <p15:guide id="3" pos="3600" userDrawn="1">
          <p15:clr>
            <a:srgbClr val="FBAE40"/>
          </p15:clr>
        </p15:guide>
        <p15:guide id="4" pos="308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Text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Photo+Text</a:t>
            </a:r>
            <a:r>
              <a:rPr lang="en-US" dirty="0"/>
              <a:t> (W) Layout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 marL="917575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.HelveticaNeueDeskInterface-Regular"/>
              <a:buChar char="●"/>
              <a:tabLst/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marL="917575" marR="0" lvl="4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.HelveticaNeueDeskInterface-Regular"/>
              <a:buChar char="●"/>
              <a:tabLst/>
              <a:defRPr/>
            </a:pPr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239838" y="1669499"/>
            <a:ext cx="4856162" cy="448056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39839" y="5889219"/>
            <a:ext cx="4856162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536701377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0806" y="491385"/>
            <a:ext cx="3670259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4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Text+Photo</a:t>
            </a:r>
            <a:r>
              <a:rPr lang="en-US" dirty="0"/>
              <a:t>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0806" y="1469871"/>
            <a:ext cx="3670259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7569D7D-6010-454B-A86B-B6C69D7E2E6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91000" y="-1"/>
            <a:ext cx="8001000" cy="6629400"/>
          </a:xfrm>
          <a:solidFill>
            <a:schemeClr val="bg1">
              <a:lumMod val="90000"/>
            </a:schemeClr>
          </a:solidFill>
        </p:spPr>
        <p:txBody>
          <a:bodyPr tIns="0" bIns="27432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D26CCD3-E500-1F49-8DD8-1545E2CBF0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5400000">
            <a:off x="8746884" y="3184281"/>
            <a:ext cx="6629396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4016584983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Photo+Photo</a:t>
            </a:r>
            <a:r>
              <a:rPr lang="en-US" dirty="0"/>
              <a:t> (W) Layout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69871"/>
            <a:ext cx="6096000" cy="425196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7E259A3-746A-2044-822B-3F7D859E7F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3439" y="1469871"/>
            <a:ext cx="6096000" cy="4251960"/>
          </a:xfrm>
          <a:solidFill>
            <a:schemeClr val="bg1">
              <a:lumMod val="9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3F54B41-918E-644B-B610-DDE8277FB2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3440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608501901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+Title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24F27426-24A7-3845-8E05-8360D202A2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5349453"/>
            <a:ext cx="12192000" cy="1508547"/>
          </a:xfrm>
          <a:prstGeom prst="rect">
            <a:avLst/>
          </a:prstGeom>
        </p:spPr>
        <p:txBody>
          <a:bodyPr vert="horz" lIns="457200" tIns="182880" rIns="457200" bIns="182880" rtlCol="0" anchor="t" anchorCtr="0">
            <a:noAutofit/>
          </a:bodyPr>
          <a:lstStyle>
            <a:lvl1pPr algn="ctr">
              <a:defRPr lang="en-US" sz="24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Large Photo (W) Layout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349875"/>
          </a:xfrm>
          <a:solidFill>
            <a:schemeClr val="bg1">
              <a:lumMod val="90000"/>
            </a:schemeClr>
          </a:solidFill>
        </p:spPr>
        <p:txBody>
          <a:bodyPr tIns="0" bIns="20574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9386856" y="2544308"/>
            <a:ext cx="5349451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1687998840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-Large Photo+Title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6172200"/>
          </a:xfrm>
          <a:solidFill>
            <a:schemeClr val="bg1">
              <a:lumMod val="90000"/>
            </a:schemeClr>
          </a:solidFill>
        </p:spPr>
        <p:txBody>
          <a:bodyPr tIns="0" bIns="256032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8975483" y="2955682"/>
            <a:ext cx="6172198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24F27426-24A7-3845-8E05-8360D202A2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172200"/>
            <a:ext cx="12202245" cy="685800"/>
          </a:xfrm>
          <a:prstGeom prst="rect">
            <a:avLst/>
          </a:prstGeom>
        </p:spPr>
        <p:txBody>
          <a:bodyPr vert="horz" lIns="457200" tIns="91440" rIns="457200" bIns="182880" rtlCol="0" anchor="t" anchorCtr="0">
            <a:normAutofit/>
          </a:bodyPr>
          <a:lstStyle>
            <a:lvl1pPr algn="ctr">
              <a:defRPr lang="en-US" sz="22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Extra-Large </a:t>
            </a:r>
            <a:r>
              <a:rPr lang="en-US" dirty="0" err="1"/>
              <a:t>Photo+Title</a:t>
            </a:r>
            <a:r>
              <a:rPr lang="en-US" dirty="0"/>
              <a:t> (W) Layout</a:t>
            </a:r>
          </a:p>
        </p:txBody>
      </p:sp>
    </p:spTree>
    <p:extLst>
      <p:ext uri="{BB962C8B-B14F-4D97-AF65-F5344CB8AC3E}">
        <p14:creationId xmlns:p14="http://schemas.microsoft.com/office/powerpoint/2010/main" val="1151900210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-Large Photo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8B1EB05-4C3D-C643-8F71-7489EF7CE3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6583680"/>
          </a:xfrm>
          <a:solidFill>
            <a:schemeClr val="bg1">
              <a:lumMod val="90000"/>
            </a:schemeClr>
          </a:solidFill>
        </p:spPr>
        <p:txBody>
          <a:bodyPr tIns="0" bIns="2743200" anchor="b"/>
          <a:lstStyle>
            <a:lvl1pPr algn="ctr">
              <a:defRPr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C91875E-B0A9-0447-9F79-6199D72612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8769743" y="3161422"/>
            <a:ext cx="6583678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>
                    <a:lumMod val="25000"/>
                  </a:schemeClr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3401688430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ngle-Column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Single-Column (B)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9715500" cy="4860591"/>
          </a:xfrm>
        </p:spPr>
        <p:txBody>
          <a:bodyPr/>
          <a:lstStyle>
            <a:lvl1pPr marL="0" marR="0" indent="0" algn="l" defTabSz="914314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/>
              </a:buClr>
              <a:buSzPct val="110000"/>
              <a:buFont typeface="Wingdings" charset="2"/>
              <a:buNone/>
              <a:tabLst/>
              <a:defRPr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914314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/>
              </a:buClr>
              <a:buSzPct val="110000"/>
              <a:buFont typeface="Wingdings" charset="2"/>
              <a:buNone/>
              <a:tabLst/>
              <a:defRPr/>
            </a:pPr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31EA4B-58AD-3842-9BEC-4B9FF60E019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6FD9C8-9F14-B64C-88D7-AFEADAB39B39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26854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-Column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Two-Column (B)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C0B0CE-B013-7641-9551-DA60CF80B4AC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62889-E692-BF4A-B8C8-D6FF23EE4CF0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CB5B26B-2A1F-084E-BAF6-BEA91A8E38A5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70538"/>
            <a:ext cx="0" cy="4425462"/>
          </a:xfrm>
          <a:prstGeom prst="line">
            <a:avLst/>
          </a:prstGeom>
          <a:ln w="952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158907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+Text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Photo+Text</a:t>
            </a:r>
            <a:r>
              <a:rPr lang="en-US" dirty="0"/>
              <a:t> (B) Layout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tx2">
                  <a:lumMod val="40000"/>
                  <a:lumOff val="60000"/>
                </a:schemeClr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>
                  <a:lumMod val="75000"/>
                </a:schemeClr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lvl="2"/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C0B0CE-B013-7641-9551-DA60CF80B4AC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62889-E692-BF4A-B8C8-D6FF23EE4CF0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ADC7D600-7783-1F4F-AD62-06B784E129F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39838" y="1672046"/>
            <a:ext cx="4855464" cy="448056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3893C67-9BAE-6946-9896-78E2472B03D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9838" y="5891766"/>
            <a:ext cx="4855464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</p:spTree>
    <p:extLst>
      <p:ext uri="{BB962C8B-B14F-4D97-AF65-F5344CB8AC3E}">
        <p14:creationId xmlns:p14="http://schemas.microsoft.com/office/powerpoint/2010/main" val="1115769321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12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+Photo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</a:t>
            </a:r>
            <a:r>
              <a:rPr lang="en-US" dirty="0" err="1"/>
              <a:t>Photo+Photo</a:t>
            </a:r>
            <a:r>
              <a:rPr lang="en-US" dirty="0"/>
              <a:t> (B) Layout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8106178-1013-D249-8751-3EA29B2109C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69871"/>
            <a:ext cx="6096000" cy="425196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CDAF09BB-AD0B-2041-83F2-50D0A4E860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7E259A3-746A-2044-822B-3F7D859E7F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3439" y="1469871"/>
            <a:ext cx="6096000" cy="4251960"/>
          </a:xfrm>
          <a:solidFill>
            <a:schemeClr val="tx2">
              <a:lumMod val="50000"/>
            </a:schemeClr>
          </a:solidFill>
        </p:spPr>
        <p:txBody>
          <a:bodyPr lIns="365760" tIns="365760" rIns="365760" bIns="1828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3F54B41-918E-644B-B610-DDE8277FB2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3440" y="5460991"/>
            <a:ext cx="6096000" cy="260840"/>
          </a:xfrm>
        </p:spPr>
        <p:txBody>
          <a:bodyPr lIns="45720" tIns="45720" rIns="45720" bIns="45720" anchor="b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8A7720-BFE2-8541-8CCE-E6CF2AEB21D5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7CAC3A-914C-D94C-9254-C253E5803F2C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261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pt.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E35A615-44B8-AC4C-BDEB-B9D50F7261D9}"/>
              </a:ext>
            </a:extLst>
          </p:cNvPr>
          <p:cNvSpPr/>
          <p:nvPr userDrawn="1"/>
        </p:nvSpPr>
        <p:spPr>
          <a:xfrm>
            <a:off x="11938958" y="-2"/>
            <a:ext cx="253042" cy="68580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41048" y="1940930"/>
            <a:ext cx="5515284" cy="2239337"/>
          </a:xfrm>
        </p:spPr>
        <p:txBody>
          <a:bodyPr lIns="0" tIns="0" rIns="0" bIns="45720" anchor="b" anchorCtr="0">
            <a:normAutofit/>
          </a:bodyPr>
          <a:lstStyle>
            <a:lvl1pPr algn="l">
              <a:lnSpc>
                <a:spcPct val="95000"/>
              </a:lnSpc>
              <a:defRPr sz="4000" b="0" i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en-US" dirty="0"/>
              <a:t>Presentation Title up to three lines in length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41048" y="4180267"/>
            <a:ext cx="5515284" cy="465240"/>
          </a:xfrm>
        </p:spPr>
        <p:txBody>
          <a:bodyPr lIns="0" tIns="91440" rIns="0" bIns="0"/>
          <a:lstStyle>
            <a:lvl1pPr marL="0" indent="0" algn="l">
              <a:buNone/>
              <a:defRPr b="1" cap="all" baseline="0">
                <a:solidFill>
                  <a:schemeClr val="tx2"/>
                </a:solidFill>
              </a:defRPr>
            </a:lvl1pPr>
            <a:lvl2pPr marL="457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Month </a:t>
            </a:r>
            <a:r>
              <a:rPr lang="en-US" dirty="0" err="1"/>
              <a:t>dd</a:t>
            </a:r>
            <a:r>
              <a:rPr lang="en-US" dirty="0"/>
              <a:t>, </a:t>
            </a:r>
            <a:r>
              <a:rPr lang="en-US" dirty="0" err="1"/>
              <a:t>yyyy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F8FC6B8-AF18-8A44-98A9-C2E79C6853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41048" y="4879731"/>
            <a:ext cx="5515284" cy="1213338"/>
          </a:xfrm>
        </p:spPr>
        <p:txBody>
          <a:bodyPr lIns="0" tIns="0" rIns="0" bIns="0" anchor="b" anchorCtr="0"/>
          <a:lstStyle>
            <a:lvl1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0" indent="0">
              <a:spcBef>
                <a:spcPts val="300"/>
              </a:spcBef>
              <a:buNone/>
              <a:tabLst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Speaker Name</a:t>
            </a:r>
          </a:p>
          <a:p>
            <a:pPr lvl="0"/>
            <a:r>
              <a:rPr lang="en-US" dirty="0"/>
              <a:t>Division/Title/Affiliation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DD8EAEE-101A-B04C-9480-47C14533CE5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4891088" cy="6858000"/>
          </a:xfrm>
          <a:solidFill>
            <a:schemeClr val="tx2"/>
          </a:solidFill>
        </p:spPr>
        <p:txBody>
          <a:bodyPr lIns="365760" tIns="365760" rIns="365760" bIns="2971800" anchor="b">
            <a:normAutofit/>
          </a:bodyPr>
          <a:lstStyle>
            <a:lvl1pPr marL="0" indent="0" algn="ctr">
              <a:buNone/>
              <a:defRPr sz="1600" i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FEFAF05C-419E-4343-8983-4850A83FB6C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6597160"/>
            <a:ext cx="4891089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297D2D33-B99A-B046-B49A-16CB982B1B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23560" y="749808"/>
            <a:ext cx="3170207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31883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3799">
          <p15:clr>
            <a:srgbClr val="FBAE40"/>
          </p15:clr>
        </p15:guide>
        <p15:guide id="3" pos="3600">
          <p15:clr>
            <a:srgbClr val="FBAE40"/>
          </p15:clr>
        </p15:guide>
        <p15:guide id="4" pos="3081">
          <p15:clr>
            <a:srgbClr val="FBAE40"/>
          </p15:clr>
        </p15:guide>
        <p15:guide id="5" pos="3632" userDrawn="1">
          <p15:clr>
            <a:srgbClr val="FBAE40"/>
          </p15:clr>
        </p15:guide>
        <p15:guide id="6" orient="horz" pos="833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-Photo (B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0" y="5349450"/>
            <a:ext cx="12191999" cy="1508547"/>
          </a:xfrm>
          <a:prstGeom prst="rect">
            <a:avLst/>
          </a:prstGeom>
        </p:spPr>
        <p:txBody>
          <a:bodyPr vert="horz" lIns="457200" tIns="182880" rIns="457200" bIns="182880" rtlCol="0" anchor="t">
            <a:normAutofit/>
          </a:bodyPr>
          <a:lstStyle>
            <a:lvl1pPr algn="ctr">
              <a:defRPr lang="en-US" sz="24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Large-Photo (B) Layout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7DE7E-D5A7-934A-BDAA-810E25C7A25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349875"/>
          </a:xfrm>
          <a:solidFill>
            <a:schemeClr val="tx2">
              <a:lumMod val="50000"/>
            </a:schemeClr>
          </a:solidFill>
        </p:spPr>
        <p:txBody>
          <a:bodyPr tIns="0" bIns="2057400" anchor="b"/>
          <a:lstStyle>
            <a:lvl1pPr algn="ctr">
              <a:defRPr i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a photo.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96E3DB-FA3A-7842-8A68-4AE4AACEC5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9386856" y="2544308"/>
            <a:ext cx="5349451" cy="260840"/>
          </a:xfrm>
        </p:spPr>
        <p:txBody>
          <a:bodyPr lIns="91440" tIns="45720" rIns="91440" bIns="45720"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insert photo credit/copyright information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4FF97F-5A7B-3544-BBF1-8D9147069589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58205F-7910-2A4D-9D13-3F4027CE12D3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/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6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3769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685800"/>
            <a:ext cx="11885084" cy="1066800"/>
          </a:xfrm>
        </p:spPr>
        <p:txBody>
          <a:bodyPr/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Master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79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Cyan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5400" y="1371600"/>
            <a:ext cx="9601200" cy="41148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(Cyan)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bg1"/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8733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Green)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5400" y="1371600"/>
            <a:ext cx="9601200" cy="41148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(Green)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bg1"/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5910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(Yello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CCFC-0C7C-7E42-AAEE-3FB70C5929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5400" y="1371600"/>
            <a:ext cx="9601200" cy="41148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for Divider (Yellow)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bg1"/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991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Agen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6DC936A-9C43-D84B-9C24-0185515D689C}"/>
              </a:ext>
            </a:extLst>
          </p:cNvPr>
          <p:cNvSpPr/>
          <p:nvPr userDrawn="1"/>
        </p:nvSpPr>
        <p:spPr>
          <a:xfrm>
            <a:off x="-1" y="6638778"/>
            <a:ext cx="12192001" cy="21922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B958B-EF8E-214B-9B02-2EE3EF507FDD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bg1"/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8BA64-B15C-8146-85CE-EE4EA1ADA406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bg1"/>
                </a:solidFill>
              </a:rPr>
              <a:pPr algn="r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7CE3741-921D-834E-8354-54991BEB2BD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235964" y="683639"/>
            <a:ext cx="9372600" cy="5486400"/>
          </a:xfrm>
        </p:spPr>
        <p:txBody>
          <a:bodyPr tIns="0" bIns="365760" anchor="ctr" anchorCtr="0"/>
          <a:lstStyle>
            <a:lvl1pPr>
              <a:spcBef>
                <a:spcPts val="0"/>
              </a:spcBef>
              <a:spcAft>
                <a:spcPts val="2400"/>
              </a:spcAft>
              <a:buClrTx/>
              <a:defRPr sz="3400" b="0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-342900">
              <a:spcBef>
                <a:spcPts val="900"/>
              </a:spcBef>
              <a:spcAft>
                <a:spcPts val="0"/>
              </a:spcAft>
              <a:buClrTx/>
              <a:tabLst/>
              <a:defRPr sz="3200" b="0">
                <a:solidFill>
                  <a:schemeClr val="bg1"/>
                </a:solidFill>
              </a:defRPr>
            </a:lvl2pPr>
            <a:lvl3pPr marL="342900" indent="-342900">
              <a:spcBef>
                <a:spcPts val="900"/>
              </a:spcBef>
              <a:spcAft>
                <a:spcPts val="0"/>
              </a:spcAft>
              <a:buClrTx/>
              <a:buSzPct val="100000"/>
              <a:buFont typeface="Wingdings" pitchFamily="2" charset="2"/>
              <a:buChar char="§"/>
              <a:tabLst/>
              <a:defRPr sz="32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3pPr>
            <a:lvl4pPr marL="514350" indent="-171450">
              <a:spcBef>
                <a:spcPts val="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  <a:tabLst/>
              <a:defRPr sz="2100" b="0">
                <a:solidFill>
                  <a:schemeClr val="bg1"/>
                </a:solidFill>
              </a:defRPr>
            </a:lvl4pPr>
            <a:lvl5pPr marL="514350" indent="-171450">
              <a:spcBef>
                <a:spcPts val="0"/>
              </a:spcBef>
              <a:spcAft>
                <a:spcPts val="300"/>
              </a:spcAft>
              <a:buClrTx/>
              <a:buFont typeface="Arial" panose="020B0604020202020204" pitchFamily="34" charset="0"/>
              <a:buChar char="•"/>
              <a:tabLst/>
              <a:defRPr sz="2100" b="1">
                <a:solidFill>
                  <a:schemeClr val="accent2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Title for Divider–Agenda</a:t>
            </a:r>
          </a:p>
          <a:p>
            <a:pPr lvl="1"/>
            <a:r>
              <a:rPr lang="en-US" dirty="0"/>
              <a:t>Agenda Item—Inactive</a:t>
            </a:r>
          </a:p>
          <a:p>
            <a:pPr lvl="2"/>
            <a:r>
              <a:rPr lang="en-US" dirty="0"/>
              <a:t>Agenda Item—Active</a:t>
            </a:r>
          </a:p>
          <a:p>
            <a:pPr lvl="3"/>
            <a:r>
              <a:rPr lang="en-US" dirty="0"/>
              <a:t>Second level</a:t>
            </a:r>
          </a:p>
          <a:p>
            <a:pPr lvl="4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833904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399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7991406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-Column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Slide Title for Single-Column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9715500" cy="4860591"/>
          </a:xfrm>
        </p:spPr>
        <p:txBody>
          <a:bodyPr/>
          <a:lstStyle>
            <a:lvl1pPr>
              <a:spcBef>
                <a:spcPts val="2400"/>
              </a:spcBef>
              <a:defRPr>
                <a:solidFill>
                  <a:schemeClr val="tx1"/>
                </a:solidFill>
              </a:defRPr>
            </a:lvl1pPr>
            <a:lvl2pPr>
              <a:defRPr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</p:spTree>
    <p:extLst>
      <p:ext uri="{BB962C8B-B14F-4D97-AF65-F5344CB8AC3E}">
        <p14:creationId xmlns:p14="http://schemas.microsoft.com/office/powerpoint/2010/main" val="808027569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781" userDrawn="1">
          <p15:clr>
            <a:srgbClr val="FBAE40"/>
          </p15:clr>
        </p15:guide>
        <p15:guide id="4" pos="6901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 (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Slide Title for Two-Column (W)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4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BF7038D-D496-7248-87EC-9540380F1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4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</p:spTree>
    <p:extLst>
      <p:ext uri="{BB962C8B-B14F-4D97-AF65-F5344CB8AC3E}">
        <p14:creationId xmlns:p14="http://schemas.microsoft.com/office/powerpoint/2010/main" val="2198208820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791806"/>
          </a:xfrm>
          <a:prstGeom prst="rect">
            <a:avLst/>
          </a:prstGeom>
        </p:spPr>
        <p:txBody>
          <a:bodyPr vert="horz" lIns="0" tIns="137160" rIns="0" bIns="0" rtlCol="0">
            <a:normAutofit/>
          </a:bodyPr>
          <a:lstStyle/>
          <a:p>
            <a:pPr lvl="0"/>
            <a:r>
              <a:rPr lang="en-US" dirty="0"/>
              <a:t>Paragraph type</a:t>
            </a:r>
          </a:p>
          <a:p>
            <a:pPr lvl="1"/>
            <a:r>
              <a:rPr lang="en-US" dirty="0"/>
              <a:t>Click the “Indent More” button (above) for first-level bullets</a:t>
            </a:r>
          </a:p>
          <a:p>
            <a:pPr lvl="2"/>
            <a:r>
              <a:rPr lang="en-US" dirty="0"/>
              <a:t>Click the “Indent More” button (above) twice for second-level bullets</a:t>
            </a:r>
          </a:p>
          <a:p>
            <a:pPr lvl="3"/>
            <a:r>
              <a:rPr lang="en-US" dirty="0"/>
              <a:t>Click the “Indent More” button (above) three times for third-level bullets</a:t>
            </a:r>
          </a:p>
          <a:p>
            <a:pPr lvl="4"/>
            <a:r>
              <a:rPr lang="en-US" dirty="0"/>
              <a:t>Click the “Indent More” button (above) four times for fourth-level bullets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482138"/>
            <a:ext cx="10972800" cy="111806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Master Slide Title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69C718-696D-8C48-95E3-35ACB84AD8D9}"/>
              </a:ext>
            </a:extLst>
          </p:cNvPr>
          <p:cNvSpPr txBox="1"/>
          <p:nvPr userDrawn="1"/>
        </p:nvSpPr>
        <p:spPr>
          <a:xfrm>
            <a:off x="-1" y="6638779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>
                    <a:lumMod val="75000"/>
                  </a:schemeClr>
                </a:solidFill>
                <a:latin typeface="Arial Black" charset="0"/>
                <a:cs typeface="Arial Black" charset="0"/>
              </a:rPr>
              <a:t>IMF </a:t>
            </a:r>
            <a:r>
              <a:rPr lang="en-US" sz="900" b="0" dirty="0">
                <a:solidFill>
                  <a:schemeClr val="bg1">
                    <a:lumMod val="75000"/>
                  </a:schemeClr>
                </a:solidFill>
                <a:latin typeface="+mn-lt"/>
                <a:cs typeface="Arial Black" charset="0"/>
              </a:rPr>
              <a:t>| Statistics</a:t>
            </a:r>
            <a:endParaRPr lang="en-US" sz="900" b="0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B5D478-FD4A-2240-B032-46F4E3BAB6E8}"/>
              </a:ext>
            </a:extLst>
          </p:cNvPr>
          <p:cNvSpPr txBox="1"/>
          <p:nvPr userDrawn="1"/>
        </p:nvSpPr>
        <p:spPr>
          <a:xfrm>
            <a:off x="10981592" y="6623390"/>
            <a:ext cx="1210408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fld id="{33391695-0C6B-4B4E-A11F-D5E1D321FCD2}" type="slidenum">
              <a:rPr lang="en-US" sz="1000" smtClean="0">
                <a:solidFill>
                  <a:schemeClr val="accent1"/>
                </a:solidFill>
              </a:rPr>
              <a:pPr algn="r"/>
              <a:t>‹#›</a:t>
            </a:fld>
            <a:endParaRPr lang="en-US" sz="1000" dirty="0">
              <a:solidFill>
                <a:schemeClr val="accen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60" r:id="rId2"/>
    <p:sldLayoutId id="2147483754" r:id="rId3"/>
    <p:sldLayoutId id="2147483755" r:id="rId4"/>
    <p:sldLayoutId id="2147483756" r:id="rId5"/>
    <p:sldLayoutId id="2147483758" r:id="rId6"/>
    <p:sldLayoutId id="2147483757" r:id="rId7"/>
    <p:sldLayoutId id="2147483707" r:id="rId8"/>
    <p:sldLayoutId id="2147483759" r:id="rId9"/>
    <p:sldLayoutId id="2147483748" r:id="rId10"/>
    <p:sldLayoutId id="2147483744" r:id="rId11"/>
    <p:sldLayoutId id="2147483750" r:id="rId12"/>
    <p:sldLayoutId id="2147483747" r:id="rId13"/>
    <p:sldLayoutId id="2147483752" r:id="rId14"/>
    <p:sldLayoutId id="2147483751" r:id="rId15"/>
    <p:sldLayoutId id="2147483745" r:id="rId16"/>
    <p:sldLayoutId id="2147483746" r:id="rId17"/>
    <p:sldLayoutId id="2147483749" r:id="rId18"/>
    <p:sldLayoutId id="2147483753" r:id="rId19"/>
    <p:sldLayoutId id="2147483743" r:id="rId20"/>
    <p:sldLayoutId id="2147483761" r:id="rId21"/>
    <p:sldLayoutId id="2147483762" r:id="rId22"/>
  </p:sldLayoutIdLst>
  <p:transition>
    <p:fade/>
  </p:transition>
  <p:hf sldNum="0" hdr="0" ftr="0" dt="0"/>
  <p:txStyles>
    <p:titleStyle>
      <a:lvl1pPr algn="l" defTabSz="914314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chemeClr val="tx2"/>
          </a:solidFill>
          <a:latin typeface="Arial Black" panose="020B0604020202020204" pitchFamily="34" charset="0"/>
          <a:ea typeface="+mj-ea"/>
          <a:cs typeface="Arial Black" panose="020B0604020202020204" pitchFamily="34" charset="0"/>
        </a:defRPr>
      </a:lvl1pPr>
    </p:titleStyle>
    <p:bodyStyle>
      <a:lvl1pPr marL="0" indent="0" algn="l" defTabSz="914314" rtl="0" eaLnBrk="1" latinLnBrk="0" hangingPunct="1">
        <a:spcBef>
          <a:spcPts val="2400"/>
        </a:spcBef>
        <a:buClr>
          <a:schemeClr val="accent1"/>
        </a:buClr>
        <a:buSzPct val="110000"/>
        <a:buFont typeface="Wingdings" charset="2"/>
        <a:buNone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33363" indent="-233363" algn="l" defTabSz="914314" rtl="0" eaLnBrk="1" latinLnBrk="0" hangingPunct="1">
        <a:spcBef>
          <a:spcPts val="600"/>
        </a:spcBef>
        <a:buClr>
          <a:schemeClr val="accent1"/>
        </a:buClr>
        <a:buSzPct val="100000"/>
        <a:buFont typeface="Wingdings" pitchFamily="2" charset="2"/>
        <a:buChar char="§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458788" indent="-225425" algn="l" defTabSz="914314" rtl="0" eaLnBrk="1" latinLnBrk="0" hangingPunct="1">
        <a:spcBef>
          <a:spcPts val="600"/>
        </a:spcBef>
        <a:buClr>
          <a:schemeClr val="bg1">
            <a:lumMod val="50000"/>
          </a:schemeClr>
        </a:buClr>
        <a:buSzPct val="65000"/>
        <a:buFont typeface="Lucida Grande" panose="020B0600040502020204" pitchFamily="34" charset="0"/>
        <a:buChar char="▶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92150" indent="-233363" algn="l" defTabSz="914314" rtl="0" eaLnBrk="1" latinLnBrk="0" hangingPunct="1">
        <a:spcBef>
          <a:spcPts val="600"/>
        </a:spcBef>
        <a:buClr>
          <a:schemeClr val="accent1"/>
        </a:buClr>
        <a:buSzPct val="100000"/>
        <a:buFont typeface="LucidaGrande" charset="0"/>
        <a:buChar char="◆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917575" indent="-225425" algn="l" defTabSz="914314" rtl="0" eaLnBrk="1" latinLnBrk="0" hangingPunct="1">
        <a:spcBef>
          <a:spcPts val="600"/>
        </a:spcBef>
        <a:buClr>
          <a:schemeClr val="bg1">
            <a:lumMod val="50000"/>
          </a:schemeClr>
        </a:buClr>
        <a:buFont typeface=".HelveticaNeueDeskInterface-Regular"/>
        <a:buChar char="●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64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22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79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35" indent="-228578" algn="l" defTabSz="9143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7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4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2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8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85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42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00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57" algn="l" defTabSz="9143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mtavareslimamartin@imf.org" TargetMode="Externa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6.sv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0.svg"/><Relationship Id="rId10" Type="http://schemas.openxmlformats.org/officeDocument/2006/relationships/image" Target="../media/image5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sv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14.sv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13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1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12.sv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20.sv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19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18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4.sv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22.svg"/><Relationship Id="rId5" Type="http://schemas.openxmlformats.org/officeDocument/2006/relationships/diagramQuickStyle" Target="../diagrams/quickStyle4.xml"/><Relationship Id="rId15" Type="http://schemas.openxmlformats.org/officeDocument/2006/relationships/image" Target="../media/image26.svg"/><Relationship Id="rId10" Type="http://schemas.openxmlformats.org/officeDocument/2006/relationships/image" Target="../media/image21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10.svg"/><Relationship Id="rId1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54EC1-60D1-CD48-8690-FF0B6D8AC5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Updating the 2004 CPI Manual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34567D-8DF8-2F4C-807C-947F097BF3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May 10, 2019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2EA944-E770-B641-8381-99B0FD277FB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endParaRPr lang="en-US" dirty="0"/>
          </a:p>
          <a:p>
            <a:r>
              <a:rPr lang="en-US" dirty="0"/>
              <a:t>Meeting of the Ottawa Group</a:t>
            </a:r>
          </a:p>
          <a:p>
            <a:r>
              <a:rPr lang="en-US" dirty="0"/>
              <a:t>Rio de Janeiro, Brazil</a:t>
            </a:r>
          </a:p>
          <a:p>
            <a:endParaRPr lang="en-US" dirty="0"/>
          </a:p>
          <a:p>
            <a:r>
              <a:rPr lang="en-US" dirty="0"/>
              <a:t>Brian Graf</a:t>
            </a:r>
          </a:p>
          <a:p>
            <a:r>
              <a:rPr lang="en-US" dirty="0"/>
              <a:t>Senior Economist, Real Sector Division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73EC2A6-370D-5C43-9143-4C5479E0DB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ECA11B8-4A00-C740-9EE1-BF1EAAA3EF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29753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C0EB0-B516-4CF3-81FA-83D240E2E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timeline </a:t>
            </a:r>
            <a:r>
              <a:rPr lang="en-US" sz="2800" dirty="0"/>
              <a:t>(Theory)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FFFF35-C98F-48D0-AC07-063ED3E9C1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Draft chapters available – August 31, 2019</a:t>
            </a:r>
          </a:p>
          <a:p>
            <a:r>
              <a:rPr lang="en-US" dirty="0"/>
              <a:t>Review by main reviewers – September 30, 2019</a:t>
            </a:r>
          </a:p>
          <a:p>
            <a:r>
              <a:rPr lang="en-US" dirty="0"/>
              <a:t>Incorporate comments from reviewers – October 31, 2019</a:t>
            </a:r>
          </a:p>
          <a:p>
            <a:r>
              <a:rPr lang="en-US" dirty="0"/>
              <a:t>Review by IWGPS – December 31, 2019</a:t>
            </a:r>
          </a:p>
          <a:p>
            <a:r>
              <a:rPr lang="en-US" dirty="0"/>
              <a:t>Incorporate comments from IWGPS – January 31, 2020</a:t>
            </a:r>
          </a:p>
          <a:p>
            <a:r>
              <a:rPr lang="en-US" dirty="0"/>
              <a:t>IWGPS discussion on final version – February 29, 2020</a:t>
            </a:r>
          </a:p>
          <a:p>
            <a:r>
              <a:rPr lang="en-US" dirty="0"/>
              <a:t>Formal editing – May 31, 2020</a:t>
            </a:r>
          </a:p>
          <a:p>
            <a:r>
              <a:rPr lang="en-US" dirty="0"/>
              <a:t>Theory publication will not be endorsed by the UNSC</a:t>
            </a:r>
          </a:p>
        </p:txBody>
      </p:sp>
    </p:spTree>
    <p:extLst>
      <p:ext uri="{BB962C8B-B14F-4D97-AF65-F5344CB8AC3E}">
        <p14:creationId xmlns:p14="http://schemas.microsoft.com/office/powerpoint/2010/main" val="3694357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D3BBB-ADE2-E648-88DB-90D134D86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Changes/Updates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0E4DA-E11F-524B-86ED-0D0AC20731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Provide more practical advice wherever possible</a:t>
            </a:r>
          </a:p>
          <a:p>
            <a:r>
              <a:rPr lang="en-US" dirty="0"/>
              <a:t>Streamline – reduce unnecessary repetition</a:t>
            </a:r>
          </a:p>
          <a:p>
            <a:r>
              <a:rPr lang="en-US" dirty="0"/>
              <a:t>Increased harmonization with national accounts concepts</a:t>
            </a:r>
          </a:p>
          <a:p>
            <a:r>
              <a:rPr lang="en-US" dirty="0"/>
              <a:t>Two new chapters</a:t>
            </a:r>
          </a:p>
          <a:p>
            <a:pPr lvl="1"/>
            <a:r>
              <a:rPr lang="en-US" dirty="0"/>
              <a:t>Scanner data</a:t>
            </a:r>
          </a:p>
          <a:p>
            <a:pPr lvl="1"/>
            <a:r>
              <a:rPr lang="en-US" dirty="0"/>
              <a:t>Updating weighs and linking index series</a:t>
            </a:r>
          </a:p>
          <a:p>
            <a:r>
              <a:rPr lang="en-US" dirty="0"/>
              <a:t>Rewrites</a:t>
            </a:r>
          </a:p>
          <a:p>
            <a:pPr lvl="1"/>
            <a:r>
              <a:rPr lang="en-US" dirty="0"/>
              <a:t>Sampling</a:t>
            </a:r>
          </a:p>
          <a:p>
            <a:pPr lvl="2">
              <a:buSzPct val="60000"/>
            </a:pPr>
            <a:r>
              <a:rPr lang="en-US" dirty="0"/>
              <a:t>Focus on multi-stage sampling process in practice</a:t>
            </a:r>
          </a:p>
          <a:p>
            <a:pPr lvl="2">
              <a:buSzPct val="60000"/>
            </a:pPr>
            <a:r>
              <a:rPr lang="en-US" dirty="0"/>
              <a:t>Practical realities faced by compilers and availability of sampling frames</a:t>
            </a:r>
          </a:p>
          <a:p>
            <a:pPr lvl="1"/>
            <a:r>
              <a:rPr lang="en-US" dirty="0"/>
              <a:t>Missing prices and quality adjustment</a:t>
            </a:r>
          </a:p>
          <a:p>
            <a:pPr lvl="2">
              <a:buSzPct val="60000"/>
            </a:pPr>
            <a:r>
              <a:rPr lang="en-US" dirty="0"/>
              <a:t>More detailed examples and clearer guidance</a:t>
            </a:r>
          </a:p>
          <a:p>
            <a:pPr lvl="2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247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2CDEA-4AB9-844E-8643-A0E6C084E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Changes/Updates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C3F76C-69F0-E744-9D74-119F1770A8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Update and develop new detailed examples</a:t>
            </a:r>
          </a:p>
          <a:p>
            <a:pPr lvl="1"/>
            <a:r>
              <a:rPr lang="en-US" dirty="0"/>
              <a:t>Missing prices, quality adjustment</a:t>
            </a:r>
          </a:p>
          <a:p>
            <a:r>
              <a:rPr lang="en-US" dirty="0"/>
              <a:t>Identify and summarize steps needed to develop and maintain a CPI</a:t>
            </a:r>
          </a:p>
          <a:p>
            <a:r>
              <a:rPr lang="en-US" dirty="0"/>
              <a:t>Streamline and combine chapters on concepts, uses, and classifications</a:t>
            </a:r>
          </a:p>
          <a:p>
            <a:r>
              <a:rPr lang="en-US" dirty="0"/>
              <a:t>Augment and expand use of national accounts data and alternative data sources to develop weights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7277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A0271-AE18-DC4B-9FA8-3ABD16C1B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Changes/Updates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F165E-679E-3145-8620-FB846AF84C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Treatment of internet purchases and collection of on-line prices</a:t>
            </a:r>
            <a:endParaRPr lang="en-US" sz="1100" dirty="0"/>
          </a:p>
          <a:p>
            <a:r>
              <a:rPr lang="en-US" dirty="0"/>
              <a:t>Data editing</a:t>
            </a:r>
            <a:endParaRPr lang="en-US" sz="1800" dirty="0"/>
          </a:p>
          <a:p>
            <a:r>
              <a:rPr lang="en-US" dirty="0"/>
              <a:t>Innovations in the collection of prices</a:t>
            </a:r>
          </a:p>
          <a:p>
            <a:pPr lvl="1"/>
            <a:r>
              <a:rPr lang="en-US" dirty="0"/>
              <a:t>Web-scraping</a:t>
            </a:r>
          </a:p>
          <a:p>
            <a:pPr lvl="1"/>
            <a:r>
              <a:rPr lang="en-US" dirty="0"/>
              <a:t> Hand-held computers/tablets</a:t>
            </a:r>
          </a:p>
          <a:p>
            <a:r>
              <a:rPr lang="en-US" dirty="0"/>
              <a:t>Theory and concepts</a:t>
            </a:r>
          </a:p>
          <a:p>
            <a:pPr lvl="1"/>
            <a:r>
              <a:rPr lang="en-US" dirty="0"/>
              <a:t>Treatment of scanner data in the calculation of elementary aggregates</a:t>
            </a:r>
          </a:p>
          <a:p>
            <a:pPr lvl="1"/>
            <a:r>
              <a:rPr lang="en-US" dirty="0"/>
              <a:t>Quality adjustment methods to deal with scanner data</a:t>
            </a:r>
          </a:p>
          <a:p>
            <a:pPr lvl="1">
              <a:lnSpc>
                <a:spcPct val="100000"/>
              </a:lnSpc>
            </a:pPr>
            <a:endParaRPr lang="en-US" sz="800" dirty="0"/>
          </a:p>
          <a:p>
            <a:r>
              <a:rPr lang="en-US" dirty="0"/>
              <a:t>Comments</a:t>
            </a:r>
          </a:p>
        </p:txBody>
      </p:sp>
    </p:spTree>
    <p:extLst>
      <p:ext uri="{BB962C8B-B14F-4D97-AF65-F5344CB8AC3E}">
        <p14:creationId xmlns:p14="http://schemas.microsoft.com/office/powerpoint/2010/main" val="3333376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C3E4A-4CA5-4D66-AD09-165EEEA58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D58E8A-8F4A-4F31-B001-F3DD871C6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2743200"/>
            <a:ext cx="9144000" cy="3886200"/>
          </a:xfrm>
        </p:spPr>
        <p:txBody>
          <a:bodyPr/>
          <a:lstStyle/>
          <a:p>
            <a:pPr algn="ctr"/>
            <a:r>
              <a:rPr lang="en-US" sz="3200" b="1" dirty="0"/>
              <a:t>Thank you!</a:t>
            </a:r>
          </a:p>
          <a:p>
            <a:pPr algn="ctr"/>
            <a:endParaRPr lang="en-US" sz="3200" b="1" dirty="0"/>
          </a:p>
          <a:p>
            <a:pPr algn="ctr"/>
            <a:r>
              <a:rPr lang="en-US" sz="3200" b="1" dirty="0"/>
              <a:t>Comments welcome</a:t>
            </a:r>
          </a:p>
          <a:p>
            <a:pPr algn="ctr"/>
            <a:r>
              <a:rPr lang="en-US" sz="2400" b="1" dirty="0">
                <a:hlinkClick r:id="rId2"/>
              </a:rPr>
              <a:t>bgraf@imf.org</a:t>
            </a:r>
          </a:p>
          <a:p>
            <a:pPr algn="ctr"/>
            <a:r>
              <a:rPr lang="en-US" sz="2400" b="1" dirty="0">
                <a:hlinkClick r:id="rId2"/>
              </a:rPr>
              <a:t>mtavareslimamartin@imf.org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159734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EE797-14D1-41AF-80A7-8B128B22B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3C92C-5218-4956-91E5-3E65A16FB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752600"/>
            <a:ext cx="8461248" cy="4876800"/>
          </a:xfrm>
        </p:spPr>
        <p:txBody>
          <a:bodyPr>
            <a:normAutofit/>
          </a:bodyPr>
          <a:lstStyle/>
          <a:p>
            <a:r>
              <a:rPr lang="en-US" dirty="0"/>
              <a:t>2014 UNECE-ILO CPI Group of Experts Meeting</a:t>
            </a:r>
          </a:p>
          <a:p>
            <a:r>
              <a:rPr lang="en-US" dirty="0"/>
              <a:t>2014 IWGPS endorsement for updating the CPI manual</a:t>
            </a:r>
          </a:p>
          <a:p>
            <a:r>
              <a:rPr lang="en-US" dirty="0"/>
              <a:t>Multiple layers of review</a:t>
            </a:r>
          </a:p>
          <a:p>
            <a:pPr lvl="1"/>
            <a:r>
              <a:rPr lang="en-US" dirty="0"/>
              <a:t>Substantial comments from compilers</a:t>
            </a:r>
          </a:p>
          <a:p>
            <a:pPr lvl="1"/>
            <a:r>
              <a:rPr lang="en-US" dirty="0"/>
              <a:t>24 countries</a:t>
            </a:r>
          </a:p>
          <a:p>
            <a:pPr lvl="1"/>
            <a:r>
              <a:rPr lang="en-US" dirty="0"/>
              <a:t>IWGPS member agencies</a:t>
            </a:r>
          </a:p>
          <a:p>
            <a:r>
              <a:rPr lang="en-US" dirty="0"/>
              <a:t>Two publications</a:t>
            </a:r>
          </a:p>
          <a:p>
            <a:pPr lvl="1"/>
            <a:r>
              <a:rPr lang="en-US" i="1" dirty="0"/>
              <a:t>Consumer Price Index Manual:  Concepts and Practices (Manual)</a:t>
            </a:r>
          </a:p>
          <a:p>
            <a:pPr lvl="1"/>
            <a:r>
              <a:rPr lang="en-US" i="1" dirty="0"/>
              <a:t>Consumer Price Index: Theory</a:t>
            </a:r>
            <a:endParaRPr lang="en-US" dirty="0"/>
          </a:p>
          <a:p>
            <a:pPr lvl="1"/>
            <a:endParaRPr lang="en-US" i="1" dirty="0"/>
          </a:p>
          <a:p>
            <a:pPr marL="349250" lvl="1" indent="0">
              <a:buNone/>
            </a:pPr>
            <a:endParaRPr lang="en-US" i="1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7880B71-47DC-441B-AE31-CCAED3F3B864}"/>
              </a:ext>
            </a:extLst>
          </p:cNvPr>
          <p:cNvSpPr txBox="1">
            <a:spLocks/>
          </p:cNvSpPr>
          <p:nvPr/>
        </p:nvSpPr>
        <p:spPr>
          <a:xfrm>
            <a:off x="1525555" y="4057992"/>
            <a:ext cx="8912258" cy="895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ts val="25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20000"/>
              <a:buFont typeface="Wingdings" pitchFamily="2" charset="2"/>
              <a:buChar char="§"/>
              <a:defRPr sz="25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85800" indent="-336550" algn="l" defTabSz="914400" rtl="0" eaLnBrk="1" latinLnBrk="0" hangingPunct="1">
              <a:lnSpc>
                <a:spcPts val="2200"/>
              </a:lnSpc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14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035050" indent="-349250" algn="l" defTabSz="914400" rtl="0" eaLnBrk="1" latinLnBrk="0" hangingPunct="1">
              <a:lnSpc>
                <a:spcPts val="2000"/>
              </a:lnSpc>
              <a:spcBef>
                <a:spcPts val="500"/>
              </a:spcBef>
              <a:buClr>
                <a:schemeClr val="tx1">
                  <a:lumMod val="75000"/>
                  <a:lumOff val="25000"/>
                </a:schemeClr>
              </a:buClr>
              <a:buSzPct val="67000"/>
              <a:buFont typeface="Wingdings" pitchFamily="2" charset="2"/>
              <a:buChar char="v"/>
              <a:defRPr sz="19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371600" indent="-336550" algn="l" defTabSz="914400" rtl="0" eaLnBrk="1" latinLnBrk="0" hangingPunct="1">
              <a:lnSpc>
                <a:spcPts val="1800"/>
              </a:lnSpc>
              <a:spcBef>
                <a:spcPts val="400"/>
              </a:spcBef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§"/>
              <a:defRPr sz="17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1720850" indent="-349250" algn="l" defTabSz="914400" rtl="0" eaLnBrk="1" latinLnBrk="0" hangingPunct="1">
              <a:lnSpc>
                <a:spcPts val="1800"/>
              </a:lnSpc>
              <a:spcBef>
                <a:spcPts val="4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1700" i="1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24DC81F-21BE-45A0-B586-9534B7FA3336}"/>
              </a:ext>
            </a:extLst>
          </p:cNvPr>
          <p:cNvSpPr txBox="1">
            <a:spLocks/>
          </p:cNvSpPr>
          <p:nvPr/>
        </p:nvSpPr>
        <p:spPr>
          <a:xfrm>
            <a:off x="1524000" y="4456059"/>
            <a:ext cx="5484845" cy="12986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ts val="25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20000"/>
              <a:buFont typeface="Wingdings" pitchFamily="2" charset="2"/>
              <a:buChar char="§"/>
              <a:defRPr sz="25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85800" indent="-336550" algn="l" defTabSz="914400" rtl="0" eaLnBrk="1" latinLnBrk="0" hangingPunct="1">
              <a:lnSpc>
                <a:spcPts val="2200"/>
              </a:lnSpc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14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035050" indent="-349250" algn="l" defTabSz="914400" rtl="0" eaLnBrk="1" latinLnBrk="0" hangingPunct="1">
              <a:lnSpc>
                <a:spcPts val="2000"/>
              </a:lnSpc>
              <a:spcBef>
                <a:spcPts val="500"/>
              </a:spcBef>
              <a:buClr>
                <a:schemeClr val="tx1">
                  <a:lumMod val="75000"/>
                  <a:lumOff val="25000"/>
                </a:schemeClr>
              </a:buClr>
              <a:buSzPct val="67000"/>
              <a:buFont typeface="Wingdings" pitchFamily="2" charset="2"/>
              <a:buChar char="v"/>
              <a:defRPr sz="19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371600" indent="-336550" algn="l" defTabSz="914400" rtl="0" eaLnBrk="1" latinLnBrk="0" hangingPunct="1">
              <a:lnSpc>
                <a:spcPts val="1800"/>
              </a:lnSpc>
              <a:spcBef>
                <a:spcPts val="400"/>
              </a:spcBef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§"/>
              <a:defRPr sz="17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1720850" indent="-349250" algn="l" defTabSz="914400" rtl="0" eaLnBrk="1" latinLnBrk="0" hangingPunct="1">
              <a:lnSpc>
                <a:spcPts val="1800"/>
              </a:lnSpc>
              <a:spcBef>
                <a:spcPts val="4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1700" i="1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69215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811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EE797-14D1-41AF-80A7-8B128B22B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to date</a:t>
            </a:r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6D3A9738-D082-497B-99F2-350B18D453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8548541"/>
              </p:ext>
            </p:extLst>
          </p:nvPr>
        </p:nvGraphicFramePr>
        <p:xfrm>
          <a:off x="1905000" y="1905000"/>
          <a:ext cx="7391400" cy="4190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" name="Graphic 13" descr="Contract">
            <a:extLst>
              <a:ext uri="{FF2B5EF4-FFF2-40B4-BE49-F238E27FC236}">
                <a16:creationId xmlns:a16="http://schemas.microsoft.com/office/drawing/2014/main" id="{901EF6E4-6D96-46F2-BE41-AAA80F08A46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106966" y="2279710"/>
            <a:ext cx="545980" cy="545980"/>
          </a:xfrm>
          <a:prstGeom prst="rect">
            <a:avLst/>
          </a:prstGeom>
        </p:spPr>
      </p:pic>
      <p:pic>
        <p:nvPicPr>
          <p:cNvPr id="16" name="Graphic 15" descr="Document">
            <a:extLst>
              <a:ext uri="{FF2B5EF4-FFF2-40B4-BE49-F238E27FC236}">
                <a16:creationId xmlns:a16="http://schemas.microsoft.com/office/drawing/2014/main" id="{FC52566F-B83F-486F-A315-FB6FBC9FA3A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473172" y="3200400"/>
            <a:ext cx="611080" cy="611080"/>
          </a:xfrm>
          <a:prstGeom prst="rect">
            <a:avLst/>
          </a:prstGeom>
        </p:spPr>
      </p:pic>
      <p:pic>
        <p:nvPicPr>
          <p:cNvPr id="18" name="Graphic 17" descr="Handshake">
            <a:extLst>
              <a:ext uri="{FF2B5EF4-FFF2-40B4-BE49-F238E27FC236}">
                <a16:creationId xmlns:a16="http://schemas.microsoft.com/office/drawing/2014/main" id="{1B4CC335-F298-45AB-9B6D-893149063E6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406590" y="4150312"/>
            <a:ext cx="726488" cy="726488"/>
          </a:xfrm>
          <a:prstGeom prst="rect">
            <a:avLst/>
          </a:prstGeom>
        </p:spPr>
      </p:pic>
      <p:pic>
        <p:nvPicPr>
          <p:cNvPr id="20" name="Graphic 19" descr="Earth Globe Europe-Africa">
            <a:extLst>
              <a:ext uri="{FF2B5EF4-FFF2-40B4-BE49-F238E27FC236}">
                <a16:creationId xmlns:a16="http://schemas.microsoft.com/office/drawing/2014/main" id="{6AC10A3B-FA00-400F-BF2F-8736B0532A7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981200" y="5061010"/>
            <a:ext cx="797512" cy="79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262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CA95B1E3-7F29-444B-BC65-4CF106E1E9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224526"/>
              </p:ext>
            </p:extLst>
          </p:nvPr>
        </p:nvGraphicFramePr>
        <p:xfrm>
          <a:off x="2133600" y="205740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1" name="Graphic 20" descr="Pencil">
            <a:extLst>
              <a:ext uri="{FF2B5EF4-FFF2-40B4-BE49-F238E27FC236}">
                <a16:creationId xmlns:a16="http://schemas.microsoft.com/office/drawing/2014/main" id="{17D6C991-7613-4599-97F8-CAFD504871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37846" y="2403835"/>
            <a:ext cx="578712" cy="578712"/>
          </a:xfrm>
          <a:prstGeom prst="rect">
            <a:avLst/>
          </a:prstGeom>
        </p:spPr>
      </p:pic>
      <p:pic>
        <p:nvPicPr>
          <p:cNvPr id="23" name="Graphic 22" descr="Connections">
            <a:extLst>
              <a:ext uri="{FF2B5EF4-FFF2-40B4-BE49-F238E27FC236}">
                <a16:creationId xmlns:a16="http://schemas.microsoft.com/office/drawing/2014/main" id="{8B59F0E3-A0B0-4B88-8197-AFF5950AD15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618093" y="3327206"/>
            <a:ext cx="667682" cy="667682"/>
          </a:xfrm>
          <a:prstGeom prst="rect">
            <a:avLst/>
          </a:prstGeom>
        </p:spPr>
      </p:pic>
      <p:pic>
        <p:nvPicPr>
          <p:cNvPr id="25" name="Graphic 24" descr="Customer review">
            <a:extLst>
              <a:ext uri="{FF2B5EF4-FFF2-40B4-BE49-F238E27FC236}">
                <a16:creationId xmlns:a16="http://schemas.microsoft.com/office/drawing/2014/main" id="{707169B0-4D4F-47DC-95F0-45E94C3F0AC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02236" y="5262900"/>
            <a:ext cx="582114" cy="582114"/>
          </a:xfrm>
          <a:prstGeom prst="rect">
            <a:avLst/>
          </a:prstGeom>
        </p:spPr>
      </p:pic>
      <p:pic>
        <p:nvPicPr>
          <p:cNvPr id="26" name="Graphic 25" descr="Pencil">
            <a:extLst>
              <a:ext uri="{FF2B5EF4-FFF2-40B4-BE49-F238E27FC236}">
                <a16:creationId xmlns:a16="http://schemas.microsoft.com/office/drawing/2014/main" id="{10A67937-84AC-4B5C-BB9B-87097291CC3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688209" y="4318899"/>
            <a:ext cx="578712" cy="578712"/>
          </a:xfrm>
          <a:prstGeom prst="rect">
            <a:avLst/>
          </a:prstGeom>
        </p:spPr>
      </p:pic>
      <p:sp>
        <p:nvSpPr>
          <p:cNvPr id="29" name="Title 1">
            <a:extLst>
              <a:ext uri="{FF2B5EF4-FFF2-40B4-BE49-F238E27FC236}">
                <a16:creationId xmlns:a16="http://schemas.microsoft.com/office/drawing/2014/main" id="{CD8A8C72-D709-4F9B-ADE7-5E817C2C0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82138"/>
            <a:ext cx="10972800" cy="1118064"/>
          </a:xfrm>
        </p:spPr>
        <p:txBody>
          <a:bodyPr/>
          <a:lstStyle/>
          <a:p>
            <a:r>
              <a:rPr lang="en-US" dirty="0"/>
              <a:t>Progress to date</a:t>
            </a:r>
          </a:p>
        </p:txBody>
      </p:sp>
    </p:spTree>
    <p:extLst>
      <p:ext uri="{BB962C8B-B14F-4D97-AF65-F5344CB8AC3E}">
        <p14:creationId xmlns:p14="http://schemas.microsoft.com/office/powerpoint/2010/main" val="3543661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CA95B1E3-7F29-444B-BC65-4CF106E1E9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57811420"/>
              </p:ext>
            </p:extLst>
          </p:nvPr>
        </p:nvGraphicFramePr>
        <p:xfrm>
          <a:off x="2133600" y="205740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2729D11C-D6CF-473A-9F87-D62D9DE0F2BB}"/>
              </a:ext>
            </a:extLst>
          </p:cNvPr>
          <p:cNvSpPr txBox="1">
            <a:spLocks/>
          </p:cNvSpPr>
          <p:nvPr/>
        </p:nvSpPr>
        <p:spPr>
          <a:xfrm>
            <a:off x="609600" y="482138"/>
            <a:ext cx="10972800" cy="111806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31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2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en-US" dirty="0"/>
              <a:t>Progress to date</a:t>
            </a:r>
          </a:p>
        </p:txBody>
      </p:sp>
      <p:pic>
        <p:nvPicPr>
          <p:cNvPr id="8" name="Graphic 7" descr="Magnifying glass">
            <a:extLst>
              <a:ext uri="{FF2B5EF4-FFF2-40B4-BE49-F238E27FC236}">
                <a16:creationId xmlns:a16="http://schemas.microsoft.com/office/drawing/2014/main" id="{7E98F397-4FFB-48AA-9E3D-908F228489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660217" y="3780148"/>
            <a:ext cx="669304" cy="669304"/>
          </a:xfrm>
          <a:prstGeom prst="rect">
            <a:avLst/>
          </a:prstGeom>
        </p:spPr>
      </p:pic>
      <p:pic>
        <p:nvPicPr>
          <p:cNvPr id="9" name="Graphic 8" descr="Lightbulb">
            <a:extLst>
              <a:ext uri="{FF2B5EF4-FFF2-40B4-BE49-F238E27FC236}">
                <a16:creationId xmlns:a16="http://schemas.microsoft.com/office/drawing/2014/main" id="{2412BF58-C38D-4382-A222-8B9F0A35AE0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295427" y="4960197"/>
            <a:ext cx="795528" cy="795528"/>
          </a:xfrm>
          <a:prstGeom prst="rect">
            <a:avLst/>
          </a:prstGeom>
        </p:spPr>
      </p:pic>
      <p:pic>
        <p:nvPicPr>
          <p:cNvPr id="11" name="Graphic 10" descr="Pencil">
            <a:extLst>
              <a:ext uri="{FF2B5EF4-FFF2-40B4-BE49-F238E27FC236}">
                <a16:creationId xmlns:a16="http://schemas.microsoft.com/office/drawing/2014/main" id="{83DACC98-C010-40CF-8544-FC6E24B013E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48352" y="2495624"/>
            <a:ext cx="768096" cy="76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086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EE797-14D1-41AF-80A7-8B128B22B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graphicFrame>
        <p:nvGraphicFramePr>
          <p:cNvPr id="8" name="Content Placeholder 11">
            <a:extLst>
              <a:ext uri="{FF2B5EF4-FFF2-40B4-BE49-F238E27FC236}">
                <a16:creationId xmlns:a16="http://schemas.microsoft.com/office/drawing/2014/main" id="{120C10CB-AD25-4849-B98E-062D6E911F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724772"/>
              </p:ext>
            </p:extLst>
          </p:nvPr>
        </p:nvGraphicFramePr>
        <p:xfrm>
          <a:off x="1905000" y="1905000"/>
          <a:ext cx="7391400" cy="4190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Graphic 9" descr="Earth Globe Europe-Africa">
            <a:extLst>
              <a:ext uri="{FF2B5EF4-FFF2-40B4-BE49-F238E27FC236}">
                <a16:creationId xmlns:a16="http://schemas.microsoft.com/office/drawing/2014/main" id="{7E1B75DE-B4CC-410D-9747-1C2E21A055D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54663" y="3129699"/>
            <a:ext cx="827742" cy="827742"/>
          </a:xfrm>
          <a:prstGeom prst="rect">
            <a:avLst/>
          </a:prstGeom>
        </p:spPr>
      </p:pic>
      <p:pic>
        <p:nvPicPr>
          <p:cNvPr id="12" name="Graphic 11" descr="Bank">
            <a:extLst>
              <a:ext uri="{FF2B5EF4-FFF2-40B4-BE49-F238E27FC236}">
                <a16:creationId xmlns:a16="http://schemas.microsoft.com/office/drawing/2014/main" id="{6852A07D-6478-4219-8D1C-DE96AB4F44D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039512" y="5071772"/>
            <a:ext cx="705612" cy="705612"/>
          </a:xfrm>
          <a:prstGeom prst="rect">
            <a:avLst/>
          </a:prstGeom>
        </p:spPr>
      </p:pic>
      <p:pic>
        <p:nvPicPr>
          <p:cNvPr id="16" name="Graphic 15" descr="Closed Book">
            <a:extLst>
              <a:ext uri="{FF2B5EF4-FFF2-40B4-BE49-F238E27FC236}">
                <a16:creationId xmlns:a16="http://schemas.microsoft.com/office/drawing/2014/main" id="{8A40C7BD-2A72-489A-911E-017D897602D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76254" y="2242373"/>
            <a:ext cx="609600" cy="609600"/>
          </a:xfrm>
          <a:prstGeom prst="rect">
            <a:avLst/>
          </a:prstGeom>
        </p:spPr>
      </p:pic>
      <p:pic>
        <p:nvPicPr>
          <p:cNvPr id="7" name="Graphic 6" descr="Thumbs up sign">
            <a:extLst>
              <a:ext uri="{FF2B5EF4-FFF2-40B4-BE49-F238E27FC236}">
                <a16:creationId xmlns:a16="http://schemas.microsoft.com/office/drawing/2014/main" id="{DC6C9331-D54E-4849-938B-F2BDF1ABAA4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452176" y="4147794"/>
            <a:ext cx="619180" cy="61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772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EE797-14D1-41AF-80A7-8B128B22B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timeline </a:t>
            </a:r>
            <a:r>
              <a:rPr lang="en-US" sz="2800" dirty="0"/>
              <a:t>(Manual)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33140-9107-4F6A-AA89-3BFBC3DAEE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2200" dirty="0"/>
              <a:t>Formal country consultation – July 1 – September 15, 2019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endParaRPr lang="en-US" sz="2200" dirty="0"/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2200" dirty="0"/>
              <a:t>Final draft available – October 1, 2019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endParaRPr lang="en-US" sz="2200" dirty="0"/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2200" dirty="0"/>
              <a:t>Formal editing (IMF) – October 1, 2019 – February 29, 2020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endParaRPr lang="en-US" sz="2200" dirty="0"/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2200" dirty="0"/>
              <a:t>White cover version submitted to UNSC – February 2020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endParaRPr lang="en-US" sz="2200" dirty="0"/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2200" dirty="0"/>
              <a:t>Endorsement by UNSC – March 2020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943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6BB4-8EFA-48E0-9FDF-792A215BB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Manual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79FF7F-AB21-416C-B563-4D7BA3875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Reflect established best practice as of now</a:t>
            </a:r>
          </a:p>
          <a:p>
            <a:r>
              <a:rPr lang="en-US" dirty="0"/>
              <a:t>Challenge – dynamic nature of compilation methods</a:t>
            </a:r>
          </a:p>
          <a:p>
            <a:r>
              <a:rPr lang="en-US" i="1" dirty="0"/>
              <a:t>Guidance Notes </a:t>
            </a:r>
            <a:r>
              <a:rPr lang="en-US" dirty="0"/>
              <a:t>to be issued as needed to ensure Manual remains current</a:t>
            </a:r>
            <a:endParaRPr lang="en-US" i="1" dirty="0"/>
          </a:p>
          <a:p>
            <a:pPr lvl="1"/>
            <a:r>
              <a:rPr lang="en-US" dirty="0"/>
              <a:t>Recognize that methods continue to evolve</a:t>
            </a:r>
          </a:p>
          <a:p>
            <a:pPr lvl="1"/>
            <a:r>
              <a:rPr lang="en-US" dirty="0"/>
              <a:t>Research drives development of new best practices</a:t>
            </a:r>
          </a:p>
          <a:p>
            <a:pPr lvl="2"/>
            <a:r>
              <a:rPr lang="en-US" dirty="0"/>
              <a:t>Research evolves into best practice</a:t>
            </a:r>
          </a:p>
          <a:p>
            <a:pPr lvl="1"/>
            <a:r>
              <a:rPr lang="en-US" dirty="0"/>
              <a:t>Guidance Notes issued to update relevant chapter in the Manual</a:t>
            </a:r>
          </a:p>
        </p:txBody>
      </p:sp>
    </p:spTree>
    <p:extLst>
      <p:ext uri="{BB962C8B-B14F-4D97-AF65-F5344CB8AC3E}">
        <p14:creationId xmlns:p14="http://schemas.microsoft.com/office/powerpoint/2010/main" val="34314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6BB4-8EFA-48E0-9FDF-792A215BB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Manual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79FF7F-AB21-416C-B563-4D7BA3875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Research Agenda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Identifies topics for further research and discussion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Foster the development of new methodologies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Guide the agendas for upcoming meetings of UNECE-ILO CPI Group of Experts and Ottawa Group</a:t>
            </a:r>
          </a:p>
        </p:txBody>
      </p:sp>
    </p:spTree>
    <p:extLst>
      <p:ext uri="{BB962C8B-B14F-4D97-AF65-F5344CB8AC3E}">
        <p14:creationId xmlns:p14="http://schemas.microsoft.com/office/powerpoint/2010/main" val="189809528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IMF Colors V2">
      <a:dk1>
        <a:srgbClr val="000000"/>
      </a:dk1>
      <a:lt1>
        <a:srgbClr val="FEFEFE"/>
      </a:lt1>
      <a:dk2>
        <a:srgbClr val="004C97"/>
      </a:dk2>
      <a:lt2>
        <a:srgbClr val="CAEDFE"/>
      </a:lt2>
      <a:accent1>
        <a:srgbClr val="009CDE"/>
      </a:accent1>
      <a:accent2>
        <a:srgbClr val="F2A900"/>
      </a:accent2>
      <a:accent3>
        <a:srgbClr val="8030A7"/>
      </a:accent3>
      <a:accent4>
        <a:srgbClr val="DA281C"/>
      </a:accent4>
      <a:accent5>
        <a:srgbClr val="78BE20"/>
      </a:accent5>
      <a:accent6>
        <a:srgbClr val="00B0B9"/>
      </a:accent6>
      <a:hlink>
        <a:srgbClr val="0065B3"/>
      </a:hlink>
      <a:folHlink>
        <a:srgbClr val="FFBD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F-SPR_PresentationTemplate-General" id="{D8309B28-5908-4C41-A85B-D6D9C0DDD4BE}" vid="{E08A752A-43DA-6749-9B9F-6730B3D1F1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IMF-STA_PresentationTemplate-General</Template>
  <TotalTime>0</TotalTime>
  <Words>548</Words>
  <Application>Microsoft Office PowerPoint</Application>
  <PresentationFormat>Widescreen</PresentationFormat>
  <Paragraphs>108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.HelveticaNeueDeskInterface-Regular</vt:lpstr>
      <vt:lpstr>ArialMT</vt:lpstr>
      <vt:lpstr>Lucida Grande</vt:lpstr>
      <vt:lpstr>LucidaGrande</vt:lpstr>
      <vt:lpstr>Arial</vt:lpstr>
      <vt:lpstr>Arial Black</vt:lpstr>
      <vt:lpstr>Calibri</vt:lpstr>
      <vt:lpstr>Wingdings</vt:lpstr>
      <vt:lpstr>Custom Design</vt:lpstr>
      <vt:lpstr>Updating the 2004 CPI Manual</vt:lpstr>
      <vt:lpstr>Background</vt:lpstr>
      <vt:lpstr>Progress to date</vt:lpstr>
      <vt:lpstr>Progress to date</vt:lpstr>
      <vt:lpstr>PowerPoint Presentation</vt:lpstr>
      <vt:lpstr>Next Steps</vt:lpstr>
      <vt:lpstr>Proposed timeline (Manual)</vt:lpstr>
      <vt:lpstr>Manual</vt:lpstr>
      <vt:lpstr>Manual</vt:lpstr>
      <vt:lpstr>Proposed timeline (Theory)</vt:lpstr>
      <vt:lpstr>Key Changes/Updates</vt:lpstr>
      <vt:lpstr>Key Changes/Updates</vt:lpstr>
      <vt:lpstr>Key Changes/Updates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(up to three lines in length)</dc:title>
  <dc:creator>Graf, Brian E.</dc:creator>
  <cp:lastModifiedBy>Graf, Brian E.</cp:lastModifiedBy>
  <cp:revision>16</cp:revision>
  <cp:lastPrinted>2019-04-29T18:33:28Z</cp:lastPrinted>
  <dcterms:created xsi:type="dcterms:W3CDTF">2019-04-05T12:36:16Z</dcterms:created>
  <dcterms:modified xsi:type="dcterms:W3CDTF">2019-05-05T15:24:23Z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eDOCS AutoSave">
    <vt:lpwstr/>
  </property>
</Properties>
</file>